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7" autoAdjust="0"/>
    <p:restoredTop sz="91973" autoAdjust="0"/>
  </p:normalViewPr>
  <p:slideViewPr>
    <p:cSldViewPr snapToGrid="0" snapToObjects="1">
      <p:cViewPr>
        <p:scale>
          <a:sx n="45" d="100"/>
          <a:sy n="45" d="100"/>
        </p:scale>
        <p:origin x="6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F-8343-99A8-DA9EFD1423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F-8343-99A8-DA9EFD1423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F-8343-99A8-DA9EFD1423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1F-8343-99A8-DA9EFD142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1131536"/>
        <c:axId val="781131936"/>
      </c:barChart>
      <c:catAx>
        <c:axId val="78113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131936"/>
        <c:crosses val="autoZero"/>
        <c:auto val="1"/>
        <c:lblAlgn val="ctr"/>
        <c:lblOffset val="100"/>
        <c:noMultiLvlLbl val="0"/>
      </c:catAx>
      <c:valAx>
        <c:axId val="781131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8113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39">
            <a:extLst>
              <a:ext uri="{FF2B5EF4-FFF2-40B4-BE49-F238E27FC236}">
                <a16:creationId xmlns:a16="http://schemas.microsoft.com/office/drawing/2014/main" id="{EAB4AA3F-C434-364D-9942-1FD0A97F3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72" y="3507244"/>
            <a:ext cx="2938782" cy="5471073"/>
          </a:xfrm>
          <a:custGeom>
            <a:avLst/>
            <a:gdLst>
              <a:gd name="T0" fmla="*/ 0 w 2357"/>
              <a:gd name="T1" fmla="*/ 608 h 4393"/>
              <a:gd name="T2" fmla="*/ 279 w 2357"/>
              <a:gd name="T3" fmla="*/ 608 h 4393"/>
              <a:gd name="T4" fmla="*/ 279 w 2357"/>
              <a:gd name="T5" fmla="*/ 4392 h 4393"/>
              <a:gd name="T6" fmla="*/ 828 w 2357"/>
              <a:gd name="T7" fmla="*/ 4392 h 4393"/>
              <a:gd name="T8" fmla="*/ 828 w 2357"/>
              <a:gd name="T9" fmla="*/ 3554 h 4393"/>
              <a:gd name="T10" fmla="*/ 828 w 2357"/>
              <a:gd name="T11" fmla="*/ 3554 h 4393"/>
              <a:gd name="T12" fmla="*/ 1157 w 2357"/>
              <a:gd name="T13" fmla="*/ 3225 h 4393"/>
              <a:gd name="T14" fmla="*/ 1199 w 2357"/>
              <a:gd name="T15" fmla="*/ 3225 h 4393"/>
              <a:gd name="T16" fmla="*/ 1199 w 2357"/>
              <a:gd name="T17" fmla="*/ 3225 h 4393"/>
              <a:gd name="T18" fmla="*/ 1528 w 2357"/>
              <a:gd name="T19" fmla="*/ 3554 h 4393"/>
              <a:gd name="T20" fmla="*/ 1528 w 2357"/>
              <a:gd name="T21" fmla="*/ 4392 h 4393"/>
              <a:gd name="T22" fmla="*/ 2077 w 2357"/>
              <a:gd name="T23" fmla="*/ 4392 h 4393"/>
              <a:gd name="T24" fmla="*/ 2077 w 2357"/>
              <a:gd name="T25" fmla="*/ 608 h 4393"/>
              <a:gd name="T26" fmla="*/ 2356 w 2357"/>
              <a:gd name="T27" fmla="*/ 608 h 4393"/>
              <a:gd name="T28" fmla="*/ 1179 w 2357"/>
              <a:gd name="T29" fmla="*/ 0 h 4393"/>
              <a:gd name="T30" fmla="*/ 0 w 2357"/>
              <a:gd name="T31" fmla="*/ 608 h 4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7" h="4393">
                <a:moveTo>
                  <a:pt x="0" y="608"/>
                </a:moveTo>
                <a:lnTo>
                  <a:pt x="279" y="608"/>
                </a:lnTo>
                <a:lnTo>
                  <a:pt x="279" y="4392"/>
                </a:lnTo>
                <a:lnTo>
                  <a:pt x="828" y="4392"/>
                </a:lnTo>
                <a:lnTo>
                  <a:pt x="828" y="3554"/>
                </a:lnTo>
                <a:lnTo>
                  <a:pt x="828" y="3554"/>
                </a:lnTo>
                <a:cubicBezTo>
                  <a:pt x="828" y="3372"/>
                  <a:pt x="975" y="3225"/>
                  <a:pt x="1157" y="3225"/>
                </a:cubicBezTo>
                <a:lnTo>
                  <a:pt x="1199" y="3225"/>
                </a:lnTo>
                <a:lnTo>
                  <a:pt x="1199" y="3225"/>
                </a:lnTo>
                <a:cubicBezTo>
                  <a:pt x="1381" y="3225"/>
                  <a:pt x="1528" y="3372"/>
                  <a:pt x="1528" y="3554"/>
                </a:cubicBezTo>
                <a:lnTo>
                  <a:pt x="1528" y="4392"/>
                </a:lnTo>
                <a:lnTo>
                  <a:pt x="2077" y="4392"/>
                </a:lnTo>
                <a:lnTo>
                  <a:pt x="2077" y="608"/>
                </a:lnTo>
                <a:lnTo>
                  <a:pt x="2356" y="608"/>
                </a:lnTo>
                <a:lnTo>
                  <a:pt x="1179" y="0"/>
                </a:lnTo>
                <a:lnTo>
                  <a:pt x="0" y="6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07">
            <a:extLst>
              <a:ext uri="{FF2B5EF4-FFF2-40B4-BE49-F238E27FC236}">
                <a16:creationId xmlns:a16="http://schemas.microsoft.com/office/drawing/2014/main" id="{8784B79F-814D-9846-B87B-BB0F36D1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79" y="4589375"/>
            <a:ext cx="2938782" cy="4388943"/>
          </a:xfrm>
          <a:custGeom>
            <a:avLst/>
            <a:gdLst>
              <a:gd name="T0" fmla="*/ 0 w 2358"/>
              <a:gd name="T1" fmla="*/ 608 h 3525"/>
              <a:gd name="T2" fmla="*/ 279 w 2358"/>
              <a:gd name="T3" fmla="*/ 608 h 3525"/>
              <a:gd name="T4" fmla="*/ 279 w 2358"/>
              <a:gd name="T5" fmla="*/ 3524 h 3525"/>
              <a:gd name="T6" fmla="*/ 828 w 2358"/>
              <a:gd name="T7" fmla="*/ 3524 h 3525"/>
              <a:gd name="T8" fmla="*/ 828 w 2358"/>
              <a:gd name="T9" fmla="*/ 2686 h 3525"/>
              <a:gd name="T10" fmla="*/ 828 w 2358"/>
              <a:gd name="T11" fmla="*/ 2686 h 3525"/>
              <a:gd name="T12" fmla="*/ 1158 w 2358"/>
              <a:gd name="T13" fmla="*/ 2357 h 3525"/>
              <a:gd name="T14" fmla="*/ 1200 w 2358"/>
              <a:gd name="T15" fmla="*/ 2357 h 3525"/>
              <a:gd name="T16" fmla="*/ 1200 w 2358"/>
              <a:gd name="T17" fmla="*/ 2357 h 3525"/>
              <a:gd name="T18" fmla="*/ 1529 w 2358"/>
              <a:gd name="T19" fmla="*/ 2686 h 3525"/>
              <a:gd name="T20" fmla="*/ 1529 w 2358"/>
              <a:gd name="T21" fmla="*/ 3524 h 3525"/>
              <a:gd name="T22" fmla="*/ 2078 w 2358"/>
              <a:gd name="T23" fmla="*/ 3524 h 3525"/>
              <a:gd name="T24" fmla="*/ 2078 w 2358"/>
              <a:gd name="T25" fmla="*/ 608 h 3525"/>
              <a:gd name="T26" fmla="*/ 2357 w 2358"/>
              <a:gd name="T27" fmla="*/ 608 h 3525"/>
              <a:gd name="T28" fmla="*/ 1179 w 2358"/>
              <a:gd name="T29" fmla="*/ 0 h 3525"/>
              <a:gd name="T30" fmla="*/ 0 w 2358"/>
              <a:gd name="T31" fmla="*/ 608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8" h="3525">
                <a:moveTo>
                  <a:pt x="0" y="608"/>
                </a:moveTo>
                <a:lnTo>
                  <a:pt x="279" y="608"/>
                </a:lnTo>
                <a:lnTo>
                  <a:pt x="279" y="3524"/>
                </a:lnTo>
                <a:lnTo>
                  <a:pt x="828" y="3524"/>
                </a:lnTo>
                <a:lnTo>
                  <a:pt x="828" y="2686"/>
                </a:lnTo>
                <a:lnTo>
                  <a:pt x="828" y="2686"/>
                </a:lnTo>
                <a:cubicBezTo>
                  <a:pt x="828" y="2504"/>
                  <a:pt x="976" y="2357"/>
                  <a:pt x="1158" y="2357"/>
                </a:cubicBezTo>
                <a:lnTo>
                  <a:pt x="1200" y="2357"/>
                </a:lnTo>
                <a:lnTo>
                  <a:pt x="1200" y="2357"/>
                </a:lnTo>
                <a:cubicBezTo>
                  <a:pt x="1382" y="2357"/>
                  <a:pt x="1529" y="2504"/>
                  <a:pt x="1529" y="2686"/>
                </a:cubicBezTo>
                <a:lnTo>
                  <a:pt x="1529" y="3524"/>
                </a:lnTo>
                <a:lnTo>
                  <a:pt x="2078" y="3524"/>
                </a:lnTo>
                <a:lnTo>
                  <a:pt x="2078" y="608"/>
                </a:lnTo>
                <a:lnTo>
                  <a:pt x="2357" y="608"/>
                </a:lnTo>
                <a:lnTo>
                  <a:pt x="1179" y="0"/>
                </a:lnTo>
                <a:lnTo>
                  <a:pt x="0" y="6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5">
            <a:extLst>
              <a:ext uri="{FF2B5EF4-FFF2-40B4-BE49-F238E27FC236}">
                <a16:creationId xmlns:a16="http://schemas.microsoft.com/office/drawing/2014/main" id="{A603F17D-5CC9-8746-8D0B-4E868DDC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182" y="5352907"/>
            <a:ext cx="2933286" cy="3630905"/>
          </a:xfrm>
          <a:custGeom>
            <a:avLst/>
            <a:gdLst>
              <a:gd name="T0" fmla="*/ 0 w 2356"/>
              <a:gd name="T1" fmla="*/ 608 h 2913"/>
              <a:gd name="T2" fmla="*/ 278 w 2356"/>
              <a:gd name="T3" fmla="*/ 608 h 2913"/>
              <a:gd name="T4" fmla="*/ 278 w 2356"/>
              <a:gd name="T5" fmla="*/ 2912 h 2913"/>
              <a:gd name="T6" fmla="*/ 828 w 2356"/>
              <a:gd name="T7" fmla="*/ 2912 h 2913"/>
              <a:gd name="T8" fmla="*/ 828 w 2356"/>
              <a:gd name="T9" fmla="*/ 2074 h 2913"/>
              <a:gd name="T10" fmla="*/ 828 w 2356"/>
              <a:gd name="T11" fmla="*/ 2074 h 2913"/>
              <a:gd name="T12" fmla="*/ 1157 w 2356"/>
              <a:gd name="T13" fmla="*/ 1745 h 2913"/>
              <a:gd name="T14" fmla="*/ 1198 w 2356"/>
              <a:gd name="T15" fmla="*/ 1745 h 2913"/>
              <a:gd name="T16" fmla="*/ 1198 w 2356"/>
              <a:gd name="T17" fmla="*/ 1745 h 2913"/>
              <a:gd name="T18" fmla="*/ 1528 w 2356"/>
              <a:gd name="T19" fmla="*/ 2074 h 2913"/>
              <a:gd name="T20" fmla="*/ 1528 w 2356"/>
              <a:gd name="T21" fmla="*/ 2912 h 2913"/>
              <a:gd name="T22" fmla="*/ 2077 w 2356"/>
              <a:gd name="T23" fmla="*/ 2912 h 2913"/>
              <a:gd name="T24" fmla="*/ 2077 w 2356"/>
              <a:gd name="T25" fmla="*/ 608 h 2913"/>
              <a:gd name="T26" fmla="*/ 2355 w 2356"/>
              <a:gd name="T27" fmla="*/ 608 h 2913"/>
              <a:gd name="T28" fmla="*/ 1178 w 2356"/>
              <a:gd name="T29" fmla="*/ 0 h 2913"/>
              <a:gd name="T30" fmla="*/ 0 w 2356"/>
              <a:gd name="T31" fmla="*/ 608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6" h="2913">
                <a:moveTo>
                  <a:pt x="0" y="608"/>
                </a:moveTo>
                <a:lnTo>
                  <a:pt x="278" y="608"/>
                </a:lnTo>
                <a:lnTo>
                  <a:pt x="278" y="2912"/>
                </a:lnTo>
                <a:lnTo>
                  <a:pt x="828" y="2912"/>
                </a:lnTo>
                <a:lnTo>
                  <a:pt x="828" y="2074"/>
                </a:lnTo>
                <a:lnTo>
                  <a:pt x="828" y="2074"/>
                </a:lnTo>
                <a:cubicBezTo>
                  <a:pt x="828" y="1892"/>
                  <a:pt x="975" y="1745"/>
                  <a:pt x="1157" y="1745"/>
                </a:cubicBezTo>
                <a:lnTo>
                  <a:pt x="1198" y="1745"/>
                </a:lnTo>
                <a:lnTo>
                  <a:pt x="1198" y="1745"/>
                </a:lnTo>
                <a:cubicBezTo>
                  <a:pt x="1380" y="1745"/>
                  <a:pt x="1528" y="1892"/>
                  <a:pt x="1528" y="2074"/>
                </a:cubicBezTo>
                <a:lnTo>
                  <a:pt x="1528" y="2912"/>
                </a:lnTo>
                <a:lnTo>
                  <a:pt x="2077" y="2912"/>
                </a:lnTo>
                <a:lnTo>
                  <a:pt x="2077" y="608"/>
                </a:lnTo>
                <a:lnTo>
                  <a:pt x="2355" y="608"/>
                </a:lnTo>
                <a:lnTo>
                  <a:pt x="1178" y="0"/>
                </a:lnTo>
                <a:lnTo>
                  <a:pt x="0" y="6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43">
            <a:extLst>
              <a:ext uri="{FF2B5EF4-FFF2-40B4-BE49-F238E27FC236}">
                <a16:creationId xmlns:a16="http://schemas.microsoft.com/office/drawing/2014/main" id="{AE896368-CCF4-B945-834C-EE4A7B57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686" y="6105457"/>
            <a:ext cx="2938778" cy="2878355"/>
          </a:xfrm>
          <a:custGeom>
            <a:avLst/>
            <a:gdLst>
              <a:gd name="T0" fmla="*/ 0 w 2358"/>
              <a:gd name="T1" fmla="*/ 607 h 2309"/>
              <a:gd name="T2" fmla="*/ 279 w 2358"/>
              <a:gd name="T3" fmla="*/ 607 h 2309"/>
              <a:gd name="T4" fmla="*/ 279 w 2358"/>
              <a:gd name="T5" fmla="*/ 2308 h 2309"/>
              <a:gd name="T6" fmla="*/ 828 w 2358"/>
              <a:gd name="T7" fmla="*/ 2308 h 2309"/>
              <a:gd name="T8" fmla="*/ 828 w 2358"/>
              <a:gd name="T9" fmla="*/ 1470 h 2309"/>
              <a:gd name="T10" fmla="*/ 828 w 2358"/>
              <a:gd name="T11" fmla="*/ 1470 h 2309"/>
              <a:gd name="T12" fmla="*/ 1158 w 2358"/>
              <a:gd name="T13" fmla="*/ 1141 h 2309"/>
              <a:gd name="T14" fmla="*/ 1199 w 2358"/>
              <a:gd name="T15" fmla="*/ 1141 h 2309"/>
              <a:gd name="T16" fmla="*/ 1199 w 2358"/>
              <a:gd name="T17" fmla="*/ 1141 h 2309"/>
              <a:gd name="T18" fmla="*/ 1529 w 2358"/>
              <a:gd name="T19" fmla="*/ 1470 h 2309"/>
              <a:gd name="T20" fmla="*/ 1529 w 2358"/>
              <a:gd name="T21" fmla="*/ 2308 h 2309"/>
              <a:gd name="T22" fmla="*/ 2078 w 2358"/>
              <a:gd name="T23" fmla="*/ 2308 h 2309"/>
              <a:gd name="T24" fmla="*/ 2078 w 2358"/>
              <a:gd name="T25" fmla="*/ 607 h 2309"/>
              <a:gd name="T26" fmla="*/ 2357 w 2358"/>
              <a:gd name="T27" fmla="*/ 607 h 2309"/>
              <a:gd name="T28" fmla="*/ 1178 w 2358"/>
              <a:gd name="T29" fmla="*/ 0 h 2309"/>
              <a:gd name="T30" fmla="*/ 0 w 2358"/>
              <a:gd name="T31" fmla="*/ 607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8" h="2309">
                <a:moveTo>
                  <a:pt x="0" y="607"/>
                </a:moveTo>
                <a:lnTo>
                  <a:pt x="279" y="607"/>
                </a:lnTo>
                <a:lnTo>
                  <a:pt x="279" y="2308"/>
                </a:lnTo>
                <a:lnTo>
                  <a:pt x="828" y="2308"/>
                </a:lnTo>
                <a:lnTo>
                  <a:pt x="828" y="1470"/>
                </a:lnTo>
                <a:lnTo>
                  <a:pt x="828" y="1470"/>
                </a:lnTo>
                <a:cubicBezTo>
                  <a:pt x="828" y="1288"/>
                  <a:pt x="976" y="1141"/>
                  <a:pt x="1158" y="1141"/>
                </a:cubicBezTo>
                <a:lnTo>
                  <a:pt x="1199" y="1141"/>
                </a:lnTo>
                <a:lnTo>
                  <a:pt x="1199" y="1141"/>
                </a:lnTo>
                <a:cubicBezTo>
                  <a:pt x="1381" y="1141"/>
                  <a:pt x="1529" y="1288"/>
                  <a:pt x="1529" y="1470"/>
                </a:cubicBezTo>
                <a:lnTo>
                  <a:pt x="1529" y="2308"/>
                </a:lnTo>
                <a:lnTo>
                  <a:pt x="2078" y="2308"/>
                </a:lnTo>
                <a:lnTo>
                  <a:pt x="2078" y="607"/>
                </a:lnTo>
                <a:lnTo>
                  <a:pt x="2357" y="607"/>
                </a:lnTo>
                <a:lnTo>
                  <a:pt x="1178" y="0"/>
                </a:lnTo>
                <a:lnTo>
                  <a:pt x="0" y="6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11">
            <a:extLst>
              <a:ext uri="{FF2B5EF4-FFF2-40B4-BE49-F238E27FC236}">
                <a16:creationId xmlns:a16="http://schemas.microsoft.com/office/drawing/2014/main" id="{061AFC12-A9E9-FF40-ADAF-6C3AC206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193" y="6616310"/>
            <a:ext cx="2938778" cy="2362010"/>
          </a:xfrm>
          <a:custGeom>
            <a:avLst/>
            <a:gdLst>
              <a:gd name="T0" fmla="*/ 1178 w 2357"/>
              <a:gd name="T1" fmla="*/ 0 h 1895"/>
              <a:gd name="T2" fmla="*/ 0 w 2357"/>
              <a:gd name="T3" fmla="*/ 607 h 1895"/>
              <a:gd name="T4" fmla="*/ 279 w 2357"/>
              <a:gd name="T5" fmla="*/ 607 h 1895"/>
              <a:gd name="T6" fmla="*/ 279 w 2357"/>
              <a:gd name="T7" fmla="*/ 1894 h 1895"/>
              <a:gd name="T8" fmla="*/ 828 w 2357"/>
              <a:gd name="T9" fmla="*/ 1894 h 1895"/>
              <a:gd name="T10" fmla="*/ 828 w 2357"/>
              <a:gd name="T11" fmla="*/ 1056 h 1895"/>
              <a:gd name="T12" fmla="*/ 828 w 2357"/>
              <a:gd name="T13" fmla="*/ 1056 h 1895"/>
              <a:gd name="T14" fmla="*/ 1157 w 2357"/>
              <a:gd name="T15" fmla="*/ 727 h 1895"/>
              <a:gd name="T16" fmla="*/ 1199 w 2357"/>
              <a:gd name="T17" fmla="*/ 727 h 1895"/>
              <a:gd name="T18" fmla="*/ 1199 w 2357"/>
              <a:gd name="T19" fmla="*/ 727 h 1895"/>
              <a:gd name="T20" fmla="*/ 1528 w 2357"/>
              <a:gd name="T21" fmla="*/ 1056 h 1895"/>
              <a:gd name="T22" fmla="*/ 1528 w 2357"/>
              <a:gd name="T23" fmla="*/ 1894 h 1895"/>
              <a:gd name="T24" fmla="*/ 2077 w 2357"/>
              <a:gd name="T25" fmla="*/ 1894 h 1895"/>
              <a:gd name="T26" fmla="*/ 2077 w 2357"/>
              <a:gd name="T27" fmla="*/ 607 h 1895"/>
              <a:gd name="T28" fmla="*/ 2356 w 2357"/>
              <a:gd name="T29" fmla="*/ 607 h 1895"/>
              <a:gd name="T30" fmla="*/ 1178 w 2357"/>
              <a:gd name="T31" fmla="*/ 0 h 1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7" h="1895">
                <a:moveTo>
                  <a:pt x="1178" y="0"/>
                </a:moveTo>
                <a:lnTo>
                  <a:pt x="0" y="607"/>
                </a:lnTo>
                <a:lnTo>
                  <a:pt x="279" y="607"/>
                </a:lnTo>
                <a:lnTo>
                  <a:pt x="279" y="1894"/>
                </a:lnTo>
                <a:lnTo>
                  <a:pt x="828" y="1894"/>
                </a:lnTo>
                <a:lnTo>
                  <a:pt x="828" y="1056"/>
                </a:lnTo>
                <a:lnTo>
                  <a:pt x="828" y="1056"/>
                </a:lnTo>
                <a:cubicBezTo>
                  <a:pt x="828" y="874"/>
                  <a:pt x="975" y="727"/>
                  <a:pt x="1157" y="727"/>
                </a:cubicBezTo>
                <a:lnTo>
                  <a:pt x="1199" y="727"/>
                </a:lnTo>
                <a:lnTo>
                  <a:pt x="1199" y="727"/>
                </a:lnTo>
                <a:cubicBezTo>
                  <a:pt x="1381" y="727"/>
                  <a:pt x="1528" y="874"/>
                  <a:pt x="1528" y="1056"/>
                </a:cubicBezTo>
                <a:lnTo>
                  <a:pt x="1528" y="1894"/>
                </a:lnTo>
                <a:lnTo>
                  <a:pt x="2077" y="1894"/>
                </a:lnTo>
                <a:lnTo>
                  <a:pt x="2077" y="607"/>
                </a:lnTo>
                <a:lnTo>
                  <a:pt x="2356" y="607"/>
                </a:lnTo>
                <a:lnTo>
                  <a:pt x="117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78CDE-B119-234B-8E1B-E8D3684A516C}"/>
              </a:ext>
            </a:extLst>
          </p:cNvPr>
          <p:cNvSpPr txBox="1"/>
          <p:nvPr/>
        </p:nvSpPr>
        <p:spPr>
          <a:xfrm>
            <a:off x="1586139" y="10565438"/>
            <a:ext cx="383494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A1281-87CA-BE41-BA58-9C46AF74A787}"/>
              </a:ext>
            </a:extLst>
          </p:cNvPr>
          <p:cNvSpPr txBox="1"/>
          <p:nvPr/>
        </p:nvSpPr>
        <p:spPr>
          <a:xfrm>
            <a:off x="1586139" y="9298631"/>
            <a:ext cx="383494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148A-4262-B040-B4F4-0B7BF8CA6EF3}"/>
              </a:ext>
            </a:extLst>
          </p:cNvPr>
          <p:cNvSpPr txBox="1"/>
          <p:nvPr/>
        </p:nvSpPr>
        <p:spPr>
          <a:xfrm>
            <a:off x="5931493" y="10565438"/>
            <a:ext cx="383494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0C22E-A08F-6F42-979C-D27ECEBF8E45}"/>
              </a:ext>
            </a:extLst>
          </p:cNvPr>
          <p:cNvSpPr txBox="1"/>
          <p:nvPr/>
        </p:nvSpPr>
        <p:spPr>
          <a:xfrm>
            <a:off x="5931493" y="9298631"/>
            <a:ext cx="383494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EF3AC-4095-6744-9765-721C327D1519}"/>
              </a:ext>
            </a:extLst>
          </p:cNvPr>
          <p:cNvSpPr txBox="1"/>
          <p:nvPr/>
        </p:nvSpPr>
        <p:spPr>
          <a:xfrm>
            <a:off x="10271352" y="10565438"/>
            <a:ext cx="383494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74816-2F57-A444-A255-19DEFB95251E}"/>
              </a:ext>
            </a:extLst>
          </p:cNvPr>
          <p:cNvSpPr txBox="1"/>
          <p:nvPr/>
        </p:nvSpPr>
        <p:spPr>
          <a:xfrm>
            <a:off x="10271352" y="9298631"/>
            <a:ext cx="383494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E306E-66A6-8E40-B49C-A438C9E96B12}"/>
              </a:ext>
            </a:extLst>
          </p:cNvPr>
          <p:cNvSpPr txBox="1"/>
          <p:nvPr/>
        </p:nvSpPr>
        <p:spPr>
          <a:xfrm>
            <a:off x="14611212" y="10565438"/>
            <a:ext cx="383494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5C929-0656-B340-9113-A2030D9B399B}"/>
              </a:ext>
            </a:extLst>
          </p:cNvPr>
          <p:cNvSpPr txBox="1"/>
          <p:nvPr/>
        </p:nvSpPr>
        <p:spPr>
          <a:xfrm>
            <a:off x="14611212" y="9298631"/>
            <a:ext cx="383494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F9067-E7C6-8645-8DAB-B9DB9EEF0BEA}"/>
              </a:ext>
            </a:extLst>
          </p:cNvPr>
          <p:cNvSpPr txBox="1"/>
          <p:nvPr/>
        </p:nvSpPr>
        <p:spPr>
          <a:xfrm>
            <a:off x="18956566" y="10565438"/>
            <a:ext cx="383494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5952C-44D2-4840-A597-C4D11B923C32}"/>
              </a:ext>
            </a:extLst>
          </p:cNvPr>
          <p:cNvSpPr txBox="1"/>
          <p:nvPr/>
        </p:nvSpPr>
        <p:spPr>
          <a:xfrm>
            <a:off x="18956566" y="9298631"/>
            <a:ext cx="383494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1">
            <a:extLst>
              <a:ext uri="{FF2B5EF4-FFF2-40B4-BE49-F238E27FC236}">
                <a16:creationId xmlns:a16="http://schemas.microsoft.com/office/drawing/2014/main" id="{A0F599FA-B15D-EA41-B54C-BA869E67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135" y="4073030"/>
            <a:ext cx="3202448" cy="3202443"/>
          </a:xfrm>
          <a:custGeom>
            <a:avLst/>
            <a:gdLst>
              <a:gd name="T0" fmla="*/ 2481 w 2569"/>
              <a:gd name="T1" fmla="*/ 2568 h 2569"/>
              <a:gd name="T2" fmla="*/ 1284 w 2569"/>
              <a:gd name="T3" fmla="*/ 2568 h 2569"/>
              <a:gd name="T4" fmla="*/ 1284 w 2569"/>
              <a:gd name="T5" fmla="*/ 2568 h 2569"/>
              <a:gd name="T6" fmla="*/ 0 w 2569"/>
              <a:gd name="T7" fmla="*/ 1285 h 2569"/>
              <a:gd name="T8" fmla="*/ 0 w 2569"/>
              <a:gd name="T9" fmla="*/ 1285 h 2569"/>
              <a:gd name="T10" fmla="*/ 0 w 2569"/>
              <a:gd name="T11" fmla="*/ 1285 h 2569"/>
              <a:gd name="T12" fmla="*/ 1284 w 2569"/>
              <a:gd name="T13" fmla="*/ 0 h 2569"/>
              <a:gd name="T14" fmla="*/ 1284 w 2569"/>
              <a:gd name="T15" fmla="*/ 0 h 2569"/>
              <a:gd name="T16" fmla="*/ 1284 w 2569"/>
              <a:gd name="T17" fmla="*/ 0 h 2569"/>
              <a:gd name="T18" fmla="*/ 2568 w 2569"/>
              <a:gd name="T19" fmla="*/ 1285 h 2569"/>
              <a:gd name="T20" fmla="*/ 2568 w 2569"/>
              <a:gd name="T21" fmla="*/ 2480 h 2569"/>
              <a:gd name="T22" fmla="*/ 2568 w 2569"/>
              <a:gd name="T23" fmla="*/ 2480 h 2569"/>
              <a:gd name="T24" fmla="*/ 2481 w 2569"/>
              <a:gd name="T25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2569">
                <a:moveTo>
                  <a:pt x="2481" y="2568"/>
                </a:moveTo>
                <a:lnTo>
                  <a:pt x="1284" y="2568"/>
                </a:lnTo>
                <a:lnTo>
                  <a:pt x="1284" y="2568"/>
                </a:lnTo>
                <a:cubicBezTo>
                  <a:pt x="578" y="2568"/>
                  <a:pt x="0" y="1991"/>
                  <a:pt x="0" y="1285"/>
                </a:cubicBezTo>
                <a:lnTo>
                  <a:pt x="0" y="1285"/>
                </a:lnTo>
                <a:lnTo>
                  <a:pt x="0" y="1285"/>
                </a:lnTo>
                <a:cubicBezTo>
                  <a:pt x="0" y="578"/>
                  <a:pt x="578" y="0"/>
                  <a:pt x="1284" y="0"/>
                </a:cubicBezTo>
                <a:lnTo>
                  <a:pt x="1284" y="0"/>
                </a:lnTo>
                <a:lnTo>
                  <a:pt x="1284" y="0"/>
                </a:lnTo>
                <a:cubicBezTo>
                  <a:pt x="1990" y="0"/>
                  <a:pt x="2568" y="578"/>
                  <a:pt x="2568" y="1285"/>
                </a:cubicBezTo>
                <a:lnTo>
                  <a:pt x="2568" y="2480"/>
                </a:lnTo>
                <a:lnTo>
                  <a:pt x="2568" y="2480"/>
                </a:lnTo>
                <a:cubicBezTo>
                  <a:pt x="2568" y="2529"/>
                  <a:pt x="2529" y="2568"/>
                  <a:pt x="2481" y="25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214">
            <a:extLst>
              <a:ext uri="{FF2B5EF4-FFF2-40B4-BE49-F238E27FC236}">
                <a16:creationId xmlns:a16="http://schemas.microsoft.com/office/drawing/2014/main" id="{133A0246-2CAF-8F40-83DF-ABAE39F4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93" y="8851979"/>
            <a:ext cx="3202444" cy="3202443"/>
          </a:xfrm>
          <a:custGeom>
            <a:avLst/>
            <a:gdLst>
              <a:gd name="T0" fmla="*/ 2481 w 2569"/>
              <a:gd name="T1" fmla="*/ 2568 h 2569"/>
              <a:gd name="T2" fmla="*/ 1284 w 2569"/>
              <a:gd name="T3" fmla="*/ 2568 h 2569"/>
              <a:gd name="T4" fmla="*/ 1284 w 2569"/>
              <a:gd name="T5" fmla="*/ 2568 h 2569"/>
              <a:gd name="T6" fmla="*/ 0 w 2569"/>
              <a:gd name="T7" fmla="*/ 1284 h 2569"/>
              <a:gd name="T8" fmla="*/ 0 w 2569"/>
              <a:gd name="T9" fmla="*/ 1284 h 2569"/>
              <a:gd name="T10" fmla="*/ 0 w 2569"/>
              <a:gd name="T11" fmla="*/ 1284 h 2569"/>
              <a:gd name="T12" fmla="*/ 1284 w 2569"/>
              <a:gd name="T13" fmla="*/ 0 h 2569"/>
              <a:gd name="T14" fmla="*/ 1284 w 2569"/>
              <a:gd name="T15" fmla="*/ 0 h 2569"/>
              <a:gd name="T16" fmla="*/ 1284 w 2569"/>
              <a:gd name="T17" fmla="*/ 0 h 2569"/>
              <a:gd name="T18" fmla="*/ 2568 w 2569"/>
              <a:gd name="T19" fmla="*/ 1284 h 2569"/>
              <a:gd name="T20" fmla="*/ 2568 w 2569"/>
              <a:gd name="T21" fmla="*/ 2481 h 2569"/>
              <a:gd name="T22" fmla="*/ 2568 w 2569"/>
              <a:gd name="T23" fmla="*/ 2481 h 2569"/>
              <a:gd name="T24" fmla="*/ 2481 w 2569"/>
              <a:gd name="T25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2569">
                <a:moveTo>
                  <a:pt x="2481" y="2568"/>
                </a:moveTo>
                <a:lnTo>
                  <a:pt x="1284" y="2568"/>
                </a:lnTo>
                <a:lnTo>
                  <a:pt x="1284" y="2568"/>
                </a:lnTo>
                <a:cubicBezTo>
                  <a:pt x="578" y="2568"/>
                  <a:pt x="0" y="1990"/>
                  <a:pt x="0" y="1284"/>
                </a:cubicBezTo>
                <a:lnTo>
                  <a:pt x="0" y="1284"/>
                </a:lnTo>
                <a:lnTo>
                  <a:pt x="0" y="1284"/>
                </a:lnTo>
                <a:cubicBezTo>
                  <a:pt x="0" y="577"/>
                  <a:pt x="578" y="0"/>
                  <a:pt x="1284" y="0"/>
                </a:cubicBezTo>
                <a:lnTo>
                  <a:pt x="1284" y="0"/>
                </a:lnTo>
                <a:lnTo>
                  <a:pt x="1284" y="0"/>
                </a:lnTo>
                <a:cubicBezTo>
                  <a:pt x="1990" y="0"/>
                  <a:pt x="2568" y="577"/>
                  <a:pt x="2568" y="1284"/>
                </a:cubicBezTo>
                <a:lnTo>
                  <a:pt x="2568" y="2481"/>
                </a:lnTo>
                <a:lnTo>
                  <a:pt x="2568" y="2481"/>
                </a:lnTo>
                <a:cubicBezTo>
                  <a:pt x="2568" y="2529"/>
                  <a:pt x="2529" y="2568"/>
                  <a:pt x="2481" y="25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57">
            <a:extLst>
              <a:ext uri="{FF2B5EF4-FFF2-40B4-BE49-F238E27FC236}">
                <a16:creationId xmlns:a16="http://schemas.microsoft.com/office/drawing/2014/main" id="{E7DFC6BB-1843-5B4D-A464-8A5ECD83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038" y="4073030"/>
            <a:ext cx="3202444" cy="3202443"/>
          </a:xfrm>
          <a:custGeom>
            <a:avLst/>
            <a:gdLst>
              <a:gd name="T0" fmla="*/ 87 w 2569"/>
              <a:gd name="T1" fmla="*/ 2568 h 2569"/>
              <a:gd name="T2" fmla="*/ 1284 w 2569"/>
              <a:gd name="T3" fmla="*/ 2568 h 2569"/>
              <a:gd name="T4" fmla="*/ 1284 w 2569"/>
              <a:gd name="T5" fmla="*/ 2568 h 2569"/>
              <a:gd name="T6" fmla="*/ 2568 w 2569"/>
              <a:gd name="T7" fmla="*/ 1285 h 2569"/>
              <a:gd name="T8" fmla="*/ 2568 w 2569"/>
              <a:gd name="T9" fmla="*/ 1285 h 2569"/>
              <a:gd name="T10" fmla="*/ 2568 w 2569"/>
              <a:gd name="T11" fmla="*/ 1285 h 2569"/>
              <a:gd name="T12" fmla="*/ 1284 w 2569"/>
              <a:gd name="T13" fmla="*/ 0 h 2569"/>
              <a:gd name="T14" fmla="*/ 1284 w 2569"/>
              <a:gd name="T15" fmla="*/ 0 h 2569"/>
              <a:gd name="T16" fmla="*/ 1284 w 2569"/>
              <a:gd name="T17" fmla="*/ 0 h 2569"/>
              <a:gd name="T18" fmla="*/ 0 w 2569"/>
              <a:gd name="T19" fmla="*/ 1285 h 2569"/>
              <a:gd name="T20" fmla="*/ 0 w 2569"/>
              <a:gd name="T21" fmla="*/ 2480 h 2569"/>
              <a:gd name="T22" fmla="*/ 0 w 2569"/>
              <a:gd name="T23" fmla="*/ 2480 h 2569"/>
              <a:gd name="T24" fmla="*/ 87 w 2569"/>
              <a:gd name="T25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2569">
                <a:moveTo>
                  <a:pt x="87" y="2568"/>
                </a:moveTo>
                <a:lnTo>
                  <a:pt x="1284" y="2568"/>
                </a:lnTo>
                <a:lnTo>
                  <a:pt x="1284" y="2568"/>
                </a:lnTo>
                <a:cubicBezTo>
                  <a:pt x="1990" y="2568"/>
                  <a:pt x="2568" y="1991"/>
                  <a:pt x="2568" y="1285"/>
                </a:cubicBezTo>
                <a:lnTo>
                  <a:pt x="2568" y="1285"/>
                </a:lnTo>
                <a:lnTo>
                  <a:pt x="2568" y="1285"/>
                </a:lnTo>
                <a:cubicBezTo>
                  <a:pt x="2568" y="578"/>
                  <a:pt x="1990" y="0"/>
                  <a:pt x="1284" y="0"/>
                </a:cubicBezTo>
                <a:lnTo>
                  <a:pt x="1284" y="0"/>
                </a:lnTo>
                <a:lnTo>
                  <a:pt x="1284" y="0"/>
                </a:lnTo>
                <a:cubicBezTo>
                  <a:pt x="578" y="0"/>
                  <a:pt x="0" y="578"/>
                  <a:pt x="0" y="1285"/>
                </a:cubicBezTo>
                <a:lnTo>
                  <a:pt x="0" y="2480"/>
                </a:lnTo>
                <a:lnTo>
                  <a:pt x="0" y="2480"/>
                </a:lnTo>
                <a:cubicBezTo>
                  <a:pt x="0" y="2529"/>
                  <a:pt x="39" y="2568"/>
                  <a:pt x="87" y="25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58">
            <a:extLst>
              <a:ext uri="{FF2B5EF4-FFF2-40B4-BE49-F238E27FC236}">
                <a16:creationId xmlns:a16="http://schemas.microsoft.com/office/drawing/2014/main" id="{79B1CB82-2BDB-5C48-8799-A573A928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688" y="8851979"/>
            <a:ext cx="3202444" cy="3202443"/>
          </a:xfrm>
          <a:custGeom>
            <a:avLst/>
            <a:gdLst>
              <a:gd name="T0" fmla="*/ 88 w 2571"/>
              <a:gd name="T1" fmla="*/ 2568 h 2569"/>
              <a:gd name="T2" fmla="*/ 1285 w 2571"/>
              <a:gd name="T3" fmla="*/ 2568 h 2569"/>
              <a:gd name="T4" fmla="*/ 1285 w 2571"/>
              <a:gd name="T5" fmla="*/ 2568 h 2569"/>
              <a:gd name="T6" fmla="*/ 2570 w 2571"/>
              <a:gd name="T7" fmla="*/ 1284 h 2569"/>
              <a:gd name="T8" fmla="*/ 2570 w 2571"/>
              <a:gd name="T9" fmla="*/ 1284 h 2569"/>
              <a:gd name="T10" fmla="*/ 2570 w 2571"/>
              <a:gd name="T11" fmla="*/ 1284 h 2569"/>
              <a:gd name="T12" fmla="*/ 1285 w 2571"/>
              <a:gd name="T13" fmla="*/ 0 h 2569"/>
              <a:gd name="T14" fmla="*/ 1285 w 2571"/>
              <a:gd name="T15" fmla="*/ 0 h 2569"/>
              <a:gd name="T16" fmla="*/ 1285 w 2571"/>
              <a:gd name="T17" fmla="*/ 0 h 2569"/>
              <a:gd name="T18" fmla="*/ 0 w 2571"/>
              <a:gd name="T19" fmla="*/ 1284 h 2569"/>
              <a:gd name="T20" fmla="*/ 0 w 2571"/>
              <a:gd name="T21" fmla="*/ 2481 h 2569"/>
              <a:gd name="T22" fmla="*/ 0 w 2571"/>
              <a:gd name="T23" fmla="*/ 2481 h 2569"/>
              <a:gd name="T24" fmla="*/ 88 w 2571"/>
              <a:gd name="T25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1" h="2569">
                <a:moveTo>
                  <a:pt x="88" y="2568"/>
                </a:moveTo>
                <a:lnTo>
                  <a:pt x="1285" y="2568"/>
                </a:lnTo>
                <a:lnTo>
                  <a:pt x="1285" y="2568"/>
                </a:lnTo>
                <a:cubicBezTo>
                  <a:pt x="1992" y="2568"/>
                  <a:pt x="2570" y="1990"/>
                  <a:pt x="2570" y="1284"/>
                </a:cubicBezTo>
                <a:lnTo>
                  <a:pt x="2570" y="1284"/>
                </a:lnTo>
                <a:lnTo>
                  <a:pt x="2570" y="1284"/>
                </a:lnTo>
                <a:cubicBezTo>
                  <a:pt x="2570" y="577"/>
                  <a:pt x="1992" y="0"/>
                  <a:pt x="1285" y="0"/>
                </a:cubicBezTo>
                <a:lnTo>
                  <a:pt x="1285" y="0"/>
                </a:lnTo>
                <a:lnTo>
                  <a:pt x="1285" y="0"/>
                </a:lnTo>
                <a:cubicBezTo>
                  <a:pt x="579" y="0"/>
                  <a:pt x="0" y="577"/>
                  <a:pt x="0" y="1284"/>
                </a:cubicBezTo>
                <a:lnTo>
                  <a:pt x="0" y="2481"/>
                </a:lnTo>
                <a:lnTo>
                  <a:pt x="0" y="2481"/>
                </a:lnTo>
                <a:cubicBezTo>
                  <a:pt x="0" y="2529"/>
                  <a:pt x="40" y="2568"/>
                  <a:pt x="88" y="25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389270D-FA22-9345-B8E0-ACE9871A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588" y="4913463"/>
            <a:ext cx="1542297" cy="1520332"/>
          </a:xfrm>
          <a:custGeom>
            <a:avLst/>
            <a:gdLst>
              <a:gd name="connsiteX0" fmla="*/ 724393 w 1542297"/>
              <a:gd name="connsiteY0" fmla="*/ 1295144 h 1520332"/>
              <a:gd name="connsiteX1" fmla="*/ 724393 w 1542297"/>
              <a:gd name="connsiteY1" fmla="*/ 1479276 h 1520332"/>
              <a:gd name="connsiteX2" fmla="*/ 1481204 w 1542297"/>
              <a:gd name="connsiteY2" fmla="*/ 1479276 h 1520332"/>
              <a:gd name="connsiteX3" fmla="*/ 1499906 w 1542297"/>
              <a:gd name="connsiteY3" fmla="*/ 1460614 h 1520332"/>
              <a:gd name="connsiteX4" fmla="*/ 1499906 w 1542297"/>
              <a:gd name="connsiteY4" fmla="*/ 1295144 h 1520332"/>
              <a:gd name="connsiteX5" fmla="*/ 499969 w 1542297"/>
              <a:gd name="connsiteY5" fmla="*/ 885824 h 1520332"/>
              <a:gd name="connsiteX6" fmla="*/ 315442 w 1542297"/>
              <a:gd name="connsiteY6" fmla="*/ 887068 h 1520332"/>
              <a:gd name="connsiteX7" fmla="*/ 315442 w 1542297"/>
              <a:gd name="connsiteY7" fmla="*/ 1181928 h 1520332"/>
              <a:gd name="connsiteX8" fmla="*/ 253101 w 1542297"/>
              <a:gd name="connsiteY8" fmla="*/ 1244134 h 1520332"/>
              <a:gd name="connsiteX9" fmla="*/ 160838 w 1542297"/>
              <a:gd name="connsiteY9" fmla="*/ 1244134 h 1520332"/>
              <a:gd name="connsiteX10" fmla="*/ 42391 w 1542297"/>
              <a:gd name="connsiteY10" fmla="*/ 1361083 h 1520332"/>
              <a:gd name="connsiteX11" fmla="*/ 160838 w 1542297"/>
              <a:gd name="connsiteY11" fmla="*/ 1479276 h 1520332"/>
              <a:gd name="connsiteX12" fmla="*/ 499969 w 1542297"/>
              <a:gd name="connsiteY12" fmla="*/ 1479276 h 1520332"/>
              <a:gd name="connsiteX13" fmla="*/ 1037341 w 1542297"/>
              <a:gd name="connsiteY13" fmla="*/ 746481 h 1520332"/>
              <a:gd name="connsiteX14" fmla="*/ 997444 w 1542297"/>
              <a:gd name="connsiteY14" fmla="*/ 801223 h 1520332"/>
              <a:gd name="connsiteX15" fmla="*/ 1113396 w 1542297"/>
              <a:gd name="connsiteY15" fmla="*/ 874626 h 1520332"/>
              <a:gd name="connsiteX16" fmla="*/ 1228102 w 1542297"/>
              <a:gd name="connsiteY16" fmla="*/ 801223 h 1520332"/>
              <a:gd name="connsiteX17" fmla="*/ 1188205 w 1542297"/>
              <a:gd name="connsiteY17" fmla="*/ 746481 h 1520332"/>
              <a:gd name="connsiteX18" fmla="*/ 1162022 w 1542297"/>
              <a:gd name="connsiteY18" fmla="*/ 793758 h 1520332"/>
              <a:gd name="connsiteX19" fmla="*/ 1113396 w 1542297"/>
              <a:gd name="connsiteY19" fmla="*/ 822373 h 1520332"/>
              <a:gd name="connsiteX20" fmla="*/ 1063524 w 1542297"/>
              <a:gd name="connsiteY20" fmla="*/ 793758 h 1520332"/>
              <a:gd name="connsiteX21" fmla="*/ 1037341 w 1542297"/>
              <a:gd name="connsiteY21" fmla="*/ 746481 h 1520332"/>
              <a:gd name="connsiteX22" fmla="*/ 724393 w 1542297"/>
              <a:gd name="connsiteY22" fmla="*/ 568570 h 1520332"/>
              <a:gd name="connsiteX23" fmla="*/ 724393 w 1542297"/>
              <a:gd name="connsiteY23" fmla="*/ 1071200 h 1520332"/>
              <a:gd name="connsiteX24" fmla="*/ 1499906 w 1542297"/>
              <a:gd name="connsiteY24" fmla="*/ 1071200 h 1520332"/>
              <a:gd name="connsiteX25" fmla="*/ 1499906 w 1542297"/>
              <a:gd name="connsiteY25" fmla="*/ 587232 h 1520332"/>
              <a:gd name="connsiteX26" fmla="*/ 1481204 w 1542297"/>
              <a:gd name="connsiteY26" fmla="*/ 568570 h 1520332"/>
              <a:gd name="connsiteX27" fmla="*/ 1295430 w 1542297"/>
              <a:gd name="connsiteY27" fmla="*/ 568570 h 1520332"/>
              <a:gd name="connsiteX28" fmla="*/ 1231843 w 1542297"/>
              <a:gd name="connsiteY28" fmla="*/ 674321 h 1520332"/>
              <a:gd name="connsiteX29" fmla="*/ 1209400 w 1542297"/>
              <a:gd name="connsiteY29" fmla="*/ 710401 h 1520332"/>
              <a:gd name="connsiteX30" fmla="*/ 1270494 w 1542297"/>
              <a:gd name="connsiteY30" fmla="*/ 801223 h 1520332"/>
              <a:gd name="connsiteX31" fmla="*/ 1113396 w 1542297"/>
              <a:gd name="connsiteY31" fmla="*/ 916927 h 1520332"/>
              <a:gd name="connsiteX32" fmla="*/ 955052 w 1542297"/>
              <a:gd name="connsiteY32" fmla="*/ 801223 h 1520332"/>
              <a:gd name="connsiteX33" fmla="*/ 1014899 w 1542297"/>
              <a:gd name="connsiteY33" fmla="*/ 710401 h 1520332"/>
              <a:gd name="connsiteX34" fmla="*/ 992456 w 1542297"/>
              <a:gd name="connsiteY34" fmla="*/ 674321 h 1520332"/>
              <a:gd name="connsiteX35" fmla="*/ 930116 w 1542297"/>
              <a:gd name="connsiteY35" fmla="*/ 568570 h 1520332"/>
              <a:gd name="connsiteX36" fmla="*/ 543607 w 1542297"/>
              <a:gd name="connsiteY36" fmla="*/ 568570 h 1520332"/>
              <a:gd name="connsiteX37" fmla="*/ 543607 w 1542297"/>
              <a:gd name="connsiteY37" fmla="*/ 664368 h 1520332"/>
              <a:gd name="connsiteX38" fmla="*/ 501215 w 1542297"/>
              <a:gd name="connsiteY38" fmla="*/ 705424 h 1520332"/>
              <a:gd name="connsiteX39" fmla="*/ 315442 w 1542297"/>
              <a:gd name="connsiteY39" fmla="*/ 705424 h 1520332"/>
              <a:gd name="connsiteX40" fmla="*/ 315442 w 1542297"/>
              <a:gd name="connsiteY40" fmla="*/ 844767 h 1520332"/>
              <a:gd name="connsiteX41" fmla="*/ 501215 w 1542297"/>
              <a:gd name="connsiteY41" fmla="*/ 844767 h 1520332"/>
              <a:gd name="connsiteX42" fmla="*/ 543607 w 1542297"/>
              <a:gd name="connsiteY42" fmla="*/ 885824 h 1520332"/>
              <a:gd name="connsiteX43" fmla="*/ 543607 w 1542297"/>
              <a:gd name="connsiteY43" fmla="*/ 1479276 h 1520332"/>
              <a:gd name="connsiteX44" fmla="*/ 612181 w 1542297"/>
              <a:gd name="connsiteY44" fmla="*/ 1479276 h 1520332"/>
              <a:gd name="connsiteX45" fmla="*/ 682002 w 1542297"/>
              <a:gd name="connsiteY45" fmla="*/ 1479276 h 1520332"/>
              <a:gd name="connsiteX46" fmla="*/ 682002 w 1542297"/>
              <a:gd name="connsiteY46" fmla="*/ 1295144 h 1520332"/>
              <a:gd name="connsiteX47" fmla="*/ 724393 w 1542297"/>
              <a:gd name="connsiteY47" fmla="*/ 1252843 h 1520332"/>
              <a:gd name="connsiteX48" fmla="*/ 1499906 w 1542297"/>
              <a:gd name="connsiteY48" fmla="*/ 1252843 h 1520332"/>
              <a:gd name="connsiteX49" fmla="*/ 1499906 w 1542297"/>
              <a:gd name="connsiteY49" fmla="*/ 1113500 h 1520332"/>
              <a:gd name="connsiteX50" fmla="*/ 724393 w 1542297"/>
              <a:gd name="connsiteY50" fmla="*/ 1113500 h 1520332"/>
              <a:gd name="connsiteX51" fmla="*/ 682002 w 1542297"/>
              <a:gd name="connsiteY51" fmla="*/ 1071200 h 1520332"/>
              <a:gd name="connsiteX52" fmla="*/ 682002 w 1542297"/>
              <a:gd name="connsiteY52" fmla="*/ 568570 h 1520332"/>
              <a:gd name="connsiteX53" fmla="*/ 315442 w 1542297"/>
              <a:gd name="connsiteY53" fmla="*/ 568570 h 1520332"/>
              <a:gd name="connsiteX54" fmla="*/ 315442 w 1542297"/>
              <a:gd name="connsiteY54" fmla="*/ 663124 h 1520332"/>
              <a:gd name="connsiteX55" fmla="*/ 501215 w 1542297"/>
              <a:gd name="connsiteY55" fmla="*/ 663124 h 1520332"/>
              <a:gd name="connsiteX56" fmla="*/ 499969 w 1542297"/>
              <a:gd name="connsiteY56" fmla="*/ 568570 h 1520332"/>
              <a:gd name="connsiteX57" fmla="*/ 150863 w 1542297"/>
              <a:gd name="connsiteY57" fmla="*/ 396879 h 1520332"/>
              <a:gd name="connsiteX58" fmla="*/ 42391 w 1542297"/>
              <a:gd name="connsiteY58" fmla="*/ 503875 h 1520332"/>
              <a:gd name="connsiteX59" fmla="*/ 42391 w 1542297"/>
              <a:gd name="connsiteY59" fmla="*/ 1252843 h 1520332"/>
              <a:gd name="connsiteX60" fmla="*/ 160838 w 1542297"/>
              <a:gd name="connsiteY60" fmla="*/ 1201834 h 1520332"/>
              <a:gd name="connsiteX61" fmla="*/ 253101 w 1542297"/>
              <a:gd name="connsiteY61" fmla="*/ 1201834 h 1520332"/>
              <a:gd name="connsiteX62" fmla="*/ 273050 w 1542297"/>
              <a:gd name="connsiteY62" fmla="*/ 1181928 h 1520332"/>
              <a:gd name="connsiteX63" fmla="*/ 273050 w 1542297"/>
              <a:gd name="connsiteY63" fmla="*/ 887068 h 1520332"/>
              <a:gd name="connsiteX64" fmla="*/ 273050 w 1542297"/>
              <a:gd name="connsiteY64" fmla="*/ 663124 h 1520332"/>
              <a:gd name="connsiteX65" fmla="*/ 273050 w 1542297"/>
              <a:gd name="connsiteY65" fmla="*/ 415541 h 1520332"/>
              <a:gd name="connsiteX66" fmla="*/ 253101 w 1542297"/>
              <a:gd name="connsiteY66" fmla="*/ 396879 h 1520332"/>
              <a:gd name="connsiteX67" fmla="*/ 1112341 w 1542297"/>
              <a:gd name="connsiteY67" fmla="*/ 223254 h 1520332"/>
              <a:gd name="connsiteX68" fmla="*/ 1020975 w 1542297"/>
              <a:gd name="connsiteY68" fmla="*/ 314620 h 1520332"/>
              <a:gd name="connsiteX69" fmla="*/ 1112341 w 1542297"/>
              <a:gd name="connsiteY69" fmla="*/ 405985 h 1520332"/>
              <a:gd name="connsiteX70" fmla="*/ 1203707 w 1542297"/>
              <a:gd name="connsiteY70" fmla="*/ 314620 h 1520332"/>
              <a:gd name="connsiteX71" fmla="*/ 1112341 w 1542297"/>
              <a:gd name="connsiteY71" fmla="*/ 223254 h 1520332"/>
              <a:gd name="connsiteX72" fmla="*/ 1112341 w 1542297"/>
              <a:gd name="connsiteY72" fmla="*/ 181275 h 1520332"/>
              <a:gd name="connsiteX73" fmla="*/ 1245685 w 1542297"/>
              <a:gd name="connsiteY73" fmla="*/ 314620 h 1520332"/>
              <a:gd name="connsiteX74" fmla="*/ 1112341 w 1542297"/>
              <a:gd name="connsiteY74" fmla="*/ 449199 h 1520332"/>
              <a:gd name="connsiteX75" fmla="*/ 977762 w 1542297"/>
              <a:gd name="connsiteY75" fmla="*/ 314620 h 1520332"/>
              <a:gd name="connsiteX76" fmla="*/ 1112341 w 1542297"/>
              <a:gd name="connsiteY76" fmla="*/ 181275 h 1520332"/>
              <a:gd name="connsiteX77" fmla="*/ 1113396 w 1542297"/>
              <a:gd name="connsiteY77" fmla="*/ 42300 h 1520332"/>
              <a:gd name="connsiteX78" fmla="*/ 861542 w 1542297"/>
              <a:gd name="connsiteY78" fmla="*/ 293616 h 1520332"/>
              <a:gd name="connsiteX79" fmla="*/ 1029861 w 1542297"/>
              <a:gd name="connsiteY79" fmla="*/ 651926 h 1520332"/>
              <a:gd name="connsiteX80" fmla="*/ 1100928 w 1542297"/>
              <a:gd name="connsiteY80" fmla="*/ 772607 h 1520332"/>
              <a:gd name="connsiteX81" fmla="*/ 1113396 w 1542297"/>
              <a:gd name="connsiteY81" fmla="*/ 780072 h 1520332"/>
              <a:gd name="connsiteX82" fmla="*/ 1124618 w 1542297"/>
              <a:gd name="connsiteY82" fmla="*/ 772607 h 1520332"/>
              <a:gd name="connsiteX83" fmla="*/ 1195686 w 1542297"/>
              <a:gd name="connsiteY83" fmla="*/ 651926 h 1520332"/>
              <a:gd name="connsiteX84" fmla="*/ 1364004 w 1542297"/>
              <a:gd name="connsiteY84" fmla="*/ 293616 h 1520332"/>
              <a:gd name="connsiteX85" fmla="*/ 1113396 w 1542297"/>
              <a:gd name="connsiteY85" fmla="*/ 42300 h 1520332"/>
              <a:gd name="connsiteX86" fmla="*/ 1113396 w 1542297"/>
              <a:gd name="connsiteY86" fmla="*/ 0 h 1520332"/>
              <a:gd name="connsiteX87" fmla="*/ 1406396 w 1542297"/>
              <a:gd name="connsiteY87" fmla="*/ 293616 h 1520332"/>
              <a:gd name="connsiteX88" fmla="*/ 1319119 w 1542297"/>
              <a:gd name="connsiteY88" fmla="*/ 526269 h 1520332"/>
              <a:gd name="connsiteX89" fmla="*/ 1481204 w 1542297"/>
              <a:gd name="connsiteY89" fmla="*/ 526269 h 1520332"/>
              <a:gd name="connsiteX90" fmla="*/ 1542297 w 1542297"/>
              <a:gd name="connsiteY90" fmla="*/ 587232 h 1520332"/>
              <a:gd name="connsiteX91" fmla="*/ 1542297 w 1542297"/>
              <a:gd name="connsiteY91" fmla="*/ 1071200 h 1520332"/>
              <a:gd name="connsiteX92" fmla="*/ 1542297 w 1542297"/>
              <a:gd name="connsiteY92" fmla="*/ 1295144 h 1520332"/>
              <a:gd name="connsiteX93" fmla="*/ 1542297 w 1542297"/>
              <a:gd name="connsiteY93" fmla="*/ 1460614 h 1520332"/>
              <a:gd name="connsiteX94" fmla="*/ 1481204 w 1542297"/>
              <a:gd name="connsiteY94" fmla="*/ 1520332 h 1520332"/>
              <a:gd name="connsiteX95" fmla="*/ 724393 w 1542297"/>
              <a:gd name="connsiteY95" fmla="*/ 1520332 h 1520332"/>
              <a:gd name="connsiteX96" fmla="*/ 612181 w 1542297"/>
              <a:gd name="connsiteY96" fmla="*/ 1520332 h 1520332"/>
              <a:gd name="connsiteX97" fmla="*/ 499969 w 1542297"/>
              <a:gd name="connsiteY97" fmla="*/ 1520332 h 1520332"/>
              <a:gd name="connsiteX98" fmla="*/ 160838 w 1542297"/>
              <a:gd name="connsiteY98" fmla="*/ 1520332 h 1520332"/>
              <a:gd name="connsiteX99" fmla="*/ 152110 w 1542297"/>
              <a:gd name="connsiteY99" fmla="*/ 1520332 h 1520332"/>
              <a:gd name="connsiteX100" fmla="*/ 0 w 1542297"/>
              <a:gd name="connsiteY100" fmla="*/ 1361083 h 1520332"/>
              <a:gd name="connsiteX101" fmla="*/ 1247 w 1542297"/>
              <a:gd name="connsiteY101" fmla="*/ 1352374 h 1520332"/>
              <a:gd name="connsiteX102" fmla="*/ 0 w 1542297"/>
              <a:gd name="connsiteY102" fmla="*/ 1352374 h 1520332"/>
              <a:gd name="connsiteX103" fmla="*/ 0 w 1542297"/>
              <a:gd name="connsiteY103" fmla="*/ 503875 h 1520332"/>
              <a:gd name="connsiteX104" fmla="*/ 150863 w 1542297"/>
              <a:gd name="connsiteY104" fmla="*/ 353334 h 1520332"/>
              <a:gd name="connsiteX105" fmla="*/ 253101 w 1542297"/>
              <a:gd name="connsiteY105" fmla="*/ 353334 h 1520332"/>
              <a:gd name="connsiteX106" fmla="*/ 315442 w 1542297"/>
              <a:gd name="connsiteY106" fmla="*/ 415541 h 1520332"/>
              <a:gd name="connsiteX107" fmla="*/ 315442 w 1542297"/>
              <a:gd name="connsiteY107" fmla="*/ 526269 h 1520332"/>
              <a:gd name="connsiteX108" fmla="*/ 499969 w 1542297"/>
              <a:gd name="connsiteY108" fmla="*/ 526269 h 1520332"/>
              <a:gd name="connsiteX109" fmla="*/ 724393 w 1542297"/>
              <a:gd name="connsiteY109" fmla="*/ 526269 h 1520332"/>
              <a:gd name="connsiteX110" fmla="*/ 906427 w 1542297"/>
              <a:gd name="connsiteY110" fmla="*/ 526269 h 1520332"/>
              <a:gd name="connsiteX111" fmla="*/ 817904 w 1542297"/>
              <a:gd name="connsiteY111" fmla="*/ 293616 h 1520332"/>
              <a:gd name="connsiteX112" fmla="*/ 1113396 w 1542297"/>
              <a:gd name="connsiteY112" fmla="*/ 0 h 152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42297" h="1520332">
                <a:moveTo>
                  <a:pt x="724393" y="1295144"/>
                </a:moveTo>
                <a:lnTo>
                  <a:pt x="724393" y="1479276"/>
                </a:lnTo>
                <a:lnTo>
                  <a:pt x="1481204" y="1479276"/>
                </a:lnTo>
                <a:cubicBezTo>
                  <a:pt x="1492425" y="1479276"/>
                  <a:pt x="1499906" y="1470567"/>
                  <a:pt x="1499906" y="1460614"/>
                </a:cubicBezTo>
                <a:lnTo>
                  <a:pt x="1499906" y="1295144"/>
                </a:lnTo>
                <a:close/>
                <a:moveTo>
                  <a:pt x="499969" y="885824"/>
                </a:moveTo>
                <a:lnTo>
                  <a:pt x="315442" y="887068"/>
                </a:lnTo>
                <a:lnTo>
                  <a:pt x="315442" y="1181928"/>
                </a:lnTo>
                <a:cubicBezTo>
                  <a:pt x="315442" y="1215519"/>
                  <a:pt x="288012" y="1244134"/>
                  <a:pt x="253101" y="1244134"/>
                </a:cubicBezTo>
                <a:lnTo>
                  <a:pt x="160838" y="1244134"/>
                </a:lnTo>
                <a:cubicBezTo>
                  <a:pt x="96004" y="1244134"/>
                  <a:pt x="42391" y="1296388"/>
                  <a:pt x="42391" y="1361083"/>
                </a:cubicBezTo>
                <a:cubicBezTo>
                  <a:pt x="42391" y="1425778"/>
                  <a:pt x="96004" y="1479276"/>
                  <a:pt x="160838" y="1479276"/>
                </a:cubicBezTo>
                <a:lnTo>
                  <a:pt x="499969" y="1479276"/>
                </a:lnTo>
                <a:close/>
                <a:moveTo>
                  <a:pt x="1037341" y="746481"/>
                </a:moveTo>
                <a:cubicBezTo>
                  <a:pt x="1012405" y="761410"/>
                  <a:pt x="997444" y="780072"/>
                  <a:pt x="997444" y="801223"/>
                </a:cubicBezTo>
                <a:cubicBezTo>
                  <a:pt x="997444" y="841035"/>
                  <a:pt x="1049809" y="874626"/>
                  <a:pt x="1113396" y="874626"/>
                </a:cubicBezTo>
                <a:cubicBezTo>
                  <a:pt x="1175737" y="874626"/>
                  <a:pt x="1228102" y="841035"/>
                  <a:pt x="1228102" y="801223"/>
                </a:cubicBezTo>
                <a:cubicBezTo>
                  <a:pt x="1228102" y="780072"/>
                  <a:pt x="1213141" y="761410"/>
                  <a:pt x="1188205" y="746481"/>
                </a:cubicBezTo>
                <a:cubicBezTo>
                  <a:pt x="1178230" y="763899"/>
                  <a:pt x="1169503" y="778828"/>
                  <a:pt x="1162022" y="793758"/>
                </a:cubicBezTo>
                <a:cubicBezTo>
                  <a:pt x="1152047" y="811176"/>
                  <a:pt x="1133345" y="822373"/>
                  <a:pt x="1113396" y="822373"/>
                </a:cubicBezTo>
                <a:cubicBezTo>
                  <a:pt x="1092201" y="822373"/>
                  <a:pt x="1073499" y="811176"/>
                  <a:pt x="1063524" y="793758"/>
                </a:cubicBezTo>
                <a:cubicBezTo>
                  <a:pt x="1056043" y="778828"/>
                  <a:pt x="1046069" y="763899"/>
                  <a:pt x="1037341" y="746481"/>
                </a:cubicBezTo>
                <a:close/>
                <a:moveTo>
                  <a:pt x="724393" y="568570"/>
                </a:moveTo>
                <a:lnTo>
                  <a:pt x="724393" y="1071200"/>
                </a:lnTo>
                <a:lnTo>
                  <a:pt x="1499906" y="1071200"/>
                </a:lnTo>
                <a:lnTo>
                  <a:pt x="1499906" y="587232"/>
                </a:lnTo>
                <a:cubicBezTo>
                  <a:pt x="1499906" y="577278"/>
                  <a:pt x="1492425" y="568570"/>
                  <a:pt x="1481204" y="568570"/>
                </a:cubicBezTo>
                <a:lnTo>
                  <a:pt x="1295430" y="568570"/>
                </a:lnTo>
                <a:cubicBezTo>
                  <a:pt x="1274234" y="604649"/>
                  <a:pt x="1253038" y="639485"/>
                  <a:pt x="1231843" y="674321"/>
                </a:cubicBezTo>
                <a:cubicBezTo>
                  <a:pt x="1224362" y="685518"/>
                  <a:pt x="1216881" y="697959"/>
                  <a:pt x="1209400" y="710401"/>
                </a:cubicBezTo>
                <a:cubicBezTo>
                  <a:pt x="1248051" y="731551"/>
                  <a:pt x="1270494" y="765143"/>
                  <a:pt x="1270494" y="801223"/>
                </a:cubicBezTo>
                <a:cubicBezTo>
                  <a:pt x="1270494" y="865918"/>
                  <a:pt x="1200673" y="916927"/>
                  <a:pt x="1113396" y="916927"/>
                </a:cubicBezTo>
                <a:cubicBezTo>
                  <a:pt x="1023626" y="916927"/>
                  <a:pt x="955052" y="865918"/>
                  <a:pt x="955052" y="801223"/>
                </a:cubicBezTo>
                <a:cubicBezTo>
                  <a:pt x="955052" y="763899"/>
                  <a:pt x="977495" y="731551"/>
                  <a:pt x="1014899" y="710401"/>
                </a:cubicBezTo>
                <a:cubicBezTo>
                  <a:pt x="1007418" y="697959"/>
                  <a:pt x="1001184" y="685518"/>
                  <a:pt x="992456" y="674321"/>
                </a:cubicBezTo>
                <a:cubicBezTo>
                  <a:pt x="971261" y="639485"/>
                  <a:pt x="950065" y="604649"/>
                  <a:pt x="930116" y="568570"/>
                </a:cubicBezTo>
                <a:close/>
                <a:moveTo>
                  <a:pt x="543607" y="568570"/>
                </a:moveTo>
                <a:lnTo>
                  <a:pt x="543607" y="664368"/>
                </a:lnTo>
                <a:cubicBezTo>
                  <a:pt x="543607" y="686762"/>
                  <a:pt x="523658" y="705424"/>
                  <a:pt x="501215" y="705424"/>
                </a:cubicBezTo>
                <a:lnTo>
                  <a:pt x="315442" y="705424"/>
                </a:lnTo>
                <a:lnTo>
                  <a:pt x="315442" y="844767"/>
                </a:lnTo>
                <a:lnTo>
                  <a:pt x="501215" y="844767"/>
                </a:lnTo>
                <a:cubicBezTo>
                  <a:pt x="523658" y="844767"/>
                  <a:pt x="543607" y="863429"/>
                  <a:pt x="543607" y="885824"/>
                </a:cubicBezTo>
                <a:lnTo>
                  <a:pt x="543607" y="1479276"/>
                </a:lnTo>
                <a:lnTo>
                  <a:pt x="612181" y="1479276"/>
                </a:lnTo>
                <a:lnTo>
                  <a:pt x="682002" y="1479276"/>
                </a:lnTo>
                <a:lnTo>
                  <a:pt x="682002" y="1295144"/>
                </a:lnTo>
                <a:cubicBezTo>
                  <a:pt x="682002" y="1271505"/>
                  <a:pt x="700704" y="1252843"/>
                  <a:pt x="724393" y="1252843"/>
                </a:cubicBezTo>
                <a:lnTo>
                  <a:pt x="1499906" y="1252843"/>
                </a:lnTo>
                <a:lnTo>
                  <a:pt x="1499906" y="1113500"/>
                </a:lnTo>
                <a:lnTo>
                  <a:pt x="724393" y="1113500"/>
                </a:lnTo>
                <a:cubicBezTo>
                  <a:pt x="700704" y="1113500"/>
                  <a:pt x="682002" y="1096082"/>
                  <a:pt x="682002" y="1071200"/>
                </a:cubicBezTo>
                <a:lnTo>
                  <a:pt x="682002" y="568570"/>
                </a:lnTo>
                <a:close/>
                <a:moveTo>
                  <a:pt x="315442" y="568570"/>
                </a:moveTo>
                <a:lnTo>
                  <a:pt x="315442" y="663124"/>
                </a:lnTo>
                <a:lnTo>
                  <a:pt x="501215" y="663124"/>
                </a:lnTo>
                <a:lnTo>
                  <a:pt x="499969" y="568570"/>
                </a:lnTo>
                <a:close/>
                <a:moveTo>
                  <a:pt x="150863" y="396879"/>
                </a:moveTo>
                <a:cubicBezTo>
                  <a:pt x="91017" y="396879"/>
                  <a:pt x="42391" y="444156"/>
                  <a:pt x="42391" y="503875"/>
                </a:cubicBezTo>
                <a:lnTo>
                  <a:pt x="42391" y="1252843"/>
                </a:lnTo>
                <a:cubicBezTo>
                  <a:pt x="72315" y="1220496"/>
                  <a:pt x="114706" y="1201834"/>
                  <a:pt x="160838" y="1201834"/>
                </a:cubicBezTo>
                <a:lnTo>
                  <a:pt x="253101" y="1201834"/>
                </a:lnTo>
                <a:cubicBezTo>
                  <a:pt x="264323" y="1201834"/>
                  <a:pt x="273050" y="1191881"/>
                  <a:pt x="273050" y="1181928"/>
                </a:cubicBezTo>
                <a:lnTo>
                  <a:pt x="273050" y="887068"/>
                </a:lnTo>
                <a:lnTo>
                  <a:pt x="273050" y="663124"/>
                </a:lnTo>
                <a:lnTo>
                  <a:pt x="273050" y="415541"/>
                </a:lnTo>
                <a:cubicBezTo>
                  <a:pt x="273050" y="405588"/>
                  <a:pt x="264323" y="396879"/>
                  <a:pt x="253101" y="396879"/>
                </a:cubicBezTo>
                <a:close/>
                <a:moveTo>
                  <a:pt x="1112341" y="223254"/>
                </a:moveTo>
                <a:cubicBezTo>
                  <a:pt x="1061720" y="223254"/>
                  <a:pt x="1020975" y="263998"/>
                  <a:pt x="1020975" y="314620"/>
                </a:cubicBezTo>
                <a:cubicBezTo>
                  <a:pt x="1020975" y="365241"/>
                  <a:pt x="1061720" y="405985"/>
                  <a:pt x="1112341" y="405985"/>
                </a:cubicBezTo>
                <a:cubicBezTo>
                  <a:pt x="1162962" y="405985"/>
                  <a:pt x="1203707" y="365241"/>
                  <a:pt x="1203707" y="314620"/>
                </a:cubicBezTo>
                <a:cubicBezTo>
                  <a:pt x="1203707" y="263998"/>
                  <a:pt x="1162962" y="223254"/>
                  <a:pt x="1112341" y="223254"/>
                </a:cubicBezTo>
                <a:close/>
                <a:moveTo>
                  <a:pt x="1112341" y="181275"/>
                </a:moveTo>
                <a:cubicBezTo>
                  <a:pt x="1185187" y="181275"/>
                  <a:pt x="1245685" y="240539"/>
                  <a:pt x="1245685" y="314620"/>
                </a:cubicBezTo>
                <a:cubicBezTo>
                  <a:pt x="1245685" y="388700"/>
                  <a:pt x="1185187" y="449199"/>
                  <a:pt x="1112341" y="449199"/>
                </a:cubicBezTo>
                <a:cubicBezTo>
                  <a:pt x="1037026" y="449199"/>
                  <a:pt x="977762" y="388700"/>
                  <a:pt x="977762" y="314620"/>
                </a:cubicBezTo>
                <a:cubicBezTo>
                  <a:pt x="977762" y="240539"/>
                  <a:pt x="1037026" y="181275"/>
                  <a:pt x="1112341" y="181275"/>
                </a:cubicBezTo>
                <a:close/>
                <a:moveTo>
                  <a:pt x="1113396" y="42300"/>
                </a:moveTo>
                <a:cubicBezTo>
                  <a:pt x="973754" y="42300"/>
                  <a:pt x="861542" y="155517"/>
                  <a:pt x="861542" y="293616"/>
                </a:cubicBezTo>
                <a:cubicBezTo>
                  <a:pt x="861542" y="375729"/>
                  <a:pt x="953805" y="528757"/>
                  <a:pt x="1029861" y="651926"/>
                </a:cubicBezTo>
                <a:cubicBezTo>
                  <a:pt x="1056043" y="696715"/>
                  <a:pt x="1082226" y="739016"/>
                  <a:pt x="1100928" y="772607"/>
                </a:cubicBezTo>
                <a:cubicBezTo>
                  <a:pt x="1104669" y="778828"/>
                  <a:pt x="1110903" y="780072"/>
                  <a:pt x="1113396" y="780072"/>
                </a:cubicBezTo>
                <a:cubicBezTo>
                  <a:pt x="1114643" y="780072"/>
                  <a:pt x="1120877" y="778828"/>
                  <a:pt x="1124618" y="772607"/>
                </a:cubicBezTo>
                <a:cubicBezTo>
                  <a:pt x="1143320" y="739016"/>
                  <a:pt x="1168256" y="696715"/>
                  <a:pt x="1195686" y="651926"/>
                </a:cubicBezTo>
                <a:cubicBezTo>
                  <a:pt x="1270494" y="528757"/>
                  <a:pt x="1364004" y="375729"/>
                  <a:pt x="1364004" y="293616"/>
                </a:cubicBezTo>
                <a:cubicBezTo>
                  <a:pt x="1364004" y="155517"/>
                  <a:pt x="1251792" y="42300"/>
                  <a:pt x="1113396" y="42300"/>
                </a:cubicBezTo>
                <a:close/>
                <a:moveTo>
                  <a:pt x="1113396" y="0"/>
                </a:moveTo>
                <a:cubicBezTo>
                  <a:pt x="1274234" y="0"/>
                  <a:pt x="1406396" y="131878"/>
                  <a:pt x="1406396" y="293616"/>
                </a:cubicBezTo>
                <a:cubicBezTo>
                  <a:pt x="1406396" y="353334"/>
                  <a:pt x="1367744" y="437935"/>
                  <a:pt x="1319119" y="526269"/>
                </a:cubicBezTo>
                <a:lnTo>
                  <a:pt x="1481204" y="526269"/>
                </a:lnTo>
                <a:cubicBezTo>
                  <a:pt x="1514868" y="526269"/>
                  <a:pt x="1542297" y="553640"/>
                  <a:pt x="1542297" y="587232"/>
                </a:cubicBezTo>
                <a:lnTo>
                  <a:pt x="1542297" y="1071200"/>
                </a:lnTo>
                <a:lnTo>
                  <a:pt x="1542297" y="1295144"/>
                </a:lnTo>
                <a:lnTo>
                  <a:pt x="1542297" y="1460614"/>
                </a:lnTo>
                <a:cubicBezTo>
                  <a:pt x="1542297" y="1494205"/>
                  <a:pt x="1514868" y="1520332"/>
                  <a:pt x="1481204" y="1520332"/>
                </a:cubicBezTo>
                <a:lnTo>
                  <a:pt x="724393" y="1520332"/>
                </a:lnTo>
                <a:lnTo>
                  <a:pt x="612181" y="1520332"/>
                </a:lnTo>
                <a:lnTo>
                  <a:pt x="499969" y="1520332"/>
                </a:lnTo>
                <a:lnTo>
                  <a:pt x="160838" y="1520332"/>
                </a:lnTo>
                <a:lnTo>
                  <a:pt x="152110" y="1520332"/>
                </a:lnTo>
                <a:cubicBezTo>
                  <a:pt x="68574" y="1516600"/>
                  <a:pt x="0" y="1446928"/>
                  <a:pt x="0" y="1361083"/>
                </a:cubicBezTo>
                <a:cubicBezTo>
                  <a:pt x="0" y="1357350"/>
                  <a:pt x="0" y="1354862"/>
                  <a:pt x="1247" y="1352374"/>
                </a:cubicBezTo>
                <a:lnTo>
                  <a:pt x="0" y="1352374"/>
                </a:lnTo>
                <a:lnTo>
                  <a:pt x="0" y="503875"/>
                </a:lnTo>
                <a:cubicBezTo>
                  <a:pt x="0" y="421762"/>
                  <a:pt x="68574" y="353334"/>
                  <a:pt x="150863" y="353334"/>
                </a:cubicBezTo>
                <a:lnTo>
                  <a:pt x="253101" y="353334"/>
                </a:lnTo>
                <a:cubicBezTo>
                  <a:pt x="288012" y="353334"/>
                  <a:pt x="315442" y="381949"/>
                  <a:pt x="315442" y="415541"/>
                </a:cubicBezTo>
                <a:lnTo>
                  <a:pt x="315442" y="526269"/>
                </a:lnTo>
                <a:lnTo>
                  <a:pt x="499969" y="526269"/>
                </a:lnTo>
                <a:lnTo>
                  <a:pt x="724393" y="526269"/>
                </a:lnTo>
                <a:lnTo>
                  <a:pt x="906427" y="526269"/>
                </a:lnTo>
                <a:cubicBezTo>
                  <a:pt x="856555" y="437935"/>
                  <a:pt x="817904" y="353334"/>
                  <a:pt x="817904" y="293616"/>
                </a:cubicBezTo>
                <a:cubicBezTo>
                  <a:pt x="817904" y="131878"/>
                  <a:pt x="950065" y="0"/>
                  <a:pt x="1113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559C03B-7BCD-0C40-B620-D97F7AAD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006" y="9747467"/>
            <a:ext cx="1641174" cy="1404853"/>
          </a:xfrm>
          <a:custGeom>
            <a:avLst/>
            <a:gdLst>
              <a:gd name="connsiteX0" fmla="*/ 356397 w 1641174"/>
              <a:gd name="connsiteY0" fmla="*/ 1053665 h 1404853"/>
              <a:gd name="connsiteX1" fmla="*/ 306552 w 1641174"/>
              <a:gd name="connsiteY1" fmla="*/ 1102233 h 1404853"/>
              <a:gd name="connsiteX2" fmla="*/ 356397 w 1641174"/>
              <a:gd name="connsiteY2" fmla="*/ 1150802 h 1404853"/>
              <a:gd name="connsiteX3" fmla="*/ 404997 w 1641174"/>
              <a:gd name="connsiteY3" fmla="*/ 1102233 h 1404853"/>
              <a:gd name="connsiteX4" fmla="*/ 356397 w 1641174"/>
              <a:gd name="connsiteY4" fmla="*/ 1053665 h 1404853"/>
              <a:gd name="connsiteX5" fmla="*/ 593033 w 1641174"/>
              <a:gd name="connsiteY5" fmla="*/ 1033316 h 1404853"/>
              <a:gd name="connsiteX6" fmla="*/ 593033 w 1641174"/>
              <a:gd name="connsiteY6" fmla="*/ 1102005 h 1404853"/>
              <a:gd name="connsiteX7" fmla="*/ 627715 w 1641174"/>
              <a:gd name="connsiteY7" fmla="*/ 1102005 h 1404853"/>
              <a:gd name="connsiteX8" fmla="*/ 641340 w 1641174"/>
              <a:gd name="connsiteY8" fmla="*/ 1099552 h 1404853"/>
              <a:gd name="connsiteX9" fmla="*/ 652488 w 1641174"/>
              <a:gd name="connsiteY9" fmla="*/ 1092192 h 1404853"/>
              <a:gd name="connsiteX10" fmla="*/ 659920 w 1641174"/>
              <a:gd name="connsiteY10" fmla="*/ 1081153 h 1404853"/>
              <a:gd name="connsiteX11" fmla="*/ 663636 w 1641174"/>
              <a:gd name="connsiteY11" fmla="*/ 1067661 h 1404853"/>
              <a:gd name="connsiteX12" fmla="*/ 659920 w 1641174"/>
              <a:gd name="connsiteY12" fmla="*/ 1054168 h 1404853"/>
              <a:gd name="connsiteX13" fmla="*/ 652488 w 1641174"/>
              <a:gd name="connsiteY13" fmla="*/ 1043129 h 1404853"/>
              <a:gd name="connsiteX14" fmla="*/ 641340 w 1641174"/>
              <a:gd name="connsiteY14" fmla="*/ 1035770 h 1404853"/>
              <a:gd name="connsiteX15" fmla="*/ 627715 w 1641174"/>
              <a:gd name="connsiteY15" fmla="*/ 1033316 h 1404853"/>
              <a:gd name="connsiteX16" fmla="*/ 565783 w 1641174"/>
              <a:gd name="connsiteY16" fmla="*/ 1005105 h 1404853"/>
              <a:gd name="connsiteX17" fmla="*/ 627715 w 1641174"/>
              <a:gd name="connsiteY17" fmla="*/ 1005105 h 1404853"/>
              <a:gd name="connsiteX18" fmla="*/ 652488 w 1641174"/>
              <a:gd name="connsiteY18" fmla="*/ 1010011 h 1404853"/>
              <a:gd name="connsiteX19" fmla="*/ 672306 w 1641174"/>
              <a:gd name="connsiteY19" fmla="*/ 1023504 h 1404853"/>
              <a:gd name="connsiteX20" fmla="*/ 685932 w 1641174"/>
              <a:gd name="connsiteY20" fmla="*/ 1043129 h 1404853"/>
              <a:gd name="connsiteX21" fmla="*/ 690886 w 1641174"/>
              <a:gd name="connsiteY21" fmla="*/ 1067661 h 1404853"/>
              <a:gd name="connsiteX22" fmla="*/ 685932 w 1641174"/>
              <a:gd name="connsiteY22" fmla="*/ 1092192 h 1404853"/>
              <a:gd name="connsiteX23" fmla="*/ 672306 w 1641174"/>
              <a:gd name="connsiteY23" fmla="*/ 1111818 h 1404853"/>
              <a:gd name="connsiteX24" fmla="*/ 652488 w 1641174"/>
              <a:gd name="connsiteY24" fmla="*/ 1125310 h 1404853"/>
              <a:gd name="connsiteX25" fmla="*/ 627715 w 1641174"/>
              <a:gd name="connsiteY25" fmla="*/ 1130216 h 1404853"/>
              <a:gd name="connsiteX26" fmla="*/ 565783 w 1641174"/>
              <a:gd name="connsiteY26" fmla="*/ 1130216 h 1404853"/>
              <a:gd name="connsiteX27" fmla="*/ 1352157 w 1641174"/>
              <a:gd name="connsiteY27" fmla="*/ 973306 h 1404853"/>
              <a:gd name="connsiteX28" fmla="*/ 1340955 w 1641174"/>
              <a:gd name="connsiteY28" fmla="*/ 978284 h 1404853"/>
              <a:gd name="connsiteX29" fmla="*/ 1335976 w 1641174"/>
              <a:gd name="connsiteY29" fmla="*/ 989485 h 1404853"/>
              <a:gd name="connsiteX30" fmla="*/ 1340955 w 1641174"/>
              <a:gd name="connsiteY30" fmla="*/ 1000686 h 1404853"/>
              <a:gd name="connsiteX31" fmla="*/ 1352157 w 1641174"/>
              <a:gd name="connsiteY31" fmla="*/ 1005664 h 1404853"/>
              <a:gd name="connsiteX32" fmla="*/ 1418128 w 1641174"/>
              <a:gd name="connsiteY32" fmla="*/ 1005664 h 1404853"/>
              <a:gd name="connsiteX33" fmla="*/ 1418128 w 1641174"/>
              <a:gd name="connsiteY33" fmla="*/ 1217233 h 1404853"/>
              <a:gd name="connsiteX34" fmla="*/ 1421862 w 1641174"/>
              <a:gd name="connsiteY34" fmla="*/ 1228433 h 1404853"/>
              <a:gd name="connsiteX35" fmla="*/ 1445512 w 1641174"/>
              <a:gd name="connsiteY35" fmla="*/ 1228433 h 1404853"/>
              <a:gd name="connsiteX36" fmla="*/ 1449246 w 1641174"/>
              <a:gd name="connsiteY36" fmla="*/ 1217233 h 1404853"/>
              <a:gd name="connsiteX37" fmla="*/ 1449246 w 1641174"/>
              <a:gd name="connsiteY37" fmla="*/ 1005664 h 1404853"/>
              <a:gd name="connsiteX38" fmla="*/ 1513972 w 1641174"/>
              <a:gd name="connsiteY38" fmla="*/ 1005664 h 1404853"/>
              <a:gd name="connsiteX39" fmla="*/ 1526419 w 1641174"/>
              <a:gd name="connsiteY39" fmla="*/ 1000686 h 1404853"/>
              <a:gd name="connsiteX40" fmla="*/ 1531398 w 1641174"/>
              <a:gd name="connsiteY40" fmla="*/ 989485 h 1404853"/>
              <a:gd name="connsiteX41" fmla="*/ 1526419 w 1641174"/>
              <a:gd name="connsiteY41" fmla="*/ 978284 h 1404853"/>
              <a:gd name="connsiteX42" fmla="*/ 1513972 w 1641174"/>
              <a:gd name="connsiteY42" fmla="*/ 973306 h 1404853"/>
              <a:gd name="connsiteX43" fmla="*/ 835941 w 1641174"/>
              <a:gd name="connsiteY43" fmla="*/ 973306 h 1404853"/>
              <a:gd name="connsiteX44" fmla="*/ 824705 w 1641174"/>
              <a:gd name="connsiteY44" fmla="*/ 978284 h 1404853"/>
              <a:gd name="connsiteX45" fmla="*/ 819711 w 1641174"/>
              <a:gd name="connsiteY45" fmla="*/ 989485 h 1404853"/>
              <a:gd name="connsiteX46" fmla="*/ 819711 w 1641174"/>
              <a:gd name="connsiteY46" fmla="*/ 1217233 h 1404853"/>
              <a:gd name="connsiteX47" fmla="*/ 824705 w 1641174"/>
              <a:gd name="connsiteY47" fmla="*/ 1228433 h 1404853"/>
              <a:gd name="connsiteX48" fmla="*/ 835941 w 1641174"/>
              <a:gd name="connsiteY48" fmla="*/ 1233411 h 1404853"/>
              <a:gd name="connsiteX49" fmla="*/ 965777 w 1641174"/>
              <a:gd name="connsiteY49" fmla="*/ 1233411 h 1404853"/>
              <a:gd name="connsiteX50" fmla="*/ 977012 w 1641174"/>
              <a:gd name="connsiteY50" fmla="*/ 1228433 h 1404853"/>
              <a:gd name="connsiteX51" fmla="*/ 982006 w 1641174"/>
              <a:gd name="connsiteY51" fmla="*/ 1217233 h 1404853"/>
              <a:gd name="connsiteX52" fmla="*/ 977012 w 1641174"/>
              <a:gd name="connsiteY52" fmla="*/ 1206032 h 1404853"/>
              <a:gd name="connsiteX53" fmla="*/ 965777 w 1641174"/>
              <a:gd name="connsiteY53" fmla="*/ 1201054 h 1404853"/>
              <a:gd name="connsiteX54" fmla="*/ 852170 w 1641174"/>
              <a:gd name="connsiteY54" fmla="*/ 1201054 h 1404853"/>
              <a:gd name="connsiteX55" fmla="*/ 852170 w 1641174"/>
              <a:gd name="connsiteY55" fmla="*/ 1118915 h 1404853"/>
              <a:gd name="connsiteX56" fmla="*/ 934566 w 1641174"/>
              <a:gd name="connsiteY56" fmla="*/ 1118915 h 1404853"/>
              <a:gd name="connsiteX57" fmla="*/ 945802 w 1641174"/>
              <a:gd name="connsiteY57" fmla="*/ 1113937 h 1404853"/>
              <a:gd name="connsiteX58" fmla="*/ 950796 w 1641174"/>
              <a:gd name="connsiteY58" fmla="*/ 1102736 h 1404853"/>
              <a:gd name="connsiteX59" fmla="*/ 945802 w 1641174"/>
              <a:gd name="connsiteY59" fmla="*/ 1090291 h 1404853"/>
              <a:gd name="connsiteX60" fmla="*/ 934566 w 1641174"/>
              <a:gd name="connsiteY60" fmla="*/ 1085313 h 1404853"/>
              <a:gd name="connsiteX61" fmla="*/ 852170 w 1641174"/>
              <a:gd name="connsiteY61" fmla="*/ 1085313 h 1404853"/>
              <a:gd name="connsiteX62" fmla="*/ 852170 w 1641174"/>
              <a:gd name="connsiteY62" fmla="*/ 1005664 h 1404853"/>
              <a:gd name="connsiteX63" fmla="*/ 965777 w 1641174"/>
              <a:gd name="connsiteY63" fmla="*/ 1005664 h 1404853"/>
              <a:gd name="connsiteX64" fmla="*/ 977012 w 1641174"/>
              <a:gd name="connsiteY64" fmla="*/ 1000686 h 1404853"/>
              <a:gd name="connsiteX65" fmla="*/ 982006 w 1641174"/>
              <a:gd name="connsiteY65" fmla="*/ 989485 h 1404853"/>
              <a:gd name="connsiteX66" fmla="*/ 977012 w 1641174"/>
              <a:gd name="connsiteY66" fmla="*/ 978284 h 1404853"/>
              <a:gd name="connsiteX67" fmla="*/ 965777 w 1641174"/>
              <a:gd name="connsiteY67" fmla="*/ 973306 h 1404853"/>
              <a:gd name="connsiteX68" fmla="*/ 550078 w 1641174"/>
              <a:gd name="connsiteY68" fmla="*/ 972062 h 1404853"/>
              <a:gd name="connsiteX69" fmla="*/ 537656 w 1641174"/>
              <a:gd name="connsiteY69" fmla="*/ 977040 h 1404853"/>
              <a:gd name="connsiteX70" fmla="*/ 532688 w 1641174"/>
              <a:gd name="connsiteY70" fmla="*/ 988240 h 1404853"/>
              <a:gd name="connsiteX71" fmla="*/ 532688 w 1641174"/>
              <a:gd name="connsiteY71" fmla="*/ 1217233 h 1404853"/>
              <a:gd name="connsiteX72" fmla="*/ 537656 w 1641174"/>
              <a:gd name="connsiteY72" fmla="*/ 1228433 h 1404853"/>
              <a:gd name="connsiteX73" fmla="*/ 561257 w 1641174"/>
              <a:gd name="connsiteY73" fmla="*/ 1228433 h 1404853"/>
              <a:gd name="connsiteX74" fmla="*/ 566226 w 1641174"/>
              <a:gd name="connsiteY74" fmla="*/ 1217233 h 1404853"/>
              <a:gd name="connsiteX75" fmla="*/ 566226 w 1641174"/>
              <a:gd name="connsiteY75" fmla="*/ 1163718 h 1404853"/>
              <a:gd name="connsiteX76" fmla="*/ 622122 w 1641174"/>
              <a:gd name="connsiteY76" fmla="*/ 1163718 h 1404853"/>
              <a:gd name="connsiteX77" fmla="*/ 686713 w 1641174"/>
              <a:gd name="connsiteY77" fmla="*/ 1228433 h 1404853"/>
              <a:gd name="connsiteX78" fmla="*/ 709072 w 1641174"/>
              <a:gd name="connsiteY78" fmla="*/ 1228433 h 1404853"/>
              <a:gd name="connsiteX79" fmla="*/ 714040 w 1641174"/>
              <a:gd name="connsiteY79" fmla="*/ 1215988 h 1404853"/>
              <a:gd name="connsiteX80" fmla="*/ 710314 w 1641174"/>
              <a:gd name="connsiteY80" fmla="*/ 1204787 h 1404853"/>
              <a:gd name="connsiteX81" fmla="*/ 663113 w 1641174"/>
              <a:gd name="connsiteY81" fmla="*/ 1158740 h 1404853"/>
              <a:gd name="connsiteX82" fmla="*/ 679260 w 1641174"/>
              <a:gd name="connsiteY82" fmla="*/ 1150028 h 1404853"/>
              <a:gd name="connsiteX83" fmla="*/ 711556 w 1641174"/>
              <a:gd name="connsiteY83" fmla="*/ 1115182 h 1404853"/>
              <a:gd name="connsiteX84" fmla="*/ 723978 w 1641174"/>
              <a:gd name="connsiteY84" fmla="*/ 1067890 h 1404853"/>
              <a:gd name="connsiteX85" fmla="*/ 716525 w 1641174"/>
              <a:gd name="connsiteY85" fmla="*/ 1030554 h 1404853"/>
              <a:gd name="connsiteX86" fmla="*/ 695408 w 1641174"/>
              <a:gd name="connsiteY86" fmla="*/ 1000686 h 1404853"/>
              <a:gd name="connsiteX87" fmla="*/ 665597 w 1641174"/>
              <a:gd name="connsiteY87" fmla="*/ 979529 h 1404853"/>
              <a:gd name="connsiteX88" fmla="*/ 628333 w 1641174"/>
              <a:gd name="connsiteY88" fmla="*/ 972062 h 1404853"/>
              <a:gd name="connsiteX89" fmla="*/ 1246373 w 1641174"/>
              <a:gd name="connsiteY89" fmla="*/ 971351 h 1404853"/>
              <a:gd name="connsiteX90" fmla="*/ 1231542 w 1641174"/>
              <a:gd name="connsiteY90" fmla="*/ 986195 h 1404853"/>
              <a:gd name="connsiteX91" fmla="*/ 1231542 w 1641174"/>
              <a:gd name="connsiteY91" fmla="*/ 1170505 h 1404853"/>
              <a:gd name="connsiteX92" fmla="*/ 1099297 w 1641174"/>
              <a:gd name="connsiteY92" fmla="*/ 978773 h 1404853"/>
              <a:gd name="connsiteX93" fmla="*/ 1083230 w 1641174"/>
              <a:gd name="connsiteY93" fmla="*/ 972588 h 1404853"/>
              <a:gd name="connsiteX94" fmla="*/ 1072107 w 1641174"/>
              <a:gd name="connsiteY94" fmla="*/ 986195 h 1404853"/>
              <a:gd name="connsiteX95" fmla="*/ 1072107 w 1641174"/>
              <a:gd name="connsiteY95" fmla="*/ 1218747 h 1404853"/>
              <a:gd name="connsiteX96" fmla="*/ 1086938 w 1641174"/>
              <a:gd name="connsiteY96" fmla="*/ 1233591 h 1404853"/>
              <a:gd name="connsiteX97" fmla="*/ 1101769 w 1641174"/>
              <a:gd name="connsiteY97" fmla="*/ 1218747 h 1404853"/>
              <a:gd name="connsiteX98" fmla="*/ 1101769 w 1641174"/>
              <a:gd name="connsiteY98" fmla="*/ 1034437 h 1404853"/>
              <a:gd name="connsiteX99" fmla="*/ 1234013 w 1641174"/>
              <a:gd name="connsiteY99" fmla="*/ 1227406 h 1404853"/>
              <a:gd name="connsiteX100" fmla="*/ 1250081 w 1641174"/>
              <a:gd name="connsiteY100" fmla="*/ 1233591 h 1404853"/>
              <a:gd name="connsiteX101" fmla="*/ 1259968 w 1641174"/>
              <a:gd name="connsiteY101" fmla="*/ 1218747 h 1404853"/>
              <a:gd name="connsiteX102" fmla="*/ 1259968 w 1641174"/>
              <a:gd name="connsiteY102" fmla="*/ 986195 h 1404853"/>
              <a:gd name="connsiteX103" fmla="*/ 1246373 w 1641174"/>
              <a:gd name="connsiteY103" fmla="*/ 971351 h 1404853"/>
              <a:gd name="connsiteX104" fmla="*/ 1352157 w 1641174"/>
              <a:gd name="connsiteY104" fmla="*/ 944682 h 1404853"/>
              <a:gd name="connsiteX105" fmla="*/ 1513972 w 1641174"/>
              <a:gd name="connsiteY105" fmla="*/ 944682 h 1404853"/>
              <a:gd name="connsiteX106" fmla="*/ 1546335 w 1641174"/>
              <a:gd name="connsiteY106" fmla="*/ 958372 h 1404853"/>
              <a:gd name="connsiteX107" fmla="*/ 1558782 w 1641174"/>
              <a:gd name="connsiteY107" fmla="*/ 989485 h 1404853"/>
              <a:gd name="connsiteX108" fmla="*/ 1546335 w 1641174"/>
              <a:gd name="connsiteY108" fmla="*/ 1021842 h 1404853"/>
              <a:gd name="connsiteX109" fmla="*/ 1513972 w 1641174"/>
              <a:gd name="connsiteY109" fmla="*/ 1034288 h 1404853"/>
              <a:gd name="connsiteX110" fmla="*/ 1477875 w 1641174"/>
              <a:gd name="connsiteY110" fmla="*/ 1034288 h 1404853"/>
              <a:gd name="connsiteX111" fmla="*/ 1477875 w 1641174"/>
              <a:gd name="connsiteY111" fmla="*/ 1217233 h 1404853"/>
              <a:gd name="connsiteX112" fmla="*/ 1465428 w 1641174"/>
              <a:gd name="connsiteY112" fmla="*/ 1248346 h 1404853"/>
              <a:gd name="connsiteX113" fmla="*/ 1433065 w 1641174"/>
              <a:gd name="connsiteY113" fmla="*/ 1262035 h 1404853"/>
              <a:gd name="connsiteX114" fmla="*/ 1401947 w 1641174"/>
              <a:gd name="connsiteY114" fmla="*/ 1248346 h 1404853"/>
              <a:gd name="connsiteX115" fmla="*/ 1389499 w 1641174"/>
              <a:gd name="connsiteY115" fmla="*/ 1217233 h 1404853"/>
              <a:gd name="connsiteX116" fmla="*/ 1389499 w 1641174"/>
              <a:gd name="connsiteY116" fmla="*/ 1034288 h 1404853"/>
              <a:gd name="connsiteX117" fmla="*/ 1352157 w 1641174"/>
              <a:gd name="connsiteY117" fmla="*/ 1034288 h 1404853"/>
              <a:gd name="connsiteX118" fmla="*/ 1321039 w 1641174"/>
              <a:gd name="connsiteY118" fmla="*/ 1021842 h 1404853"/>
              <a:gd name="connsiteX119" fmla="*/ 1307347 w 1641174"/>
              <a:gd name="connsiteY119" fmla="*/ 989485 h 1404853"/>
              <a:gd name="connsiteX120" fmla="*/ 1321039 w 1641174"/>
              <a:gd name="connsiteY120" fmla="*/ 958372 h 1404853"/>
              <a:gd name="connsiteX121" fmla="*/ 1352157 w 1641174"/>
              <a:gd name="connsiteY121" fmla="*/ 944682 h 1404853"/>
              <a:gd name="connsiteX122" fmla="*/ 835941 w 1641174"/>
              <a:gd name="connsiteY122" fmla="*/ 944682 h 1404853"/>
              <a:gd name="connsiteX123" fmla="*/ 965777 w 1641174"/>
              <a:gd name="connsiteY123" fmla="*/ 944682 h 1404853"/>
              <a:gd name="connsiteX124" fmla="*/ 996987 w 1641174"/>
              <a:gd name="connsiteY124" fmla="*/ 958372 h 1404853"/>
              <a:gd name="connsiteX125" fmla="*/ 1009471 w 1641174"/>
              <a:gd name="connsiteY125" fmla="*/ 989485 h 1404853"/>
              <a:gd name="connsiteX126" fmla="*/ 996987 w 1641174"/>
              <a:gd name="connsiteY126" fmla="*/ 1021842 h 1404853"/>
              <a:gd name="connsiteX127" fmla="*/ 965777 w 1641174"/>
              <a:gd name="connsiteY127" fmla="*/ 1034288 h 1404853"/>
              <a:gd name="connsiteX128" fmla="*/ 879636 w 1641174"/>
              <a:gd name="connsiteY128" fmla="*/ 1034288 h 1404853"/>
              <a:gd name="connsiteX129" fmla="*/ 879636 w 1641174"/>
              <a:gd name="connsiteY129" fmla="*/ 1057934 h 1404853"/>
              <a:gd name="connsiteX130" fmla="*/ 934566 w 1641174"/>
              <a:gd name="connsiteY130" fmla="*/ 1057934 h 1404853"/>
              <a:gd name="connsiteX131" fmla="*/ 965777 w 1641174"/>
              <a:gd name="connsiteY131" fmla="*/ 1070379 h 1404853"/>
              <a:gd name="connsiteX132" fmla="*/ 979509 w 1641174"/>
              <a:gd name="connsiteY132" fmla="*/ 1102736 h 1404853"/>
              <a:gd name="connsiteX133" fmla="*/ 965777 w 1641174"/>
              <a:gd name="connsiteY133" fmla="*/ 1133850 h 1404853"/>
              <a:gd name="connsiteX134" fmla="*/ 934566 w 1641174"/>
              <a:gd name="connsiteY134" fmla="*/ 1146295 h 1404853"/>
              <a:gd name="connsiteX135" fmla="*/ 879636 w 1641174"/>
              <a:gd name="connsiteY135" fmla="*/ 1146295 h 1404853"/>
              <a:gd name="connsiteX136" fmla="*/ 879636 w 1641174"/>
              <a:gd name="connsiteY136" fmla="*/ 1172430 h 1404853"/>
              <a:gd name="connsiteX137" fmla="*/ 965777 w 1641174"/>
              <a:gd name="connsiteY137" fmla="*/ 1172430 h 1404853"/>
              <a:gd name="connsiteX138" fmla="*/ 996987 w 1641174"/>
              <a:gd name="connsiteY138" fmla="*/ 1186120 h 1404853"/>
              <a:gd name="connsiteX139" fmla="*/ 1009471 w 1641174"/>
              <a:gd name="connsiteY139" fmla="*/ 1217233 h 1404853"/>
              <a:gd name="connsiteX140" fmla="*/ 996987 w 1641174"/>
              <a:gd name="connsiteY140" fmla="*/ 1249590 h 1404853"/>
              <a:gd name="connsiteX141" fmla="*/ 965777 w 1641174"/>
              <a:gd name="connsiteY141" fmla="*/ 1262035 h 1404853"/>
              <a:gd name="connsiteX142" fmla="*/ 835941 w 1641174"/>
              <a:gd name="connsiteY142" fmla="*/ 1262035 h 1404853"/>
              <a:gd name="connsiteX143" fmla="*/ 804730 w 1641174"/>
              <a:gd name="connsiteY143" fmla="*/ 1249590 h 1404853"/>
              <a:gd name="connsiteX144" fmla="*/ 790998 w 1641174"/>
              <a:gd name="connsiteY144" fmla="*/ 1217233 h 1404853"/>
              <a:gd name="connsiteX145" fmla="*/ 790998 w 1641174"/>
              <a:gd name="connsiteY145" fmla="*/ 989485 h 1404853"/>
              <a:gd name="connsiteX146" fmla="*/ 803482 w 1641174"/>
              <a:gd name="connsiteY146" fmla="*/ 959616 h 1404853"/>
              <a:gd name="connsiteX147" fmla="*/ 835941 w 1641174"/>
              <a:gd name="connsiteY147" fmla="*/ 944682 h 1404853"/>
              <a:gd name="connsiteX148" fmla="*/ 550078 w 1641174"/>
              <a:gd name="connsiteY148" fmla="*/ 944682 h 1404853"/>
              <a:gd name="connsiteX149" fmla="*/ 628333 w 1641174"/>
              <a:gd name="connsiteY149" fmla="*/ 944682 h 1404853"/>
              <a:gd name="connsiteX150" fmla="*/ 676776 w 1641174"/>
              <a:gd name="connsiteY150" fmla="*/ 954638 h 1404853"/>
              <a:gd name="connsiteX151" fmla="*/ 716525 w 1641174"/>
              <a:gd name="connsiteY151" fmla="*/ 979529 h 1404853"/>
              <a:gd name="connsiteX152" fmla="*/ 742610 w 1641174"/>
              <a:gd name="connsiteY152" fmla="*/ 1019353 h 1404853"/>
              <a:gd name="connsiteX153" fmla="*/ 751305 w 1641174"/>
              <a:gd name="connsiteY153" fmla="*/ 1067890 h 1404853"/>
              <a:gd name="connsiteX154" fmla="*/ 736399 w 1641174"/>
              <a:gd name="connsiteY154" fmla="*/ 1130116 h 1404853"/>
              <a:gd name="connsiteX155" fmla="*/ 707830 w 1641174"/>
              <a:gd name="connsiteY155" fmla="*/ 1163718 h 1404853"/>
              <a:gd name="connsiteX156" fmla="*/ 730188 w 1641174"/>
              <a:gd name="connsiteY156" fmla="*/ 1184875 h 1404853"/>
              <a:gd name="connsiteX157" fmla="*/ 742610 w 1641174"/>
              <a:gd name="connsiteY157" fmla="*/ 1215988 h 1404853"/>
              <a:gd name="connsiteX158" fmla="*/ 730188 w 1641174"/>
              <a:gd name="connsiteY158" fmla="*/ 1248346 h 1404853"/>
              <a:gd name="connsiteX159" fmla="*/ 699135 w 1641174"/>
              <a:gd name="connsiteY159" fmla="*/ 1262035 h 1404853"/>
              <a:gd name="connsiteX160" fmla="*/ 666839 w 1641174"/>
              <a:gd name="connsiteY160" fmla="*/ 1248346 h 1404853"/>
              <a:gd name="connsiteX161" fmla="*/ 610943 w 1641174"/>
              <a:gd name="connsiteY161" fmla="*/ 1192342 h 1404853"/>
              <a:gd name="connsiteX162" fmla="*/ 593553 w 1641174"/>
              <a:gd name="connsiteY162" fmla="*/ 1192342 h 1404853"/>
              <a:gd name="connsiteX163" fmla="*/ 593553 w 1641174"/>
              <a:gd name="connsiteY163" fmla="*/ 1217233 h 1404853"/>
              <a:gd name="connsiteX164" fmla="*/ 581131 w 1641174"/>
              <a:gd name="connsiteY164" fmla="*/ 1249590 h 1404853"/>
              <a:gd name="connsiteX165" fmla="*/ 550078 w 1641174"/>
              <a:gd name="connsiteY165" fmla="*/ 1262035 h 1404853"/>
              <a:gd name="connsiteX166" fmla="*/ 517782 w 1641174"/>
              <a:gd name="connsiteY166" fmla="*/ 1248346 h 1404853"/>
              <a:gd name="connsiteX167" fmla="*/ 505361 w 1641174"/>
              <a:gd name="connsiteY167" fmla="*/ 1217233 h 1404853"/>
              <a:gd name="connsiteX168" fmla="*/ 505361 w 1641174"/>
              <a:gd name="connsiteY168" fmla="*/ 988240 h 1404853"/>
              <a:gd name="connsiteX169" fmla="*/ 517782 w 1641174"/>
              <a:gd name="connsiteY169" fmla="*/ 957127 h 1404853"/>
              <a:gd name="connsiteX170" fmla="*/ 550078 w 1641174"/>
              <a:gd name="connsiteY170" fmla="*/ 944682 h 1404853"/>
              <a:gd name="connsiteX171" fmla="*/ 1246373 w 1641174"/>
              <a:gd name="connsiteY171" fmla="*/ 942901 h 1404853"/>
              <a:gd name="connsiteX172" fmla="*/ 1289630 w 1641174"/>
              <a:gd name="connsiteY172" fmla="*/ 986195 h 1404853"/>
              <a:gd name="connsiteX173" fmla="*/ 1289630 w 1641174"/>
              <a:gd name="connsiteY173" fmla="*/ 1218747 h 1404853"/>
              <a:gd name="connsiteX174" fmla="*/ 1258732 w 1641174"/>
              <a:gd name="connsiteY174" fmla="*/ 1260804 h 1404853"/>
              <a:gd name="connsiteX175" fmla="*/ 1246373 w 1641174"/>
              <a:gd name="connsiteY175" fmla="*/ 1262041 h 1404853"/>
              <a:gd name="connsiteX176" fmla="*/ 1209295 w 1641174"/>
              <a:gd name="connsiteY176" fmla="*/ 1243486 h 1404853"/>
              <a:gd name="connsiteX177" fmla="*/ 1130195 w 1641174"/>
              <a:gd name="connsiteY177" fmla="*/ 1125974 h 1404853"/>
              <a:gd name="connsiteX178" fmla="*/ 1130195 w 1641174"/>
              <a:gd name="connsiteY178" fmla="*/ 1218747 h 1404853"/>
              <a:gd name="connsiteX179" fmla="*/ 1086938 w 1641174"/>
              <a:gd name="connsiteY179" fmla="*/ 1262041 h 1404853"/>
              <a:gd name="connsiteX180" fmla="*/ 1043680 w 1641174"/>
              <a:gd name="connsiteY180" fmla="*/ 1218747 h 1404853"/>
              <a:gd name="connsiteX181" fmla="*/ 1043680 w 1641174"/>
              <a:gd name="connsiteY181" fmla="*/ 986195 h 1404853"/>
              <a:gd name="connsiteX182" fmla="*/ 1074578 w 1641174"/>
              <a:gd name="connsiteY182" fmla="*/ 945375 h 1404853"/>
              <a:gd name="connsiteX183" fmla="*/ 1122780 w 1641174"/>
              <a:gd name="connsiteY183" fmla="*/ 962693 h 1404853"/>
              <a:gd name="connsiteX184" fmla="*/ 1203115 w 1641174"/>
              <a:gd name="connsiteY184" fmla="*/ 1078968 h 1404853"/>
              <a:gd name="connsiteX185" fmla="*/ 1203115 w 1641174"/>
              <a:gd name="connsiteY185" fmla="*/ 986195 h 1404853"/>
              <a:gd name="connsiteX186" fmla="*/ 1246373 w 1641174"/>
              <a:gd name="connsiteY186" fmla="*/ 942901 h 1404853"/>
              <a:gd name="connsiteX187" fmla="*/ 431166 w 1641174"/>
              <a:gd name="connsiteY187" fmla="*/ 843201 h 1404853"/>
              <a:gd name="connsiteX188" fmla="*/ 395028 w 1641174"/>
              <a:gd name="connsiteY188" fmla="*/ 855654 h 1404853"/>
              <a:gd name="connsiteX189" fmla="*/ 195645 w 1641174"/>
              <a:gd name="connsiteY189" fmla="*/ 1027512 h 1404853"/>
              <a:gd name="connsiteX190" fmla="*/ 272906 w 1641174"/>
              <a:gd name="connsiteY190" fmla="*/ 1066118 h 1404853"/>
              <a:gd name="connsiteX191" fmla="*/ 356397 w 1641174"/>
              <a:gd name="connsiteY191" fmla="*/ 1011323 h 1404853"/>
              <a:gd name="connsiteX192" fmla="*/ 447366 w 1641174"/>
              <a:gd name="connsiteY192" fmla="*/ 1102233 h 1404853"/>
              <a:gd name="connsiteX193" fmla="*/ 356397 w 1641174"/>
              <a:gd name="connsiteY193" fmla="*/ 1194389 h 1404853"/>
              <a:gd name="connsiteX194" fmla="*/ 264183 w 1641174"/>
              <a:gd name="connsiteY194" fmla="*/ 1108460 h 1404853"/>
              <a:gd name="connsiteX195" fmla="*/ 161999 w 1641174"/>
              <a:gd name="connsiteY195" fmla="*/ 1056155 h 1404853"/>
              <a:gd name="connsiteX196" fmla="*/ 155768 w 1641174"/>
              <a:gd name="connsiteY196" fmla="*/ 1062382 h 1404853"/>
              <a:gd name="connsiteX197" fmla="*/ 137076 w 1641174"/>
              <a:gd name="connsiteY197" fmla="*/ 1102233 h 1404853"/>
              <a:gd name="connsiteX198" fmla="*/ 155768 w 1641174"/>
              <a:gd name="connsiteY198" fmla="*/ 1143330 h 1404853"/>
              <a:gd name="connsiteX199" fmla="*/ 395028 w 1641174"/>
              <a:gd name="connsiteY199" fmla="*/ 1348812 h 1404853"/>
              <a:gd name="connsiteX200" fmla="*/ 431166 w 1641174"/>
              <a:gd name="connsiteY200" fmla="*/ 1362511 h 1404853"/>
              <a:gd name="connsiteX201" fmla="*/ 1567651 w 1641174"/>
              <a:gd name="connsiteY201" fmla="*/ 1362511 h 1404853"/>
              <a:gd name="connsiteX202" fmla="*/ 1598805 w 1641174"/>
              <a:gd name="connsiteY202" fmla="*/ 1330132 h 1404853"/>
              <a:gd name="connsiteX203" fmla="*/ 1598805 w 1641174"/>
              <a:gd name="connsiteY203" fmla="*/ 875580 h 1404853"/>
              <a:gd name="connsiteX204" fmla="*/ 1567651 w 1641174"/>
              <a:gd name="connsiteY204" fmla="*/ 843201 h 1404853"/>
              <a:gd name="connsiteX205" fmla="*/ 93461 w 1641174"/>
              <a:gd name="connsiteY205" fmla="*/ 560507 h 1404853"/>
              <a:gd name="connsiteX206" fmla="*/ 42369 w 1641174"/>
              <a:gd name="connsiteY206" fmla="*/ 742327 h 1404853"/>
              <a:gd name="connsiteX207" fmla="*/ 160753 w 1641174"/>
              <a:gd name="connsiteY207" fmla="*/ 1000115 h 1404853"/>
              <a:gd name="connsiteX208" fmla="*/ 367613 w 1641174"/>
              <a:gd name="connsiteY208" fmla="*/ 824521 h 1404853"/>
              <a:gd name="connsiteX209" fmla="*/ 431166 w 1641174"/>
              <a:gd name="connsiteY209" fmla="*/ 800859 h 1404853"/>
              <a:gd name="connsiteX210" fmla="*/ 727749 w 1641174"/>
              <a:gd name="connsiteY210" fmla="*/ 800859 h 1404853"/>
              <a:gd name="connsiteX211" fmla="*/ 732733 w 1641174"/>
              <a:gd name="connsiteY211" fmla="*/ 742327 h 1404853"/>
              <a:gd name="connsiteX212" fmla="*/ 721518 w 1641174"/>
              <a:gd name="connsiteY212" fmla="*/ 651417 h 1404853"/>
              <a:gd name="connsiteX213" fmla="*/ 437397 w 1641174"/>
              <a:gd name="connsiteY213" fmla="*/ 772216 h 1404853"/>
              <a:gd name="connsiteX214" fmla="*/ 355151 w 1641174"/>
              <a:gd name="connsiteY214" fmla="*/ 763498 h 1404853"/>
              <a:gd name="connsiteX215" fmla="*/ 93461 w 1641174"/>
              <a:gd name="connsiteY215" fmla="*/ 560507 h 1404853"/>
              <a:gd name="connsiteX216" fmla="*/ 366367 w 1641174"/>
              <a:gd name="connsiteY216" fmla="*/ 397366 h 1404853"/>
              <a:gd name="connsiteX217" fmla="*/ 214337 w 1641174"/>
              <a:gd name="connsiteY217" fmla="*/ 444689 h 1404853"/>
              <a:gd name="connsiteX218" fmla="*/ 230537 w 1641174"/>
              <a:gd name="connsiteY218" fmla="*/ 463370 h 1404853"/>
              <a:gd name="connsiteX219" fmla="*/ 291598 w 1641174"/>
              <a:gd name="connsiteY219" fmla="*/ 483295 h 1404853"/>
              <a:gd name="connsiteX220" fmla="*/ 346428 w 1641174"/>
              <a:gd name="connsiteY220" fmla="*/ 454652 h 1404853"/>
              <a:gd name="connsiteX221" fmla="*/ 366367 w 1641174"/>
              <a:gd name="connsiteY221" fmla="*/ 397366 h 1404853"/>
              <a:gd name="connsiteX222" fmla="*/ 902313 w 1641174"/>
              <a:gd name="connsiteY222" fmla="*/ 323968 h 1404853"/>
              <a:gd name="connsiteX223" fmla="*/ 924608 w 1641174"/>
              <a:gd name="connsiteY223" fmla="*/ 343355 h 1404853"/>
              <a:gd name="connsiteX224" fmla="*/ 906028 w 1641174"/>
              <a:gd name="connsiteY224" fmla="*/ 367913 h 1404853"/>
              <a:gd name="connsiteX225" fmla="*/ 699178 w 1641174"/>
              <a:gd name="connsiteY225" fmla="*/ 387300 h 1404853"/>
              <a:gd name="connsiteX226" fmla="*/ 697939 w 1641174"/>
              <a:gd name="connsiteY226" fmla="*/ 388593 h 1404853"/>
              <a:gd name="connsiteX227" fmla="*/ 676882 w 1641174"/>
              <a:gd name="connsiteY227" fmla="*/ 367913 h 1404853"/>
              <a:gd name="connsiteX228" fmla="*/ 695462 w 1641174"/>
              <a:gd name="connsiteY228" fmla="*/ 343355 h 1404853"/>
              <a:gd name="connsiteX229" fmla="*/ 276644 w 1641174"/>
              <a:gd name="connsiteY229" fmla="*/ 317664 h 1404853"/>
              <a:gd name="connsiteX230" fmla="*/ 219321 w 1641174"/>
              <a:gd name="connsiteY230" fmla="*/ 347552 h 1404853"/>
              <a:gd name="connsiteX231" fmla="*/ 200629 w 1641174"/>
              <a:gd name="connsiteY231" fmla="*/ 403593 h 1404853"/>
              <a:gd name="connsiteX232" fmla="*/ 352659 w 1641174"/>
              <a:gd name="connsiteY232" fmla="*/ 356270 h 1404853"/>
              <a:gd name="connsiteX233" fmla="*/ 336459 w 1641174"/>
              <a:gd name="connsiteY233" fmla="*/ 336344 h 1404853"/>
              <a:gd name="connsiteX234" fmla="*/ 284121 w 1641174"/>
              <a:gd name="connsiteY234" fmla="*/ 317664 h 1404853"/>
              <a:gd name="connsiteX235" fmla="*/ 276644 w 1641174"/>
              <a:gd name="connsiteY235" fmla="*/ 317664 h 1404853"/>
              <a:gd name="connsiteX236" fmla="*/ 408736 w 1641174"/>
              <a:gd name="connsiteY236" fmla="*/ 43687 h 1404853"/>
              <a:gd name="connsiteX237" fmla="*/ 163245 w 1641174"/>
              <a:gd name="connsiteY237" fmla="*/ 181921 h 1404853"/>
              <a:gd name="connsiteX238" fmla="*/ 102184 w 1641174"/>
              <a:gd name="connsiteY238" fmla="*/ 455897 h 1404853"/>
              <a:gd name="connsiteX239" fmla="*/ 363874 w 1641174"/>
              <a:gd name="connsiteY239" fmla="*/ 722402 h 1404853"/>
              <a:gd name="connsiteX240" fmla="*/ 704072 w 1641174"/>
              <a:gd name="connsiteY240" fmla="*/ 605339 h 1404853"/>
              <a:gd name="connsiteX241" fmla="*/ 408736 w 1641174"/>
              <a:gd name="connsiteY241" fmla="*/ 397366 h 1404853"/>
              <a:gd name="connsiteX242" fmla="*/ 380074 w 1641174"/>
              <a:gd name="connsiteY242" fmla="*/ 480804 h 1404853"/>
              <a:gd name="connsiteX243" fmla="*/ 295336 w 1641174"/>
              <a:gd name="connsiteY243" fmla="*/ 525637 h 1404853"/>
              <a:gd name="connsiteX244" fmla="*/ 282875 w 1641174"/>
              <a:gd name="connsiteY244" fmla="*/ 526882 h 1404853"/>
              <a:gd name="connsiteX245" fmla="*/ 203122 w 1641174"/>
              <a:gd name="connsiteY245" fmla="*/ 496994 h 1404853"/>
              <a:gd name="connsiteX246" fmla="*/ 158260 w 1641174"/>
              <a:gd name="connsiteY246" fmla="*/ 412310 h 1404853"/>
              <a:gd name="connsiteX247" fmla="*/ 186922 w 1641174"/>
              <a:gd name="connsiteY247" fmla="*/ 320155 h 1404853"/>
              <a:gd name="connsiteX248" fmla="*/ 272906 w 1641174"/>
              <a:gd name="connsiteY248" fmla="*/ 275322 h 1404853"/>
              <a:gd name="connsiteX249" fmla="*/ 363874 w 1641174"/>
              <a:gd name="connsiteY249" fmla="*/ 303965 h 1404853"/>
              <a:gd name="connsiteX250" fmla="*/ 400013 w 1641174"/>
              <a:gd name="connsiteY250" fmla="*/ 355024 h 1404853"/>
              <a:gd name="connsiteX251" fmla="*/ 732733 w 1641174"/>
              <a:gd name="connsiteY251" fmla="*/ 566733 h 1404853"/>
              <a:gd name="connsiteX252" fmla="*/ 763887 w 1641174"/>
              <a:gd name="connsiteY252" fmla="*/ 503221 h 1404853"/>
              <a:gd name="connsiteX253" fmla="*/ 814979 w 1641174"/>
              <a:gd name="connsiteY253" fmla="*/ 462124 h 1404853"/>
              <a:gd name="connsiteX254" fmla="*/ 1475437 w 1641174"/>
              <a:gd name="connsiteY254" fmla="*/ 402348 h 1404853"/>
              <a:gd name="connsiteX255" fmla="*/ 1482913 w 1641174"/>
              <a:gd name="connsiteY255" fmla="*/ 398611 h 1404853"/>
              <a:gd name="connsiteX256" fmla="*/ 1577620 w 1641174"/>
              <a:gd name="connsiteY256" fmla="*/ 305210 h 1404853"/>
              <a:gd name="connsiteX257" fmla="*/ 1116547 w 1641174"/>
              <a:gd name="connsiteY257" fmla="*/ 346307 h 1404853"/>
              <a:gd name="connsiteX258" fmla="*/ 1114054 w 1641174"/>
              <a:gd name="connsiteY258" fmla="*/ 346307 h 1404853"/>
              <a:gd name="connsiteX259" fmla="*/ 1092870 w 1641174"/>
              <a:gd name="connsiteY259" fmla="*/ 327627 h 1404853"/>
              <a:gd name="connsiteX260" fmla="*/ 1112808 w 1641174"/>
              <a:gd name="connsiteY260" fmla="*/ 303965 h 1404853"/>
              <a:gd name="connsiteX261" fmla="*/ 1573882 w 1641174"/>
              <a:gd name="connsiteY261" fmla="*/ 262869 h 1404853"/>
              <a:gd name="connsiteX262" fmla="*/ 1464221 w 1641174"/>
              <a:gd name="connsiteY262" fmla="*/ 186902 h 1404853"/>
              <a:gd name="connsiteX263" fmla="*/ 1455498 w 1641174"/>
              <a:gd name="connsiteY263" fmla="*/ 184412 h 1404853"/>
              <a:gd name="connsiteX264" fmla="*/ 1352068 w 1641174"/>
              <a:gd name="connsiteY264" fmla="*/ 195620 h 1404853"/>
              <a:gd name="connsiteX265" fmla="*/ 1298484 w 1641174"/>
              <a:gd name="connsiteY265" fmla="*/ 213055 h 1404853"/>
              <a:gd name="connsiteX266" fmla="*/ 1227454 w 1641174"/>
              <a:gd name="connsiteY266" fmla="*/ 237962 h 1404853"/>
              <a:gd name="connsiteX267" fmla="*/ 1152685 w 1641174"/>
              <a:gd name="connsiteY267" fmla="*/ 226753 h 1404853"/>
              <a:gd name="connsiteX268" fmla="*/ 1122777 w 1641174"/>
              <a:gd name="connsiteY268" fmla="*/ 218036 h 1404853"/>
              <a:gd name="connsiteX269" fmla="*/ 1095362 w 1641174"/>
              <a:gd name="connsiteY269" fmla="*/ 230490 h 1404853"/>
              <a:gd name="connsiteX270" fmla="*/ 1094116 w 1641174"/>
              <a:gd name="connsiteY270" fmla="*/ 231735 h 1404853"/>
              <a:gd name="connsiteX271" fmla="*/ 1019347 w 1641174"/>
              <a:gd name="connsiteY271" fmla="*/ 302720 h 1404853"/>
              <a:gd name="connsiteX272" fmla="*/ 995670 w 1641174"/>
              <a:gd name="connsiteY272" fmla="*/ 305210 h 1404853"/>
              <a:gd name="connsiteX273" fmla="*/ 909686 w 1641174"/>
              <a:gd name="connsiteY273" fmla="*/ 247924 h 1404853"/>
              <a:gd name="connsiteX274" fmla="*/ 889748 w 1641174"/>
              <a:gd name="connsiteY274" fmla="*/ 235471 h 1404853"/>
              <a:gd name="connsiteX275" fmla="*/ 803764 w 1641174"/>
              <a:gd name="connsiteY275" fmla="*/ 244188 h 1404853"/>
              <a:gd name="connsiteX276" fmla="*/ 737718 w 1641174"/>
              <a:gd name="connsiteY276" fmla="*/ 215545 h 1404853"/>
              <a:gd name="connsiteX277" fmla="*/ 408736 w 1641174"/>
              <a:gd name="connsiteY277" fmla="*/ 43687 h 1404853"/>
              <a:gd name="connsiteX278" fmla="*/ 460765 w 1641174"/>
              <a:gd name="connsiteY278" fmla="*/ 701 h 1404853"/>
              <a:gd name="connsiteX279" fmla="*/ 773856 w 1641174"/>
              <a:gd name="connsiteY279" fmla="*/ 194374 h 1404853"/>
              <a:gd name="connsiteX280" fmla="*/ 800025 w 1641174"/>
              <a:gd name="connsiteY280" fmla="*/ 201847 h 1404853"/>
              <a:gd name="connsiteX281" fmla="*/ 886009 w 1641174"/>
              <a:gd name="connsiteY281" fmla="*/ 194374 h 1404853"/>
              <a:gd name="connsiteX282" fmla="*/ 947070 w 1641174"/>
              <a:gd name="connsiteY282" fmla="*/ 229244 h 1404853"/>
              <a:gd name="connsiteX283" fmla="*/ 993178 w 1641174"/>
              <a:gd name="connsiteY283" fmla="*/ 262869 h 1404853"/>
              <a:gd name="connsiteX284" fmla="*/ 1015609 w 1641174"/>
              <a:gd name="connsiteY284" fmla="*/ 260378 h 1404853"/>
              <a:gd name="connsiteX285" fmla="*/ 1054239 w 1641174"/>
              <a:gd name="connsiteY285" fmla="*/ 220527 h 1404853"/>
              <a:gd name="connsiteX286" fmla="*/ 1059224 w 1641174"/>
              <a:gd name="connsiteY286" fmla="*/ 206828 h 1404853"/>
              <a:gd name="connsiteX287" fmla="*/ 1127762 w 1641174"/>
              <a:gd name="connsiteY287" fmla="*/ 175694 h 1404853"/>
              <a:gd name="connsiteX288" fmla="*/ 1168885 w 1641174"/>
              <a:gd name="connsiteY288" fmla="*/ 186902 h 1404853"/>
              <a:gd name="connsiteX289" fmla="*/ 1223715 w 1641174"/>
              <a:gd name="connsiteY289" fmla="*/ 195620 h 1404853"/>
              <a:gd name="connsiteX290" fmla="*/ 1276053 w 1641174"/>
              <a:gd name="connsiteY290" fmla="*/ 176940 h 1404853"/>
              <a:gd name="connsiteX291" fmla="*/ 1347084 w 1641174"/>
              <a:gd name="connsiteY291" fmla="*/ 152033 h 1404853"/>
              <a:gd name="connsiteX292" fmla="*/ 1451760 w 1641174"/>
              <a:gd name="connsiteY292" fmla="*/ 142070 h 1404853"/>
              <a:gd name="connsiteX293" fmla="*/ 1489144 w 1641174"/>
              <a:gd name="connsiteY293" fmla="*/ 152033 h 1404853"/>
              <a:gd name="connsiteX294" fmla="*/ 1601297 w 1641174"/>
              <a:gd name="connsiteY294" fmla="*/ 230490 h 1404853"/>
              <a:gd name="connsiteX295" fmla="*/ 1629958 w 1641174"/>
              <a:gd name="connsiteY295" fmla="*/ 279058 h 1404853"/>
              <a:gd name="connsiteX296" fmla="*/ 1610020 w 1641174"/>
              <a:gd name="connsiteY296" fmla="*/ 332608 h 1404853"/>
              <a:gd name="connsiteX297" fmla="*/ 1514067 w 1641174"/>
              <a:gd name="connsiteY297" fmla="*/ 428500 h 1404853"/>
              <a:gd name="connsiteX298" fmla="*/ 1479175 w 1641174"/>
              <a:gd name="connsiteY298" fmla="*/ 444689 h 1404853"/>
              <a:gd name="connsiteX299" fmla="*/ 818717 w 1641174"/>
              <a:gd name="connsiteY299" fmla="*/ 504466 h 1404853"/>
              <a:gd name="connsiteX300" fmla="*/ 803764 w 1641174"/>
              <a:gd name="connsiteY300" fmla="*/ 515674 h 1404853"/>
              <a:gd name="connsiteX301" fmla="*/ 752672 w 1641174"/>
              <a:gd name="connsiteY301" fmla="*/ 612811 h 1404853"/>
              <a:gd name="connsiteX302" fmla="*/ 775102 w 1641174"/>
              <a:gd name="connsiteY302" fmla="*/ 742327 h 1404853"/>
              <a:gd name="connsiteX303" fmla="*/ 771364 w 1641174"/>
              <a:gd name="connsiteY303" fmla="*/ 800859 h 1404853"/>
              <a:gd name="connsiteX304" fmla="*/ 1567651 w 1641174"/>
              <a:gd name="connsiteY304" fmla="*/ 800859 h 1404853"/>
              <a:gd name="connsiteX305" fmla="*/ 1641174 w 1641174"/>
              <a:gd name="connsiteY305" fmla="*/ 875580 h 1404853"/>
              <a:gd name="connsiteX306" fmla="*/ 1641174 w 1641174"/>
              <a:gd name="connsiteY306" fmla="*/ 1330132 h 1404853"/>
              <a:gd name="connsiteX307" fmla="*/ 1567651 w 1641174"/>
              <a:gd name="connsiteY307" fmla="*/ 1404853 h 1404853"/>
              <a:gd name="connsiteX308" fmla="*/ 431166 w 1641174"/>
              <a:gd name="connsiteY308" fmla="*/ 1404853 h 1404853"/>
              <a:gd name="connsiteX309" fmla="*/ 367613 w 1641174"/>
              <a:gd name="connsiteY309" fmla="*/ 1381191 h 1404853"/>
              <a:gd name="connsiteX310" fmla="*/ 128353 w 1641174"/>
              <a:gd name="connsiteY310" fmla="*/ 1175709 h 1404853"/>
              <a:gd name="connsiteX311" fmla="*/ 93461 w 1641174"/>
              <a:gd name="connsiteY311" fmla="*/ 1102233 h 1404853"/>
              <a:gd name="connsiteX312" fmla="*/ 128353 w 1641174"/>
              <a:gd name="connsiteY312" fmla="*/ 1028758 h 1404853"/>
              <a:gd name="connsiteX313" fmla="*/ 0 w 1641174"/>
              <a:gd name="connsiteY313" fmla="*/ 742327 h 1404853"/>
              <a:gd name="connsiteX314" fmla="*/ 74768 w 1641174"/>
              <a:gd name="connsiteY314" fmla="*/ 514429 h 1404853"/>
              <a:gd name="connsiteX315" fmla="*/ 59815 w 1641174"/>
              <a:gd name="connsiteY315" fmla="*/ 464615 h 1404853"/>
              <a:gd name="connsiteX316" fmla="*/ 129599 w 1641174"/>
              <a:gd name="connsiteY316" fmla="*/ 155769 h 1404853"/>
              <a:gd name="connsiteX317" fmla="*/ 404997 w 1641174"/>
              <a:gd name="connsiteY317" fmla="*/ 1345 h 1404853"/>
              <a:gd name="connsiteX318" fmla="*/ 460765 w 1641174"/>
              <a:gd name="connsiteY318" fmla="*/ 701 h 14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1641174" h="1404853">
                <a:moveTo>
                  <a:pt x="356397" y="1053665"/>
                </a:moveTo>
                <a:cubicBezTo>
                  <a:pt x="328982" y="1053665"/>
                  <a:pt x="306552" y="1076081"/>
                  <a:pt x="306552" y="1102233"/>
                </a:cubicBezTo>
                <a:cubicBezTo>
                  <a:pt x="306552" y="1129631"/>
                  <a:pt x="328982" y="1150802"/>
                  <a:pt x="356397" y="1150802"/>
                </a:cubicBezTo>
                <a:cubicBezTo>
                  <a:pt x="382566" y="1150802"/>
                  <a:pt x="404997" y="1129631"/>
                  <a:pt x="404997" y="1102233"/>
                </a:cubicBezTo>
                <a:cubicBezTo>
                  <a:pt x="404997" y="1076081"/>
                  <a:pt x="382566" y="1053665"/>
                  <a:pt x="356397" y="1053665"/>
                </a:cubicBezTo>
                <a:close/>
                <a:moveTo>
                  <a:pt x="593033" y="1033316"/>
                </a:moveTo>
                <a:lnTo>
                  <a:pt x="593033" y="1102005"/>
                </a:lnTo>
                <a:lnTo>
                  <a:pt x="627715" y="1102005"/>
                </a:lnTo>
                <a:cubicBezTo>
                  <a:pt x="632670" y="1102005"/>
                  <a:pt x="636386" y="1102005"/>
                  <a:pt x="641340" y="1099552"/>
                </a:cubicBezTo>
                <a:cubicBezTo>
                  <a:pt x="645056" y="1098325"/>
                  <a:pt x="648772" y="1094646"/>
                  <a:pt x="652488" y="1092192"/>
                </a:cubicBezTo>
                <a:cubicBezTo>
                  <a:pt x="654965" y="1088513"/>
                  <a:pt x="658681" y="1084833"/>
                  <a:pt x="659920" y="1081153"/>
                </a:cubicBezTo>
                <a:cubicBezTo>
                  <a:pt x="661159" y="1077473"/>
                  <a:pt x="663636" y="1072567"/>
                  <a:pt x="663636" y="1067661"/>
                </a:cubicBezTo>
                <a:cubicBezTo>
                  <a:pt x="663636" y="1062754"/>
                  <a:pt x="661159" y="1059075"/>
                  <a:pt x="659920" y="1054168"/>
                </a:cubicBezTo>
                <a:cubicBezTo>
                  <a:pt x="657443" y="1050489"/>
                  <a:pt x="654965" y="1046809"/>
                  <a:pt x="652488" y="1043129"/>
                </a:cubicBezTo>
                <a:cubicBezTo>
                  <a:pt x="648772" y="1040676"/>
                  <a:pt x="645056" y="1038223"/>
                  <a:pt x="641340" y="1035770"/>
                </a:cubicBezTo>
                <a:cubicBezTo>
                  <a:pt x="636386" y="1034543"/>
                  <a:pt x="632670" y="1033316"/>
                  <a:pt x="627715" y="1033316"/>
                </a:cubicBezTo>
                <a:close/>
                <a:moveTo>
                  <a:pt x="565783" y="1005105"/>
                </a:moveTo>
                <a:lnTo>
                  <a:pt x="627715" y="1005105"/>
                </a:lnTo>
                <a:cubicBezTo>
                  <a:pt x="636386" y="1005105"/>
                  <a:pt x="643818" y="1006332"/>
                  <a:pt x="652488" y="1010011"/>
                </a:cubicBezTo>
                <a:cubicBezTo>
                  <a:pt x="659920" y="1013691"/>
                  <a:pt x="666113" y="1017371"/>
                  <a:pt x="672306" y="1023504"/>
                </a:cubicBezTo>
                <a:cubicBezTo>
                  <a:pt x="678500" y="1028410"/>
                  <a:pt x="682216" y="1035770"/>
                  <a:pt x="685932" y="1043129"/>
                </a:cubicBezTo>
                <a:cubicBezTo>
                  <a:pt x="689647" y="1051715"/>
                  <a:pt x="690886" y="1059075"/>
                  <a:pt x="690886" y="1067661"/>
                </a:cubicBezTo>
                <a:cubicBezTo>
                  <a:pt x="690886" y="1076247"/>
                  <a:pt x="689647" y="1084833"/>
                  <a:pt x="685932" y="1092192"/>
                </a:cubicBezTo>
                <a:cubicBezTo>
                  <a:pt x="682216" y="1099552"/>
                  <a:pt x="678500" y="1106911"/>
                  <a:pt x="672306" y="1111818"/>
                </a:cubicBezTo>
                <a:cubicBezTo>
                  <a:pt x="666113" y="1117951"/>
                  <a:pt x="659920" y="1121630"/>
                  <a:pt x="652488" y="1125310"/>
                </a:cubicBezTo>
                <a:cubicBezTo>
                  <a:pt x="643818" y="1128990"/>
                  <a:pt x="636386" y="1130216"/>
                  <a:pt x="627715" y="1130216"/>
                </a:cubicBezTo>
                <a:lnTo>
                  <a:pt x="565783" y="1130216"/>
                </a:lnTo>
                <a:close/>
                <a:moveTo>
                  <a:pt x="1352157" y="973306"/>
                </a:moveTo>
                <a:cubicBezTo>
                  <a:pt x="1347179" y="973306"/>
                  <a:pt x="1344689" y="974551"/>
                  <a:pt x="1340955" y="978284"/>
                </a:cubicBezTo>
                <a:cubicBezTo>
                  <a:pt x="1337221" y="982018"/>
                  <a:pt x="1335976" y="985751"/>
                  <a:pt x="1335976" y="989485"/>
                </a:cubicBezTo>
                <a:cubicBezTo>
                  <a:pt x="1335976" y="994463"/>
                  <a:pt x="1337221" y="998197"/>
                  <a:pt x="1340955" y="1000686"/>
                </a:cubicBezTo>
                <a:cubicBezTo>
                  <a:pt x="1343444" y="1004419"/>
                  <a:pt x="1347179" y="1005664"/>
                  <a:pt x="1352157" y="1005664"/>
                </a:cubicBezTo>
                <a:lnTo>
                  <a:pt x="1418128" y="1005664"/>
                </a:lnTo>
                <a:lnTo>
                  <a:pt x="1418128" y="1217233"/>
                </a:lnTo>
                <a:cubicBezTo>
                  <a:pt x="1418128" y="1222211"/>
                  <a:pt x="1419373" y="1225944"/>
                  <a:pt x="1421862" y="1228433"/>
                </a:cubicBezTo>
                <a:cubicBezTo>
                  <a:pt x="1428086" y="1235901"/>
                  <a:pt x="1439289" y="1234656"/>
                  <a:pt x="1445512" y="1228433"/>
                </a:cubicBezTo>
                <a:cubicBezTo>
                  <a:pt x="1448002" y="1225944"/>
                  <a:pt x="1449246" y="1222211"/>
                  <a:pt x="1449246" y="1217233"/>
                </a:cubicBezTo>
                <a:lnTo>
                  <a:pt x="1449246" y="1005664"/>
                </a:lnTo>
                <a:lnTo>
                  <a:pt x="1513972" y="1005664"/>
                </a:lnTo>
                <a:cubicBezTo>
                  <a:pt x="1518951" y="1005664"/>
                  <a:pt x="1523930" y="1004419"/>
                  <a:pt x="1526419" y="1000686"/>
                </a:cubicBezTo>
                <a:cubicBezTo>
                  <a:pt x="1528909" y="998197"/>
                  <a:pt x="1531398" y="994463"/>
                  <a:pt x="1531398" y="989485"/>
                </a:cubicBezTo>
                <a:cubicBezTo>
                  <a:pt x="1531398" y="985751"/>
                  <a:pt x="1528909" y="982018"/>
                  <a:pt x="1526419" y="978284"/>
                </a:cubicBezTo>
                <a:cubicBezTo>
                  <a:pt x="1523930" y="974551"/>
                  <a:pt x="1518951" y="973306"/>
                  <a:pt x="1513972" y="973306"/>
                </a:cubicBezTo>
                <a:close/>
                <a:moveTo>
                  <a:pt x="835941" y="973306"/>
                </a:moveTo>
                <a:cubicBezTo>
                  <a:pt x="830947" y="973306"/>
                  <a:pt x="827202" y="974551"/>
                  <a:pt x="824705" y="978284"/>
                </a:cubicBezTo>
                <a:cubicBezTo>
                  <a:pt x="820960" y="982018"/>
                  <a:pt x="819711" y="985751"/>
                  <a:pt x="819711" y="989485"/>
                </a:cubicBezTo>
                <a:lnTo>
                  <a:pt x="819711" y="1217233"/>
                </a:lnTo>
                <a:cubicBezTo>
                  <a:pt x="819711" y="1222211"/>
                  <a:pt x="820960" y="1225944"/>
                  <a:pt x="824705" y="1228433"/>
                </a:cubicBezTo>
                <a:cubicBezTo>
                  <a:pt x="827202" y="1232167"/>
                  <a:pt x="832196" y="1233411"/>
                  <a:pt x="835941" y="1233411"/>
                </a:cubicBezTo>
                <a:lnTo>
                  <a:pt x="965777" y="1233411"/>
                </a:lnTo>
                <a:cubicBezTo>
                  <a:pt x="969522" y="1233411"/>
                  <a:pt x="973267" y="1232167"/>
                  <a:pt x="977012" y="1228433"/>
                </a:cubicBezTo>
                <a:cubicBezTo>
                  <a:pt x="979509" y="1225944"/>
                  <a:pt x="982006" y="1222211"/>
                  <a:pt x="982006" y="1217233"/>
                </a:cubicBezTo>
                <a:cubicBezTo>
                  <a:pt x="982006" y="1213499"/>
                  <a:pt x="979509" y="1208521"/>
                  <a:pt x="977012" y="1206032"/>
                </a:cubicBezTo>
                <a:cubicBezTo>
                  <a:pt x="973267" y="1202298"/>
                  <a:pt x="969522" y="1201054"/>
                  <a:pt x="965777" y="1201054"/>
                </a:cubicBezTo>
                <a:lnTo>
                  <a:pt x="852170" y="1201054"/>
                </a:lnTo>
                <a:lnTo>
                  <a:pt x="852170" y="1118915"/>
                </a:lnTo>
                <a:lnTo>
                  <a:pt x="934566" y="1118915"/>
                </a:lnTo>
                <a:cubicBezTo>
                  <a:pt x="939560" y="1118915"/>
                  <a:pt x="943305" y="1116426"/>
                  <a:pt x="945802" y="1113937"/>
                </a:cubicBezTo>
                <a:cubicBezTo>
                  <a:pt x="949547" y="1110204"/>
                  <a:pt x="950796" y="1107715"/>
                  <a:pt x="950796" y="1102736"/>
                </a:cubicBezTo>
                <a:cubicBezTo>
                  <a:pt x="950796" y="1097758"/>
                  <a:pt x="949547" y="1094025"/>
                  <a:pt x="945802" y="1090291"/>
                </a:cubicBezTo>
                <a:cubicBezTo>
                  <a:pt x="943305" y="1086558"/>
                  <a:pt x="939560" y="1085313"/>
                  <a:pt x="934566" y="1085313"/>
                </a:cubicBezTo>
                <a:lnTo>
                  <a:pt x="852170" y="1085313"/>
                </a:lnTo>
                <a:lnTo>
                  <a:pt x="852170" y="1005664"/>
                </a:lnTo>
                <a:lnTo>
                  <a:pt x="965777" y="1005664"/>
                </a:lnTo>
                <a:cubicBezTo>
                  <a:pt x="969522" y="1005664"/>
                  <a:pt x="973267" y="1004419"/>
                  <a:pt x="977012" y="1000686"/>
                </a:cubicBezTo>
                <a:cubicBezTo>
                  <a:pt x="979509" y="998197"/>
                  <a:pt x="982006" y="994463"/>
                  <a:pt x="982006" y="989485"/>
                </a:cubicBezTo>
                <a:cubicBezTo>
                  <a:pt x="982006" y="985751"/>
                  <a:pt x="979509" y="982018"/>
                  <a:pt x="977012" y="978284"/>
                </a:cubicBezTo>
                <a:cubicBezTo>
                  <a:pt x="973267" y="974551"/>
                  <a:pt x="969522" y="973306"/>
                  <a:pt x="965777" y="973306"/>
                </a:cubicBezTo>
                <a:close/>
                <a:moveTo>
                  <a:pt x="550078" y="972062"/>
                </a:moveTo>
                <a:cubicBezTo>
                  <a:pt x="543867" y="972062"/>
                  <a:pt x="541383" y="973306"/>
                  <a:pt x="537656" y="977040"/>
                </a:cubicBezTo>
                <a:cubicBezTo>
                  <a:pt x="535172" y="979529"/>
                  <a:pt x="532688" y="984507"/>
                  <a:pt x="532688" y="988240"/>
                </a:cubicBezTo>
                <a:lnTo>
                  <a:pt x="532688" y="1217233"/>
                </a:lnTo>
                <a:cubicBezTo>
                  <a:pt x="532688" y="1222211"/>
                  <a:pt x="535172" y="1225944"/>
                  <a:pt x="537656" y="1228433"/>
                </a:cubicBezTo>
                <a:cubicBezTo>
                  <a:pt x="543867" y="1235901"/>
                  <a:pt x="553804" y="1235901"/>
                  <a:pt x="561257" y="1228433"/>
                </a:cubicBezTo>
                <a:cubicBezTo>
                  <a:pt x="563741" y="1225944"/>
                  <a:pt x="566226" y="1222211"/>
                  <a:pt x="566226" y="1217233"/>
                </a:cubicBezTo>
                <a:lnTo>
                  <a:pt x="566226" y="1163718"/>
                </a:lnTo>
                <a:lnTo>
                  <a:pt x="622122" y="1163718"/>
                </a:lnTo>
                <a:lnTo>
                  <a:pt x="686713" y="1228433"/>
                </a:lnTo>
                <a:cubicBezTo>
                  <a:pt x="694166" y="1234656"/>
                  <a:pt x="704103" y="1234656"/>
                  <a:pt x="709072" y="1228433"/>
                </a:cubicBezTo>
                <a:cubicBezTo>
                  <a:pt x="712798" y="1224700"/>
                  <a:pt x="714040" y="1220966"/>
                  <a:pt x="714040" y="1215988"/>
                </a:cubicBezTo>
                <a:cubicBezTo>
                  <a:pt x="714040" y="1212255"/>
                  <a:pt x="712798" y="1208521"/>
                  <a:pt x="710314" y="1204787"/>
                </a:cubicBezTo>
                <a:lnTo>
                  <a:pt x="663113" y="1158740"/>
                </a:lnTo>
                <a:lnTo>
                  <a:pt x="679260" y="1150028"/>
                </a:lnTo>
                <a:cubicBezTo>
                  <a:pt x="692924" y="1141317"/>
                  <a:pt x="702861" y="1130116"/>
                  <a:pt x="711556" y="1115182"/>
                </a:cubicBezTo>
                <a:cubicBezTo>
                  <a:pt x="720251" y="1101492"/>
                  <a:pt x="723978" y="1085313"/>
                  <a:pt x="723978" y="1067890"/>
                </a:cubicBezTo>
                <a:cubicBezTo>
                  <a:pt x="723978" y="1055445"/>
                  <a:pt x="721493" y="1042999"/>
                  <a:pt x="716525" y="1030554"/>
                </a:cubicBezTo>
                <a:cubicBezTo>
                  <a:pt x="711556" y="1019353"/>
                  <a:pt x="705345" y="1008153"/>
                  <a:pt x="695408" y="1000686"/>
                </a:cubicBezTo>
                <a:cubicBezTo>
                  <a:pt x="686713" y="991974"/>
                  <a:pt x="678018" y="984507"/>
                  <a:pt x="665597" y="979529"/>
                </a:cubicBezTo>
                <a:cubicBezTo>
                  <a:pt x="653176" y="974551"/>
                  <a:pt x="641996" y="972062"/>
                  <a:pt x="628333" y="972062"/>
                </a:cubicBezTo>
                <a:close/>
                <a:moveTo>
                  <a:pt x="1246373" y="971351"/>
                </a:moveTo>
                <a:cubicBezTo>
                  <a:pt x="1237721" y="971351"/>
                  <a:pt x="1231542" y="978773"/>
                  <a:pt x="1231542" y="986195"/>
                </a:cubicBezTo>
                <a:lnTo>
                  <a:pt x="1231542" y="1170505"/>
                </a:lnTo>
                <a:lnTo>
                  <a:pt x="1099297" y="978773"/>
                </a:lnTo>
                <a:cubicBezTo>
                  <a:pt x="1095589" y="972588"/>
                  <a:pt x="1089410" y="970114"/>
                  <a:pt x="1083230" y="972588"/>
                </a:cubicBezTo>
                <a:cubicBezTo>
                  <a:pt x="1075814" y="973825"/>
                  <a:pt x="1072107" y="980010"/>
                  <a:pt x="1072107" y="986195"/>
                </a:cubicBezTo>
                <a:lnTo>
                  <a:pt x="1072107" y="1218747"/>
                </a:lnTo>
                <a:cubicBezTo>
                  <a:pt x="1072107" y="1227406"/>
                  <a:pt x="1079522" y="1233591"/>
                  <a:pt x="1086938" y="1233591"/>
                </a:cubicBezTo>
                <a:cubicBezTo>
                  <a:pt x="1095589" y="1233591"/>
                  <a:pt x="1101769" y="1227406"/>
                  <a:pt x="1101769" y="1218747"/>
                </a:cubicBezTo>
                <a:lnTo>
                  <a:pt x="1101769" y="1034437"/>
                </a:lnTo>
                <a:lnTo>
                  <a:pt x="1234013" y="1227406"/>
                </a:lnTo>
                <a:cubicBezTo>
                  <a:pt x="1236485" y="1232354"/>
                  <a:pt x="1243901" y="1234828"/>
                  <a:pt x="1250081" y="1233591"/>
                </a:cubicBezTo>
                <a:cubicBezTo>
                  <a:pt x="1257496" y="1231117"/>
                  <a:pt x="1259968" y="1226169"/>
                  <a:pt x="1259968" y="1218747"/>
                </a:cubicBezTo>
                <a:lnTo>
                  <a:pt x="1259968" y="986195"/>
                </a:lnTo>
                <a:cubicBezTo>
                  <a:pt x="1259968" y="978773"/>
                  <a:pt x="1253788" y="971351"/>
                  <a:pt x="1246373" y="971351"/>
                </a:cubicBezTo>
                <a:close/>
                <a:moveTo>
                  <a:pt x="1352157" y="944682"/>
                </a:moveTo>
                <a:lnTo>
                  <a:pt x="1513972" y="944682"/>
                </a:lnTo>
                <a:cubicBezTo>
                  <a:pt x="1526419" y="944682"/>
                  <a:pt x="1537622" y="949660"/>
                  <a:pt x="1546335" y="958372"/>
                </a:cubicBezTo>
                <a:cubicBezTo>
                  <a:pt x="1555048" y="967083"/>
                  <a:pt x="1558782" y="978284"/>
                  <a:pt x="1558782" y="989485"/>
                </a:cubicBezTo>
                <a:cubicBezTo>
                  <a:pt x="1558782" y="1001930"/>
                  <a:pt x="1555048" y="1013131"/>
                  <a:pt x="1546335" y="1021842"/>
                </a:cubicBezTo>
                <a:cubicBezTo>
                  <a:pt x="1537622" y="1030554"/>
                  <a:pt x="1526419" y="1034288"/>
                  <a:pt x="1513972" y="1034288"/>
                </a:cubicBezTo>
                <a:lnTo>
                  <a:pt x="1477875" y="1034288"/>
                </a:lnTo>
                <a:lnTo>
                  <a:pt x="1477875" y="1217233"/>
                </a:lnTo>
                <a:cubicBezTo>
                  <a:pt x="1477875" y="1229678"/>
                  <a:pt x="1474141" y="1240879"/>
                  <a:pt x="1465428" y="1248346"/>
                </a:cubicBezTo>
                <a:cubicBezTo>
                  <a:pt x="1456715" y="1258302"/>
                  <a:pt x="1446757" y="1262035"/>
                  <a:pt x="1433065" y="1262035"/>
                </a:cubicBezTo>
                <a:cubicBezTo>
                  <a:pt x="1420618" y="1262035"/>
                  <a:pt x="1409415" y="1258302"/>
                  <a:pt x="1401947" y="1248346"/>
                </a:cubicBezTo>
                <a:cubicBezTo>
                  <a:pt x="1394478" y="1240879"/>
                  <a:pt x="1389499" y="1229678"/>
                  <a:pt x="1389499" y="1217233"/>
                </a:cubicBezTo>
                <a:lnTo>
                  <a:pt x="1389499" y="1034288"/>
                </a:lnTo>
                <a:lnTo>
                  <a:pt x="1352157" y="1034288"/>
                </a:lnTo>
                <a:cubicBezTo>
                  <a:pt x="1339710" y="1034288"/>
                  <a:pt x="1329752" y="1030554"/>
                  <a:pt x="1321039" y="1021842"/>
                </a:cubicBezTo>
                <a:cubicBezTo>
                  <a:pt x="1312326" y="1013131"/>
                  <a:pt x="1307347" y="1001930"/>
                  <a:pt x="1307347" y="989485"/>
                </a:cubicBezTo>
                <a:cubicBezTo>
                  <a:pt x="1307347" y="978284"/>
                  <a:pt x="1312326" y="967083"/>
                  <a:pt x="1321039" y="958372"/>
                </a:cubicBezTo>
                <a:cubicBezTo>
                  <a:pt x="1329752" y="949660"/>
                  <a:pt x="1339710" y="944682"/>
                  <a:pt x="1352157" y="944682"/>
                </a:cubicBezTo>
                <a:close/>
                <a:moveTo>
                  <a:pt x="835941" y="944682"/>
                </a:moveTo>
                <a:lnTo>
                  <a:pt x="965777" y="944682"/>
                </a:lnTo>
                <a:cubicBezTo>
                  <a:pt x="977012" y="944682"/>
                  <a:pt x="988248" y="949660"/>
                  <a:pt x="996987" y="958372"/>
                </a:cubicBezTo>
                <a:cubicBezTo>
                  <a:pt x="1005726" y="967083"/>
                  <a:pt x="1009471" y="978284"/>
                  <a:pt x="1009471" y="989485"/>
                </a:cubicBezTo>
                <a:cubicBezTo>
                  <a:pt x="1009471" y="1001930"/>
                  <a:pt x="1004478" y="1013131"/>
                  <a:pt x="996987" y="1021842"/>
                </a:cubicBezTo>
                <a:cubicBezTo>
                  <a:pt x="988248" y="1030554"/>
                  <a:pt x="977012" y="1034288"/>
                  <a:pt x="965777" y="1034288"/>
                </a:cubicBezTo>
                <a:lnTo>
                  <a:pt x="879636" y="1034288"/>
                </a:lnTo>
                <a:lnTo>
                  <a:pt x="879636" y="1057934"/>
                </a:lnTo>
                <a:lnTo>
                  <a:pt x="934566" y="1057934"/>
                </a:lnTo>
                <a:cubicBezTo>
                  <a:pt x="947050" y="1057934"/>
                  <a:pt x="957038" y="1062912"/>
                  <a:pt x="965777" y="1070379"/>
                </a:cubicBezTo>
                <a:cubicBezTo>
                  <a:pt x="975764" y="1079091"/>
                  <a:pt x="979509" y="1090291"/>
                  <a:pt x="979509" y="1102736"/>
                </a:cubicBezTo>
                <a:cubicBezTo>
                  <a:pt x="979509" y="1115182"/>
                  <a:pt x="975764" y="1125138"/>
                  <a:pt x="965777" y="1133850"/>
                </a:cubicBezTo>
                <a:cubicBezTo>
                  <a:pt x="957038" y="1142561"/>
                  <a:pt x="947050" y="1146295"/>
                  <a:pt x="934566" y="1146295"/>
                </a:cubicBezTo>
                <a:lnTo>
                  <a:pt x="879636" y="1146295"/>
                </a:lnTo>
                <a:lnTo>
                  <a:pt x="879636" y="1172430"/>
                </a:lnTo>
                <a:lnTo>
                  <a:pt x="965777" y="1172430"/>
                </a:lnTo>
                <a:cubicBezTo>
                  <a:pt x="977012" y="1172430"/>
                  <a:pt x="988248" y="1177408"/>
                  <a:pt x="996987" y="1186120"/>
                </a:cubicBezTo>
                <a:cubicBezTo>
                  <a:pt x="1005726" y="1194831"/>
                  <a:pt x="1009471" y="1206032"/>
                  <a:pt x="1009471" y="1217233"/>
                </a:cubicBezTo>
                <a:cubicBezTo>
                  <a:pt x="1009471" y="1229678"/>
                  <a:pt x="1004478" y="1240879"/>
                  <a:pt x="996987" y="1249590"/>
                </a:cubicBezTo>
                <a:cubicBezTo>
                  <a:pt x="988248" y="1258302"/>
                  <a:pt x="977012" y="1262035"/>
                  <a:pt x="965777" y="1262035"/>
                </a:cubicBezTo>
                <a:lnTo>
                  <a:pt x="835941" y="1262035"/>
                </a:lnTo>
                <a:cubicBezTo>
                  <a:pt x="824705" y="1262035"/>
                  <a:pt x="813469" y="1258302"/>
                  <a:pt x="804730" y="1249590"/>
                </a:cubicBezTo>
                <a:cubicBezTo>
                  <a:pt x="795991" y="1240879"/>
                  <a:pt x="790998" y="1229678"/>
                  <a:pt x="790998" y="1217233"/>
                </a:cubicBezTo>
                <a:lnTo>
                  <a:pt x="790998" y="989485"/>
                </a:lnTo>
                <a:cubicBezTo>
                  <a:pt x="790998" y="978284"/>
                  <a:pt x="794743" y="968328"/>
                  <a:pt x="803482" y="959616"/>
                </a:cubicBezTo>
                <a:cubicBezTo>
                  <a:pt x="812221" y="949660"/>
                  <a:pt x="822208" y="944682"/>
                  <a:pt x="835941" y="944682"/>
                </a:cubicBezTo>
                <a:close/>
                <a:moveTo>
                  <a:pt x="550078" y="944682"/>
                </a:moveTo>
                <a:lnTo>
                  <a:pt x="628333" y="944682"/>
                </a:lnTo>
                <a:cubicBezTo>
                  <a:pt x="645723" y="944682"/>
                  <a:pt x="661870" y="947171"/>
                  <a:pt x="676776" y="954638"/>
                </a:cubicBezTo>
                <a:cubicBezTo>
                  <a:pt x="691682" y="959616"/>
                  <a:pt x="705345" y="969572"/>
                  <a:pt x="716525" y="979529"/>
                </a:cubicBezTo>
                <a:cubicBezTo>
                  <a:pt x="726462" y="991974"/>
                  <a:pt x="736399" y="1004419"/>
                  <a:pt x="742610" y="1019353"/>
                </a:cubicBezTo>
                <a:cubicBezTo>
                  <a:pt x="748820" y="1034288"/>
                  <a:pt x="751305" y="1050466"/>
                  <a:pt x="751305" y="1067890"/>
                </a:cubicBezTo>
                <a:cubicBezTo>
                  <a:pt x="751305" y="1090291"/>
                  <a:pt x="746336" y="1111448"/>
                  <a:pt x="736399" y="1130116"/>
                </a:cubicBezTo>
                <a:cubicBezTo>
                  <a:pt x="727704" y="1142561"/>
                  <a:pt x="719009" y="1153762"/>
                  <a:pt x="707830" y="1163718"/>
                </a:cubicBezTo>
                <a:lnTo>
                  <a:pt x="730188" y="1184875"/>
                </a:lnTo>
                <a:cubicBezTo>
                  <a:pt x="738883" y="1193587"/>
                  <a:pt x="742610" y="1204787"/>
                  <a:pt x="742610" y="1215988"/>
                </a:cubicBezTo>
                <a:cubicBezTo>
                  <a:pt x="742610" y="1228433"/>
                  <a:pt x="737641" y="1239634"/>
                  <a:pt x="730188" y="1248346"/>
                </a:cubicBezTo>
                <a:cubicBezTo>
                  <a:pt x="722735" y="1257057"/>
                  <a:pt x="711556" y="1262035"/>
                  <a:pt x="699135" y="1262035"/>
                </a:cubicBezTo>
                <a:cubicBezTo>
                  <a:pt x="686713" y="1262035"/>
                  <a:pt x="675534" y="1257057"/>
                  <a:pt x="666839" y="1248346"/>
                </a:cubicBezTo>
                <a:lnTo>
                  <a:pt x="610943" y="1192342"/>
                </a:lnTo>
                <a:lnTo>
                  <a:pt x="593553" y="1192342"/>
                </a:lnTo>
                <a:lnTo>
                  <a:pt x="593553" y="1217233"/>
                </a:lnTo>
                <a:cubicBezTo>
                  <a:pt x="593553" y="1229678"/>
                  <a:pt x="588584" y="1240879"/>
                  <a:pt x="581131" y="1249590"/>
                </a:cubicBezTo>
                <a:cubicBezTo>
                  <a:pt x="572436" y="1258302"/>
                  <a:pt x="561257" y="1262035"/>
                  <a:pt x="550078" y="1262035"/>
                </a:cubicBezTo>
                <a:cubicBezTo>
                  <a:pt x="537656" y="1262035"/>
                  <a:pt x="526477" y="1258302"/>
                  <a:pt x="517782" y="1248346"/>
                </a:cubicBezTo>
                <a:cubicBezTo>
                  <a:pt x="509087" y="1240879"/>
                  <a:pt x="505361" y="1229678"/>
                  <a:pt x="505361" y="1217233"/>
                </a:cubicBezTo>
                <a:lnTo>
                  <a:pt x="505361" y="988240"/>
                </a:lnTo>
                <a:cubicBezTo>
                  <a:pt x="505361" y="975795"/>
                  <a:pt x="509087" y="965839"/>
                  <a:pt x="517782" y="957127"/>
                </a:cubicBezTo>
                <a:cubicBezTo>
                  <a:pt x="526477" y="948416"/>
                  <a:pt x="537656" y="944682"/>
                  <a:pt x="550078" y="944682"/>
                </a:cubicBezTo>
                <a:close/>
                <a:moveTo>
                  <a:pt x="1246373" y="942901"/>
                </a:moveTo>
                <a:cubicBezTo>
                  <a:pt x="1269855" y="942901"/>
                  <a:pt x="1289630" y="962693"/>
                  <a:pt x="1289630" y="986195"/>
                </a:cubicBezTo>
                <a:lnTo>
                  <a:pt x="1289630" y="1218747"/>
                </a:lnTo>
                <a:cubicBezTo>
                  <a:pt x="1289630" y="1237301"/>
                  <a:pt x="1276035" y="1254619"/>
                  <a:pt x="1258732" y="1260804"/>
                </a:cubicBezTo>
                <a:cubicBezTo>
                  <a:pt x="1255024" y="1260804"/>
                  <a:pt x="1250081" y="1262041"/>
                  <a:pt x="1246373" y="1262041"/>
                </a:cubicBezTo>
                <a:cubicBezTo>
                  <a:pt x="1231542" y="1262041"/>
                  <a:pt x="1217946" y="1254619"/>
                  <a:pt x="1209295" y="1243486"/>
                </a:cubicBezTo>
                <a:lnTo>
                  <a:pt x="1130195" y="1125974"/>
                </a:lnTo>
                <a:lnTo>
                  <a:pt x="1130195" y="1218747"/>
                </a:lnTo>
                <a:cubicBezTo>
                  <a:pt x="1130195" y="1243486"/>
                  <a:pt x="1110420" y="1262041"/>
                  <a:pt x="1086938" y="1262041"/>
                </a:cubicBezTo>
                <a:cubicBezTo>
                  <a:pt x="1063455" y="1262041"/>
                  <a:pt x="1043680" y="1243486"/>
                  <a:pt x="1043680" y="1218747"/>
                </a:cubicBezTo>
                <a:lnTo>
                  <a:pt x="1043680" y="986195"/>
                </a:lnTo>
                <a:cubicBezTo>
                  <a:pt x="1043680" y="967640"/>
                  <a:pt x="1057275" y="950323"/>
                  <a:pt x="1074578" y="945375"/>
                </a:cubicBezTo>
                <a:cubicBezTo>
                  <a:pt x="1093117" y="939190"/>
                  <a:pt x="1111656" y="946612"/>
                  <a:pt x="1122780" y="962693"/>
                </a:cubicBezTo>
                <a:lnTo>
                  <a:pt x="1203115" y="1078968"/>
                </a:lnTo>
                <a:lnTo>
                  <a:pt x="1203115" y="986195"/>
                </a:lnTo>
                <a:cubicBezTo>
                  <a:pt x="1203115" y="962693"/>
                  <a:pt x="1221654" y="942901"/>
                  <a:pt x="1246373" y="942901"/>
                </a:cubicBezTo>
                <a:close/>
                <a:moveTo>
                  <a:pt x="431166" y="843201"/>
                </a:moveTo>
                <a:cubicBezTo>
                  <a:pt x="417459" y="843201"/>
                  <a:pt x="404997" y="848182"/>
                  <a:pt x="395028" y="855654"/>
                </a:cubicBezTo>
                <a:lnTo>
                  <a:pt x="195645" y="1027512"/>
                </a:lnTo>
                <a:cubicBezTo>
                  <a:pt x="219321" y="1043702"/>
                  <a:pt x="244244" y="1056155"/>
                  <a:pt x="272906" y="1066118"/>
                </a:cubicBezTo>
                <a:cubicBezTo>
                  <a:pt x="286613" y="1033739"/>
                  <a:pt x="317767" y="1011323"/>
                  <a:pt x="356397" y="1011323"/>
                </a:cubicBezTo>
                <a:cubicBezTo>
                  <a:pt x="406243" y="1011323"/>
                  <a:pt x="447366" y="1051174"/>
                  <a:pt x="447366" y="1102233"/>
                </a:cubicBezTo>
                <a:cubicBezTo>
                  <a:pt x="447366" y="1153292"/>
                  <a:pt x="406243" y="1194389"/>
                  <a:pt x="356397" y="1194389"/>
                </a:cubicBezTo>
                <a:cubicBezTo>
                  <a:pt x="307798" y="1194389"/>
                  <a:pt x="267921" y="1155783"/>
                  <a:pt x="264183" y="1108460"/>
                </a:cubicBezTo>
                <a:cubicBezTo>
                  <a:pt x="228044" y="1096006"/>
                  <a:pt x="193152" y="1078571"/>
                  <a:pt x="161999" y="1056155"/>
                </a:cubicBezTo>
                <a:lnTo>
                  <a:pt x="155768" y="1062382"/>
                </a:lnTo>
                <a:cubicBezTo>
                  <a:pt x="143307" y="1071099"/>
                  <a:pt x="137076" y="1086044"/>
                  <a:pt x="137076" y="1102233"/>
                </a:cubicBezTo>
                <a:cubicBezTo>
                  <a:pt x="137076" y="1118423"/>
                  <a:pt x="143307" y="1133367"/>
                  <a:pt x="155768" y="1143330"/>
                </a:cubicBezTo>
                <a:lnTo>
                  <a:pt x="395028" y="1348812"/>
                </a:lnTo>
                <a:cubicBezTo>
                  <a:pt x="404997" y="1357529"/>
                  <a:pt x="417459" y="1362511"/>
                  <a:pt x="431166" y="1362511"/>
                </a:cubicBezTo>
                <a:lnTo>
                  <a:pt x="1567651" y="1362511"/>
                </a:lnTo>
                <a:cubicBezTo>
                  <a:pt x="1585097" y="1362511"/>
                  <a:pt x="1598805" y="1347567"/>
                  <a:pt x="1598805" y="1330132"/>
                </a:cubicBezTo>
                <a:lnTo>
                  <a:pt x="1598805" y="875580"/>
                </a:lnTo>
                <a:cubicBezTo>
                  <a:pt x="1598805" y="856900"/>
                  <a:pt x="1585097" y="843201"/>
                  <a:pt x="1567651" y="843201"/>
                </a:cubicBezTo>
                <a:close/>
                <a:moveTo>
                  <a:pt x="93461" y="560507"/>
                </a:moveTo>
                <a:cubicBezTo>
                  <a:pt x="59815" y="615302"/>
                  <a:pt x="42369" y="677569"/>
                  <a:pt x="42369" y="742327"/>
                </a:cubicBezTo>
                <a:cubicBezTo>
                  <a:pt x="42369" y="843201"/>
                  <a:pt x="87230" y="936602"/>
                  <a:pt x="160753" y="1000115"/>
                </a:cubicBezTo>
                <a:lnTo>
                  <a:pt x="367613" y="824521"/>
                </a:lnTo>
                <a:cubicBezTo>
                  <a:pt x="385059" y="808331"/>
                  <a:pt x="407489" y="800859"/>
                  <a:pt x="431166" y="800859"/>
                </a:cubicBezTo>
                <a:lnTo>
                  <a:pt x="727749" y="800859"/>
                </a:lnTo>
                <a:cubicBezTo>
                  <a:pt x="731487" y="780933"/>
                  <a:pt x="732733" y="762253"/>
                  <a:pt x="732733" y="742327"/>
                </a:cubicBezTo>
                <a:cubicBezTo>
                  <a:pt x="732733" y="711194"/>
                  <a:pt x="728995" y="681305"/>
                  <a:pt x="721518" y="651417"/>
                </a:cubicBezTo>
                <a:cubicBezTo>
                  <a:pt x="649242" y="727383"/>
                  <a:pt x="544565" y="772216"/>
                  <a:pt x="437397" y="772216"/>
                </a:cubicBezTo>
                <a:cubicBezTo>
                  <a:pt x="409982" y="772216"/>
                  <a:pt x="381320" y="769725"/>
                  <a:pt x="355151" y="763498"/>
                </a:cubicBezTo>
                <a:cubicBezTo>
                  <a:pt x="240506" y="738591"/>
                  <a:pt x="145799" y="662625"/>
                  <a:pt x="93461" y="560507"/>
                </a:cubicBezTo>
                <a:close/>
                <a:moveTo>
                  <a:pt x="366367" y="397366"/>
                </a:moveTo>
                <a:cubicBezTo>
                  <a:pt x="311536" y="401102"/>
                  <a:pt x="260444" y="417292"/>
                  <a:pt x="214337" y="444689"/>
                </a:cubicBezTo>
                <a:cubicBezTo>
                  <a:pt x="218075" y="452161"/>
                  <a:pt x="223060" y="458388"/>
                  <a:pt x="230537" y="463370"/>
                </a:cubicBezTo>
                <a:cubicBezTo>
                  <a:pt x="246737" y="478314"/>
                  <a:pt x="269167" y="484541"/>
                  <a:pt x="291598" y="483295"/>
                </a:cubicBezTo>
                <a:cubicBezTo>
                  <a:pt x="312782" y="482050"/>
                  <a:pt x="332721" y="470842"/>
                  <a:pt x="346428" y="454652"/>
                </a:cubicBezTo>
                <a:cubicBezTo>
                  <a:pt x="360136" y="438463"/>
                  <a:pt x="366367" y="418537"/>
                  <a:pt x="366367" y="397366"/>
                </a:cubicBezTo>
                <a:close/>
                <a:moveTo>
                  <a:pt x="902313" y="323968"/>
                </a:moveTo>
                <a:cubicBezTo>
                  <a:pt x="913460" y="323968"/>
                  <a:pt x="924608" y="331723"/>
                  <a:pt x="924608" y="343355"/>
                </a:cubicBezTo>
                <a:cubicBezTo>
                  <a:pt x="927085" y="356280"/>
                  <a:pt x="917176" y="366620"/>
                  <a:pt x="906028" y="367913"/>
                </a:cubicBezTo>
                <a:lnTo>
                  <a:pt x="699178" y="387300"/>
                </a:lnTo>
                <a:cubicBezTo>
                  <a:pt x="699178" y="388593"/>
                  <a:pt x="699178" y="388593"/>
                  <a:pt x="697939" y="388593"/>
                </a:cubicBezTo>
                <a:cubicBezTo>
                  <a:pt x="686791" y="388593"/>
                  <a:pt x="678121" y="379545"/>
                  <a:pt x="676882" y="367913"/>
                </a:cubicBezTo>
                <a:cubicBezTo>
                  <a:pt x="675644" y="356280"/>
                  <a:pt x="684314" y="344648"/>
                  <a:pt x="695462" y="343355"/>
                </a:cubicBezTo>
                <a:close/>
                <a:moveTo>
                  <a:pt x="276644" y="317664"/>
                </a:moveTo>
                <a:cubicBezTo>
                  <a:pt x="254213" y="320155"/>
                  <a:pt x="234275" y="330117"/>
                  <a:pt x="219321" y="347552"/>
                </a:cubicBezTo>
                <a:cubicBezTo>
                  <a:pt x="206860" y="363742"/>
                  <a:pt x="199383" y="382422"/>
                  <a:pt x="200629" y="403593"/>
                </a:cubicBezTo>
                <a:cubicBezTo>
                  <a:pt x="247983" y="377441"/>
                  <a:pt x="300321" y="361251"/>
                  <a:pt x="352659" y="356270"/>
                </a:cubicBezTo>
                <a:cubicBezTo>
                  <a:pt x="348921" y="348798"/>
                  <a:pt x="342690" y="342571"/>
                  <a:pt x="336459" y="336344"/>
                </a:cubicBezTo>
                <a:cubicBezTo>
                  <a:pt x="321505" y="325136"/>
                  <a:pt x="302813" y="317664"/>
                  <a:pt x="284121" y="317664"/>
                </a:cubicBezTo>
                <a:cubicBezTo>
                  <a:pt x="281629" y="317664"/>
                  <a:pt x="277890" y="317664"/>
                  <a:pt x="276644" y="317664"/>
                </a:cubicBezTo>
                <a:close/>
                <a:moveTo>
                  <a:pt x="408736" y="43687"/>
                </a:moveTo>
                <a:cubicBezTo>
                  <a:pt x="311536" y="53650"/>
                  <a:pt x="221814" y="103464"/>
                  <a:pt x="163245" y="181921"/>
                </a:cubicBezTo>
                <a:cubicBezTo>
                  <a:pt x="104676" y="260378"/>
                  <a:pt x="82245" y="357515"/>
                  <a:pt x="102184" y="455897"/>
                </a:cubicBezTo>
                <a:cubicBezTo>
                  <a:pt x="129599" y="589150"/>
                  <a:pt x="231783" y="692514"/>
                  <a:pt x="363874" y="722402"/>
                </a:cubicBezTo>
                <a:cubicBezTo>
                  <a:pt x="504689" y="752290"/>
                  <a:pt x="629303" y="695004"/>
                  <a:pt x="704072" y="605339"/>
                </a:cubicBezTo>
                <a:cubicBezTo>
                  <a:pt x="654226" y="489522"/>
                  <a:pt x="542073" y="406084"/>
                  <a:pt x="408736" y="397366"/>
                </a:cubicBezTo>
                <a:cubicBezTo>
                  <a:pt x="409982" y="428500"/>
                  <a:pt x="400013" y="457143"/>
                  <a:pt x="380074" y="480804"/>
                </a:cubicBezTo>
                <a:cubicBezTo>
                  <a:pt x="358890" y="506957"/>
                  <a:pt x="327736" y="521901"/>
                  <a:pt x="295336" y="525637"/>
                </a:cubicBezTo>
                <a:cubicBezTo>
                  <a:pt x="290352" y="525637"/>
                  <a:pt x="286613" y="526882"/>
                  <a:pt x="282875" y="526882"/>
                </a:cubicBezTo>
                <a:cubicBezTo>
                  <a:pt x="254213" y="526882"/>
                  <a:pt x="225552" y="515674"/>
                  <a:pt x="203122" y="496994"/>
                </a:cubicBezTo>
                <a:cubicBezTo>
                  <a:pt x="176952" y="475823"/>
                  <a:pt x="161999" y="445935"/>
                  <a:pt x="158260" y="412310"/>
                </a:cubicBezTo>
                <a:cubicBezTo>
                  <a:pt x="155768" y="378686"/>
                  <a:pt x="165737" y="346307"/>
                  <a:pt x="186922" y="320155"/>
                </a:cubicBezTo>
                <a:cubicBezTo>
                  <a:pt x="208106" y="294002"/>
                  <a:pt x="238014" y="279058"/>
                  <a:pt x="272906" y="275322"/>
                </a:cubicBezTo>
                <a:cubicBezTo>
                  <a:pt x="305305" y="272831"/>
                  <a:pt x="337705" y="282794"/>
                  <a:pt x="363874" y="303965"/>
                </a:cubicBezTo>
                <a:cubicBezTo>
                  <a:pt x="380074" y="317664"/>
                  <a:pt x="392536" y="335099"/>
                  <a:pt x="400013" y="355024"/>
                </a:cubicBezTo>
                <a:cubicBezTo>
                  <a:pt x="545812" y="360006"/>
                  <a:pt x="670426" y="444689"/>
                  <a:pt x="732733" y="566733"/>
                </a:cubicBezTo>
                <a:cubicBezTo>
                  <a:pt x="746441" y="546808"/>
                  <a:pt x="756410" y="524392"/>
                  <a:pt x="763887" y="503221"/>
                </a:cubicBezTo>
                <a:cubicBezTo>
                  <a:pt x="771364" y="479559"/>
                  <a:pt x="791302" y="463370"/>
                  <a:pt x="814979" y="462124"/>
                </a:cubicBezTo>
                <a:lnTo>
                  <a:pt x="1475437" y="402348"/>
                </a:lnTo>
                <a:cubicBezTo>
                  <a:pt x="1479175" y="402348"/>
                  <a:pt x="1481667" y="399857"/>
                  <a:pt x="1482913" y="398611"/>
                </a:cubicBezTo>
                <a:lnTo>
                  <a:pt x="1577620" y="305210"/>
                </a:lnTo>
                <a:lnTo>
                  <a:pt x="1116547" y="346307"/>
                </a:lnTo>
                <a:cubicBezTo>
                  <a:pt x="1116547" y="346307"/>
                  <a:pt x="1115301" y="346307"/>
                  <a:pt x="1114054" y="346307"/>
                </a:cubicBezTo>
                <a:cubicBezTo>
                  <a:pt x="1104085" y="346307"/>
                  <a:pt x="1094116" y="338835"/>
                  <a:pt x="1092870" y="327627"/>
                </a:cubicBezTo>
                <a:cubicBezTo>
                  <a:pt x="1092870" y="315173"/>
                  <a:pt x="1100347" y="305210"/>
                  <a:pt x="1112808" y="303965"/>
                </a:cubicBezTo>
                <a:lnTo>
                  <a:pt x="1573882" y="262869"/>
                </a:lnTo>
                <a:lnTo>
                  <a:pt x="1464221" y="186902"/>
                </a:lnTo>
                <a:cubicBezTo>
                  <a:pt x="1461729" y="185657"/>
                  <a:pt x="1459237" y="184412"/>
                  <a:pt x="1455498" y="184412"/>
                </a:cubicBezTo>
                <a:lnTo>
                  <a:pt x="1352068" y="195620"/>
                </a:lnTo>
                <a:cubicBezTo>
                  <a:pt x="1324653" y="196865"/>
                  <a:pt x="1313438" y="204337"/>
                  <a:pt x="1298484" y="213055"/>
                </a:cubicBezTo>
                <a:cubicBezTo>
                  <a:pt x="1282284" y="224263"/>
                  <a:pt x="1264838" y="235471"/>
                  <a:pt x="1227454" y="237962"/>
                </a:cubicBezTo>
                <a:cubicBezTo>
                  <a:pt x="1191315" y="241698"/>
                  <a:pt x="1171377" y="234226"/>
                  <a:pt x="1152685" y="226753"/>
                </a:cubicBezTo>
                <a:cubicBezTo>
                  <a:pt x="1143962" y="221772"/>
                  <a:pt x="1135239" y="219281"/>
                  <a:pt x="1122777" y="218036"/>
                </a:cubicBezTo>
                <a:cubicBezTo>
                  <a:pt x="1111562" y="216791"/>
                  <a:pt x="1101593" y="220527"/>
                  <a:pt x="1095362" y="230490"/>
                </a:cubicBezTo>
                <a:cubicBezTo>
                  <a:pt x="1095362" y="230490"/>
                  <a:pt x="1095362" y="230490"/>
                  <a:pt x="1094116" y="231735"/>
                </a:cubicBezTo>
                <a:cubicBezTo>
                  <a:pt x="1086639" y="264114"/>
                  <a:pt x="1059224" y="298984"/>
                  <a:pt x="1019347" y="302720"/>
                </a:cubicBezTo>
                <a:lnTo>
                  <a:pt x="995670" y="305210"/>
                </a:lnTo>
                <a:cubicBezTo>
                  <a:pt x="957040" y="308946"/>
                  <a:pt x="923394" y="279058"/>
                  <a:pt x="909686" y="247924"/>
                </a:cubicBezTo>
                <a:cubicBezTo>
                  <a:pt x="905948" y="240452"/>
                  <a:pt x="898471" y="235471"/>
                  <a:pt x="889748" y="235471"/>
                </a:cubicBezTo>
                <a:lnTo>
                  <a:pt x="803764" y="244188"/>
                </a:lnTo>
                <a:cubicBezTo>
                  <a:pt x="765133" y="247924"/>
                  <a:pt x="746441" y="230490"/>
                  <a:pt x="737718" y="215545"/>
                </a:cubicBezTo>
                <a:cubicBezTo>
                  <a:pt x="670426" y="99728"/>
                  <a:pt x="542073" y="32479"/>
                  <a:pt x="408736" y="43687"/>
                </a:cubicBezTo>
                <a:close/>
                <a:moveTo>
                  <a:pt x="460765" y="701"/>
                </a:moveTo>
                <a:cubicBezTo>
                  <a:pt x="589855" y="8448"/>
                  <a:pt x="709524" y="79958"/>
                  <a:pt x="773856" y="194374"/>
                </a:cubicBezTo>
                <a:cubicBezTo>
                  <a:pt x="776349" y="196865"/>
                  <a:pt x="780087" y="203092"/>
                  <a:pt x="800025" y="201847"/>
                </a:cubicBezTo>
                <a:lnTo>
                  <a:pt x="886009" y="194374"/>
                </a:lnTo>
                <a:cubicBezTo>
                  <a:pt x="910932" y="191884"/>
                  <a:pt x="937101" y="205583"/>
                  <a:pt x="947070" y="229244"/>
                </a:cubicBezTo>
                <a:cubicBezTo>
                  <a:pt x="955794" y="247924"/>
                  <a:pt x="974486" y="265359"/>
                  <a:pt x="993178" y="262869"/>
                </a:cubicBezTo>
                <a:lnTo>
                  <a:pt x="1015609" y="260378"/>
                </a:lnTo>
                <a:cubicBezTo>
                  <a:pt x="1034301" y="259133"/>
                  <a:pt x="1049255" y="239207"/>
                  <a:pt x="1054239" y="220527"/>
                </a:cubicBezTo>
                <a:cubicBezTo>
                  <a:pt x="1054239" y="215545"/>
                  <a:pt x="1056732" y="211809"/>
                  <a:pt x="1059224" y="206828"/>
                </a:cubicBezTo>
                <a:cubicBezTo>
                  <a:pt x="1074178" y="184412"/>
                  <a:pt x="1100347" y="171958"/>
                  <a:pt x="1127762" y="175694"/>
                </a:cubicBezTo>
                <a:cubicBezTo>
                  <a:pt x="1145208" y="176940"/>
                  <a:pt x="1157670" y="183166"/>
                  <a:pt x="1168885" y="186902"/>
                </a:cubicBezTo>
                <a:cubicBezTo>
                  <a:pt x="1185085" y="193129"/>
                  <a:pt x="1197546" y="198110"/>
                  <a:pt x="1223715" y="195620"/>
                </a:cubicBezTo>
                <a:cubicBezTo>
                  <a:pt x="1249884" y="193129"/>
                  <a:pt x="1261100" y="186902"/>
                  <a:pt x="1276053" y="176940"/>
                </a:cubicBezTo>
                <a:cubicBezTo>
                  <a:pt x="1292253" y="166977"/>
                  <a:pt x="1310945" y="155769"/>
                  <a:pt x="1347084" y="152033"/>
                </a:cubicBezTo>
                <a:lnTo>
                  <a:pt x="1451760" y="142070"/>
                </a:lnTo>
                <a:cubicBezTo>
                  <a:pt x="1465468" y="142070"/>
                  <a:pt x="1477929" y="144561"/>
                  <a:pt x="1489144" y="152033"/>
                </a:cubicBezTo>
                <a:lnTo>
                  <a:pt x="1601297" y="230490"/>
                </a:lnTo>
                <a:cubicBezTo>
                  <a:pt x="1617497" y="241698"/>
                  <a:pt x="1627466" y="259133"/>
                  <a:pt x="1629958" y="279058"/>
                </a:cubicBezTo>
                <a:cubicBezTo>
                  <a:pt x="1631205" y="298984"/>
                  <a:pt x="1623728" y="318909"/>
                  <a:pt x="1610020" y="332608"/>
                </a:cubicBezTo>
                <a:lnTo>
                  <a:pt x="1514067" y="428500"/>
                </a:lnTo>
                <a:cubicBezTo>
                  <a:pt x="1504098" y="438463"/>
                  <a:pt x="1492882" y="443444"/>
                  <a:pt x="1479175" y="444689"/>
                </a:cubicBezTo>
                <a:lnTo>
                  <a:pt x="818717" y="504466"/>
                </a:lnTo>
                <a:cubicBezTo>
                  <a:pt x="811241" y="504466"/>
                  <a:pt x="806256" y="509447"/>
                  <a:pt x="803764" y="515674"/>
                </a:cubicBezTo>
                <a:cubicBezTo>
                  <a:pt x="792548" y="551789"/>
                  <a:pt x="773856" y="584168"/>
                  <a:pt x="752672" y="612811"/>
                </a:cubicBezTo>
                <a:cubicBezTo>
                  <a:pt x="767626" y="653908"/>
                  <a:pt x="775102" y="697495"/>
                  <a:pt x="775102" y="742327"/>
                </a:cubicBezTo>
                <a:cubicBezTo>
                  <a:pt x="775102" y="762253"/>
                  <a:pt x="773856" y="780933"/>
                  <a:pt x="771364" y="800859"/>
                </a:cubicBezTo>
                <a:lnTo>
                  <a:pt x="1567651" y="800859"/>
                </a:lnTo>
                <a:cubicBezTo>
                  <a:pt x="1608774" y="800859"/>
                  <a:pt x="1641174" y="834483"/>
                  <a:pt x="1641174" y="875580"/>
                </a:cubicBezTo>
                <a:lnTo>
                  <a:pt x="1641174" y="1330132"/>
                </a:lnTo>
                <a:cubicBezTo>
                  <a:pt x="1641174" y="1371228"/>
                  <a:pt x="1608774" y="1404853"/>
                  <a:pt x="1567651" y="1404853"/>
                </a:cubicBezTo>
                <a:lnTo>
                  <a:pt x="431166" y="1404853"/>
                </a:lnTo>
                <a:cubicBezTo>
                  <a:pt x="407489" y="1404853"/>
                  <a:pt x="385059" y="1396135"/>
                  <a:pt x="367613" y="1381191"/>
                </a:cubicBezTo>
                <a:lnTo>
                  <a:pt x="128353" y="1175709"/>
                </a:lnTo>
                <a:cubicBezTo>
                  <a:pt x="105922" y="1157028"/>
                  <a:pt x="93461" y="1130876"/>
                  <a:pt x="93461" y="1102233"/>
                </a:cubicBezTo>
                <a:cubicBezTo>
                  <a:pt x="93461" y="1074835"/>
                  <a:pt x="105922" y="1047438"/>
                  <a:pt x="128353" y="1028758"/>
                </a:cubicBezTo>
                <a:cubicBezTo>
                  <a:pt x="48599" y="956527"/>
                  <a:pt x="0" y="853163"/>
                  <a:pt x="0" y="742327"/>
                </a:cubicBezTo>
                <a:cubicBezTo>
                  <a:pt x="0" y="658889"/>
                  <a:pt x="26169" y="580432"/>
                  <a:pt x="74768" y="514429"/>
                </a:cubicBezTo>
                <a:cubicBezTo>
                  <a:pt x="68538" y="498239"/>
                  <a:pt x="64799" y="482050"/>
                  <a:pt x="59815" y="464615"/>
                </a:cubicBezTo>
                <a:cubicBezTo>
                  <a:pt x="38630" y="353779"/>
                  <a:pt x="62307" y="244188"/>
                  <a:pt x="129599" y="155769"/>
                </a:cubicBezTo>
                <a:cubicBezTo>
                  <a:pt x="195645" y="67349"/>
                  <a:pt x="295336" y="11308"/>
                  <a:pt x="404997" y="1345"/>
                </a:cubicBezTo>
                <a:cubicBezTo>
                  <a:pt x="423689" y="-212"/>
                  <a:pt x="442323" y="-406"/>
                  <a:pt x="460765" y="7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08D2A63-73AE-1E42-927F-15397325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36" y="9681427"/>
            <a:ext cx="1539707" cy="1542301"/>
          </a:xfrm>
          <a:custGeom>
            <a:avLst/>
            <a:gdLst>
              <a:gd name="connsiteX0" fmla="*/ 1191952 w 1539707"/>
              <a:gd name="connsiteY0" fmla="*/ 1088463 h 1542301"/>
              <a:gd name="connsiteX1" fmla="*/ 1087438 w 1539707"/>
              <a:gd name="connsiteY1" fmla="*/ 1193195 h 1542301"/>
              <a:gd name="connsiteX2" fmla="*/ 1381070 w 1539707"/>
              <a:gd name="connsiteY2" fmla="*/ 1487442 h 1542301"/>
              <a:gd name="connsiteX3" fmla="*/ 1439548 w 1539707"/>
              <a:gd name="connsiteY3" fmla="*/ 1487442 h 1542301"/>
              <a:gd name="connsiteX4" fmla="*/ 1485584 w 1539707"/>
              <a:gd name="connsiteY4" fmla="*/ 1441310 h 1542301"/>
              <a:gd name="connsiteX5" fmla="*/ 1496782 w 1539707"/>
              <a:gd name="connsiteY5" fmla="*/ 1412633 h 1542301"/>
              <a:gd name="connsiteX6" fmla="*/ 1485584 w 1539707"/>
              <a:gd name="connsiteY6" fmla="*/ 1382710 h 1542301"/>
              <a:gd name="connsiteX7" fmla="*/ 1081216 w 1539707"/>
              <a:gd name="connsiteY7" fmla="*/ 978744 h 1542301"/>
              <a:gd name="connsiteX8" fmla="*/ 977948 w 1539707"/>
              <a:gd name="connsiteY8" fmla="*/ 1082229 h 1542301"/>
              <a:gd name="connsiteX9" fmla="*/ 1056332 w 1539707"/>
              <a:gd name="connsiteY9" fmla="*/ 1162025 h 1542301"/>
              <a:gd name="connsiteX10" fmla="*/ 1160846 w 1539707"/>
              <a:gd name="connsiteY10" fmla="*/ 1057293 h 1542301"/>
              <a:gd name="connsiteX11" fmla="*/ 530928 w 1539707"/>
              <a:gd name="connsiteY11" fmla="*/ 646505 h 1542301"/>
              <a:gd name="connsiteX12" fmla="*/ 530928 w 1539707"/>
              <a:gd name="connsiteY12" fmla="*/ 798172 h 1542301"/>
              <a:gd name="connsiteX13" fmla="*/ 681798 w 1539707"/>
              <a:gd name="connsiteY13" fmla="*/ 798172 h 1542301"/>
              <a:gd name="connsiteX14" fmla="*/ 681798 w 1539707"/>
              <a:gd name="connsiteY14" fmla="*/ 646505 h 1542301"/>
              <a:gd name="connsiteX15" fmla="*/ 529691 w 1539707"/>
              <a:gd name="connsiteY15" fmla="*/ 604237 h 1542301"/>
              <a:gd name="connsiteX16" fmla="*/ 681798 w 1539707"/>
              <a:gd name="connsiteY16" fmla="*/ 604237 h 1542301"/>
              <a:gd name="connsiteX17" fmla="*/ 723844 w 1539707"/>
              <a:gd name="connsiteY17" fmla="*/ 645262 h 1542301"/>
              <a:gd name="connsiteX18" fmla="*/ 723844 w 1539707"/>
              <a:gd name="connsiteY18" fmla="*/ 798172 h 1542301"/>
              <a:gd name="connsiteX19" fmla="*/ 681798 w 1539707"/>
              <a:gd name="connsiteY19" fmla="*/ 839197 h 1542301"/>
              <a:gd name="connsiteX20" fmla="*/ 529691 w 1539707"/>
              <a:gd name="connsiteY20" fmla="*/ 839197 h 1542301"/>
              <a:gd name="connsiteX21" fmla="*/ 488882 w 1539707"/>
              <a:gd name="connsiteY21" fmla="*/ 798172 h 1542301"/>
              <a:gd name="connsiteX22" fmla="*/ 488882 w 1539707"/>
              <a:gd name="connsiteY22" fmla="*/ 645262 h 1542301"/>
              <a:gd name="connsiteX23" fmla="*/ 529691 w 1539707"/>
              <a:gd name="connsiteY23" fmla="*/ 604237 h 1542301"/>
              <a:gd name="connsiteX24" fmla="*/ 756633 w 1539707"/>
              <a:gd name="connsiteY24" fmla="*/ 273015 h 1542301"/>
              <a:gd name="connsiteX25" fmla="*/ 756633 w 1539707"/>
              <a:gd name="connsiteY25" fmla="*/ 358867 h 1542301"/>
              <a:gd name="connsiteX26" fmla="*/ 746681 w 1539707"/>
              <a:gd name="connsiteY26" fmla="*/ 377531 h 1542301"/>
              <a:gd name="connsiteX27" fmla="*/ 724288 w 1539707"/>
              <a:gd name="connsiteY27" fmla="*/ 376286 h 1542301"/>
              <a:gd name="connsiteX28" fmla="*/ 611081 w 1539707"/>
              <a:gd name="connsiteY28" fmla="*/ 304121 h 1542301"/>
              <a:gd name="connsiteX29" fmla="*/ 592420 w 1539707"/>
              <a:gd name="connsiteY29" fmla="*/ 304121 h 1542301"/>
              <a:gd name="connsiteX30" fmla="*/ 276434 w 1539707"/>
              <a:gd name="connsiteY30" fmla="*/ 521862 h 1542301"/>
              <a:gd name="connsiteX31" fmla="*/ 326196 w 1539707"/>
              <a:gd name="connsiteY31" fmla="*/ 521862 h 1542301"/>
              <a:gd name="connsiteX32" fmla="*/ 347344 w 1539707"/>
              <a:gd name="connsiteY32" fmla="*/ 543014 h 1542301"/>
              <a:gd name="connsiteX33" fmla="*/ 347344 w 1539707"/>
              <a:gd name="connsiteY33" fmla="*/ 921260 h 1542301"/>
              <a:gd name="connsiteX34" fmla="*/ 354808 w 1539707"/>
              <a:gd name="connsiteY34" fmla="*/ 927482 h 1542301"/>
              <a:gd name="connsiteX35" fmla="*/ 849936 w 1539707"/>
              <a:gd name="connsiteY35" fmla="*/ 927482 h 1542301"/>
              <a:gd name="connsiteX36" fmla="*/ 854913 w 1539707"/>
              <a:gd name="connsiteY36" fmla="*/ 926237 h 1542301"/>
              <a:gd name="connsiteX37" fmla="*/ 856157 w 1539707"/>
              <a:gd name="connsiteY37" fmla="*/ 921260 h 1542301"/>
              <a:gd name="connsiteX38" fmla="*/ 854913 w 1539707"/>
              <a:gd name="connsiteY38" fmla="*/ 543014 h 1542301"/>
              <a:gd name="connsiteX39" fmla="*/ 862377 w 1539707"/>
              <a:gd name="connsiteY39" fmla="*/ 528083 h 1542301"/>
              <a:gd name="connsiteX40" fmla="*/ 876061 w 1539707"/>
              <a:gd name="connsiteY40" fmla="*/ 521862 h 1542301"/>
              <a:gd name="connsiteX41" fmla="*/ 933288 w 1539707"/>
              <a:gd name="connsiteY41" fmla="*/ 521862 h 1542301"/>
              <a:gd name="connsiteX42" fmla="*/ 837496 w 1539707"/>
              <a:gd name="connsiteY42" fmla="*/ 448452 h 1542301"/>
              <a:gd name="connsiteX43" fmla="*/ 828788 w 1539707"/>
              <a:gd name="connsiteY43" fmla="*/ 431033 h 1542301"/>
              <a:gd name="connsiteX44" fmla="*/ 828788 w 1539707"/>
              <a:gd name="connsiteY44" fmla="*/ 273015 h 1542301"/>
              <a:gd name="connsiteX45" fmla="*/ 735485 w 1539707"/>
              <a:gd name="connsiteY45" fmla="*/ 230711 h 1542301"/>
              <a:gd name="connsiteX46" fmla="*/ 842472 w 1539707"/>
              <a:gd name="connsiteY46" fmla="*/ 230711 h 1542301"/>
              <a:gd name="connsiteX47" fmla="*/ 872329 w 1539707"/>
              <a:gd name="connsiteY47" fmla="*/ 259328 h 1542301"/>
              <a:gd name="connsiteX48" fmla="*/ 872329 w 1539707"/>
              <a:gd name="connsiteY48" fmla="*/ 421079 h 1542301"/>
              <a:gd name="connsiteX49" fmla="*/ 976828 w 1539707"/>
              <a:gd name="connsiteY49" fmla="*/ 501954 h 1542301"/>
              <a:gd name="connsiteX50" fmla="*/ 988024 w 1539707"/>
              <a:gd name="connsiteY50" fmla="*/ 540525 h 1542301"/>
              <a:gd name="connsiteX51" fmla="*/ 955680 w 1539707"/>
              <a:gd name="connsiteY51" fmla="*/ 564166 h 1542301"/>
              <a:gd name="connsiteX52" fmla="*/ 898454 w 1539707"/>
              <a:gd name="connsiteY52" fmla="*/ 564166 h 1542301"/>
              <a:gd name="connsiteX53" fmla="*/ 898454 w 1539707"/>
              <a:gd name="connsiteY53" fmla="*/ 921260 h 1542301"/>
              <a:gd name="connsiteX54" fmla="*/ 883525 w 1539707"/>
              <a:gd name="connsiteY54" fmla="*/ 956099 h 1542301"/>
              <a:gd name="connsiteX55" fmla="*/ 849936 w 1539707"/>
              <a:gd name="connsiteY55" fmla="*/ 971030 h 1542301"/>
              <a:gd name="connsiteX56" fmla="*/ 354808 w 1539707"/>
              <a:gd name="connsiteY56" fmla="*/ 971030 h 1542301"/>
              <a:gd name="connsiteX57" fmla="*/ 305047 w 1539707"/>
              <a:gd name="connsiteY57" fmla="*/ 921260 h 1542301"/>
              <a:gd name="connsiteX58" fmla="*/ 305047 w 1539707"/>
              <a:gd name="connsiteY58" fmla="*/ 564166 h 1542301"/>
              <a:gd name="connsiteX59" fmla="*/ 251553 w 1539707"/>
              <a:gd name="connsiteY59" fmla="*/ 564166 h 1542301"/>
              <a:gd name="connsiteX60" fmla="*/ 217964 w 1539707"/>
              <a:gd name="connsiteY60" fmla="*/ 540525 h 1542301"/>
              <a:gd name="connsiteX61" fmla="*/ 231649 w 1539707"/>
              <a:gd name="connsiteY61" fmla="*/ 500710 h 1542301"/>
              <a:gd name="connsiteX62" fmla="*/ 568783 w 1539707"/>
              <a:gd name="connsiteY62" fmla="*/ 268038 h 1542301"/>
              <a:gd name="connsiteX63" fmla="*/ 571271 w 1539707"/>
              <a:gd name="connsiteY63" fmla="*/ 268038 h 1542301"/>
              <a:gd name="connsiteX64" fmla="*/ 632229 w 1539707"/>
              <a:gd name="connsiteY64" fmla="*/ 268038 h 1542301"/>
              <a:gd name="connsiteX65" fmla="*/ 714336 w 1539707"/>
              <a:gd name="connsiteY65" fmla="*/ 320296 h 1542301"/>
              <a:gd name="connsiteX66" fmla="*/ 714336 w 1539707"/>
              <a:gd name="connsiteY66" fmla="*/ 251863 h 1542301"/>
              <a:gd name="connsiteX67" fmla="*/ 735485 w 1539707"/>
              <a:gd name="connsiteY67" fmla="*/ 230711 h 1542301"/>
              <a:gd name="connsiteX68" fmla="*/ 603441 w 1539707"/>
              <a:gd name="connsiteY68" fmla="*/ 42391 h 1542301"/>
              <a:gd name="connsiteX69" fmla="*/ 207783 w 1539707"/>
              <a:gd name="connsiteY69" fmla="*/ 206970 h 1542301"/>
              <a:gd name="connsiteX70" fmla="*/ 43547 w 1539707"/>
              <a:gd name="connsiteY70" fmla="*/ 603455 h 1542301"/>
              <a:gd name="connsiteX71" fmla="*/ 207783 w 1539707"/>
              <a:gd name="connsiteY71" fmla="*/ 1001187 h 1542301"/>
              <a:gd name="connsiteX72" fmla="*/ 603441 w 1539707"/>
              <a:gd name="connsiteY72" fmla="*/ 1165765 h 1542301"/>
              <a:gd name="connsiteX73" fmla="*/ 999100 w 1539707"/>
              <a:gd name="connsiteY73" fmla="*/ 1001187 h 1542301"/>
              <a:gd name="connsiteX74" fmla="*/ 1163334 w 1539707"/>
              <a:gd name="connsiteY74" fmla="*/ 603455 h 1542301"/>
              <a:gd name="connsiteX75" fmla="*/ 999100 w 1539707"/>
              <a:gd name="connsiteY75" fmla="*/ 206970 h 1542301"/>
              <a:gd name="connsiteX76" fmla="*/ 603441 w 1539707"/>
              <a:gd name="connsiteY76" fmla="*/ 42391 h 1542301"/>
              <a:gd name="connsiteX77" fmla="*/ 603441 w 1539707"/>
              <a:gd name="connsiteY77" fmla="*/ 0 h 1542301"/>
              <a:gd name="connsiteX78" fmla="*/ 1030204 w 1539707"/>
              <a:gd name="connsiteY78" fmla="*/ 175800 h 1542301"/>
              <a:gd name="connsiteX79" fmla="*/ 1206882 w 1539707"/>
              <a:gd name="connsiteY79" fmla="*/ 603455 h 1542301"/>
              <a:gd name="connsiteX80" fmla="*/ 1103612 w 1539707"/>
              <a:gd name="connsiteY80" fmla="*/ 940093 h 1542301"/>
              <a:gd name="connsiteX81" fmla="*/ 1515446 w 1539707"/>
              <a:gd name="connsiteY81" fmla="*/ 1352786 h 1542301"/>
              <a:gd name="connsiteX82" fmla="*/ 1515446 w 1539707"/>
              <a:gd name="connsiteY82" fmla="*/ 1471233 h 1542301"/>
              <a:gd name="connsiteX83" fmla="*/ 1469410 w 1539707"/>
              <a:gd name="connsiteY83" fmla="*/ 1517365 h 1542301"/>
              <a:gd name="connsiteX84" fmla="*/ 1410932 w 1539707"/>
              <a:gd name="connsiteY84" fmla="*/ 1542301 h 1542301"/>
              <a:gd name="connsiteX85" fmla="*/ 1351210 w 1539707"/>
              <a:gd name="connsiteY85" fmla="*/ 1517365 h 1542301"/>
              <a:gd name="connsiteX86" fmla="*/ 939378 w 1539707"/>
              <a:gd name="connsiteY86" fmla="*/ 1104672 h 1542301"/>
              <a:gd name="connsiteX87" fmla="*/ 603441 w 1539707"/>
              <a:gd name="connsiteY87" fmla="*/ 1208157 h 1542301"/>
              <a:gd name="connsiteX88" fmla="*/ 176678 w 1539707"/>
              <a:gd name="connsiteY88" fmla="*/ 1029863 h 1542301"/>
              <a:gd name="connsiteX89" fmla="*/ 0 w 1539707"/>
              <a:gd name="connsiteY89" fmla="*/ 603455 h 1542301"/>
              <a:gd name="connsiteX90" fmla="*/ 176678 w 1539707"/>
              <a:gd name="connsiteY90" fmla="*/ 175800 h 1542301"/>
              <a:gd name="connsiteX91" fmla="*/ 603441 w 1539707"/>
              <a:gd name="connsiteY91" fmla="*/ 0 h 154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539707" h="1542301">
                <a:moveTo>
                  <a:pt x="1191952" y="1088463"/>
                </a:moveTo>
                <a:cubicBezTo>
                  <a:pt x="1142184" y="1122127"/>
                  <a:pt x="1103612" y="1169506"/>
                  <a:pt x="1087438" y="1193195"/>
                </a:cubicBezTo>
                <a:lnTo>
                  <a:pt x="1381070" y="1487442"/>
                </a:lnTo>
                <a:cubicBezTo>
                  <a:pt x="1397246" y="1502403"/>
                  <a:pt x="1424618" y="1502403"/>
                  <a:pt x="1439548" y="1487442"/>
                </a:cubicBezTo>
                <a:lnTo>
                  <a:pt x="1485584" y="1441310"/>
                </a:lnTo>
                <a:cubicBezTo>
                  <a:pt x="1493050" y="1433829"/>
                  <a:pt x="1496782" y="1422608"/>
                  <a:pt x="1496782" y="1412633"/>
                </a:cubicBezTo>
                <a:cubicBezTo>
                  <a:pt x="1496782" y="1401412"/>
                  <a:pt x="1493050" y="1391438"/>
                  <a:pt x="1485584" y="1382710"/>
                </a:cubicBezTo>
                <a:close/>
                <a:moveTo>
                  <a:pt x="1081216" y="978744"/>
                </a:moveTo>
                <a:lnTo>
                  <a:pt x="977948" y="1082229"/>
                </a:lnTo>
                <a:lnTo>
                  <a:pt x="1056332" y="1162025"/>
                </a:lnTo>
                <a:cubicBezTo>
                  <a:pt x="1076240" y="1135842"/>
                  <a:pt x="1112322" y="1092204"/>
                  <a:pt x="1160846" y="1057293"/>
                </a:cubicBezTo>
                <a:close/>
                <a:moveTo>
                  <a:pt x="530928" y="646505"/>
                </a:moveTo>
                <a:lnTo>
                  <a:pt x="530928" y="798172"/>
                </a:lnTo>
                <a:lnTo>
                  <a:pt x="681798" y="798172"/>
                </a:lnTo>
                <a:lnTo>
                  <a:pt x="681798" y="646505"/>
                </a:lnTo>
                <a:close/>
                <a:moveTo>
                  <a:pt x="529691" y="604237"/>
                </a:moveTo>
                <a:lnTo>
                  <a:pt x="681798" y="604237"/>
                </a:lnTo>
                <a:cubicBezTo>
                  <a:pt x="705295" y="604237"/>
                  <a:pt x="723844" y="621641"/>
                  <a:pt x="723844" y="645262"/>
                </a:cubicBezTo>
                <a:lnTo>
                  <a:pt x="723844" y="798172"/>
                </a:lnTo>
                <a:cubicBezTo>
                  <a:pt x="723844" y="820549"/>
                  <a:pt x="705295" y="839197"/>
                  <a:pt x="681798" y="839197"/>
                </a:cubicBezTo>
                <a:lnTo>
                  <a:pt x="529691" y="839197"/>
                </a:lnTo>
                <a:cubicBezTo>
                  <a:pt x="507432" y="839197"/>
                  <a:pt x="488882" y="820549"/>
                  <a:pt x="488882" y="798172"/>
                </a:cubicBezTo>
                <a:lnTo>
                  <a:pt x="488882" y="645262"/>
                </a:lnTo>
                <a:cubicBezTo>
                  <a:pt x="488882" y="621641"/>
                  <a:pt x="507432" y="604237"/>
                  <a:pt x="529691" y="604237"/>
                </a:cubicBezTo>
                <a:close/>
                <a:moveTo>
                  <a:pt x="756633" y="273015"/>
                </a:moveTo>
                <a:lnTo>
                  <a:pt x="756633" y="358867"/>
                </a:lnTo>
                <a:cubicBezTo>
                  <a:pt x="756633" y="366332"/>
                  <a:pt x="752901" y="373798"/>
                  <a:pt x="746681" y="377531"/>
                </a:cubicBezTo>
                <a:cubicBezTo>
                  <a:pt x="739217" y="381263"/>
                  <a:pt x="730509" y="381263"/>
                  <a:pt x="724288" y="376286"/>
                </a:cubicBezTo>
                <a:lnTo>
                  <a:pt x="611081" y="304121"/>
                </a:lnTo>
                <a:cubicBezTo>
                  <a:pt x="606105" y="300388"/>
                  <a:pt x="598640" y="300388"/>
                  <a:pt x="592420" y="304121"/>
                </a:cubicBezTo>
                <a:lnTo>
                  <a:pt x="276434" y="521862"/>
                </a:lnTo>
                <a:lnTo>
                  <a:pt x="326196" y="521862"/>
                </a:lnTo>
                <a:cubicBezTo>
                  <a:pt x="337392" y="521862"/>
                  <a:pt x="347344" y="531815"/>
                  <a:pt x="347344" y="543014"/>
                </a:cubicBezTo>
                <a:lnTo>
                  <a:pt x="347344" y="921260"/>
                </a:lnTo>
                <a:cubicBezTo>
                  <a:pt x="347344" y="924993"/>
                  <a:pt x="351076" y="927482"/>
                  <a:pt x="354808" y="927482"/>
                </a:cubicBezTo>
                <a:lnTo>
                  <a:pt x="849936" y="927482"/>
                </a:lnTo>
                <a:cubicBezTo>
                  <a:pt x="852424" y="927482"/>
                  <a:pt x="853668" y="926237"/>
                  <a:pt x="854913" y="926237"/>
                </a:cubicBezTo>
                <a:cubicBezTo>
                  <a:pt x="854913" y="924993"/>
                  <a:pt x="856157" y="923749"/>
                  <a:pt x="856157" y="921260"/>
                </a:cubicBezTo>
                <a:lnTo>
                  <a:pt x="854913" y="543014"/>
                </a:lnTo>
                <a:cubicBezTo>
                  <a:pt x="854913" y="536792"/>
                  <a:pt x="857401" y="531815"/>
                  <a:pt x="862377" y="528083"/>
                </a:cubicBezTo>
                <a:cubicBezTo>
                  <a:pt x="866109" y="524350"/>
                  <a:pt x="871085" y="521862"/>
                  <a:pt x="876061" y="521862"/>
                </a:cubicBezTo>
                <a:lnTo>
                  <a:pt x="933288" y="521862"/>
                </a:lnTo>
                <a:lnTo>
                  <a:pt x="837496" y="448452"/>
                </a:lnTo>
                <a:cubicBezTo>
                  <a:pt x="832520" y="443475"/>
                  <a:pt x="828788" y="438498"/>
                  <a:pt x="828788" y="431033"/>
                </a:cubicBezTo>
                <a:lnTo>
                  <a:pt x="828788" y="273015"/>
                </a:lnTo>
                <a:close/>
                <a:moveTo>
                  <a:pt x="735485" y="230711"/>
                </a:moveTo>
                <a:lnTo>
                  <a:pt x="842472" y="230711"/>
                </a:lnTo>
                <a:cubicBezTo>
                  <a:pt x="857401" y="230711"/>
                  <a:pt x="872329" y="243153"/>
                  <a:pt x="872329" y="259328"/>
                </a:cubicBezTo>
                <a:lnTo>
                  <a:pt x="872329" y="421079"/>
                </a:lnTo>
                <a:lnTo>
                  <a:pt x="976828" y="501954"/>
                </a:lnTo>
                <a:cubicBezTo>
                  <a:pt x="989268" y="510663"/>
                  <a:pt x="993000" y="526838"/>
                  <a:pt x="988024" y="540525"/>
                </a:cubicBezTo>
                <a:cubicBezTo>
                  <a:pt x="984292" y="555456"/>
                  <a:pt x="970608" y="564166"/>
                  <a:pt x="955680" y="564166"/>
                </a:cubicBezTo>
                <a:lnTo>
                  <a:pt x="898454" y="564166"/>
                </a:lnTo>
                <a:lnTo>
                  <a:pt x="898454" y="921260"/>
                </a:lnTo>
                <a:cubicBezTo>
                  <a:pt x="898454" y="933703"/>
                  <a:pt x="893478" y="947389"/>
                  <a:pt x="883525" y="956099"/>
                </a:cubicBezTo>
                <a:cubicBezTo>
                  <a:pt x="874817" y="964809"/>
                  <a:pt x="862377" y="971030"/>
                  <a:pt x="849936" y="971030"/>
                </a:cubicBezTo>
                <a:lnTo>
                  <a:pt x="354808" y="971030"/>
                </a:lnTo>
                <a:cubicBezTo>
                  <a:pt x="327440" y="971030"/>
                  <a:pt x="305047" y="948634"/>
                  <a:pt x="305047" y="921260"/>
                </a:cubicBezTo>
                <a:lnTo>
                  <a:pt x="305047" y="564166"/>
                </a:lnTo>
                <a:lnTo>
                  <a:pt x="251553" y="564166"/>
                </a:lnTo>
                <a:cubicBezTo>
                  <a:pt x="236625" y="564166"/>
                  <a:pt x="222940" y="554212"/>
                  <a:pt x="217964" y="540525"/>
                </a:cubicBezTo>
                <a:cubicBezTo>
                  <a:pt x="214232" y="525594"/>
                  <a:pt x="219208" y="509419"/>
                  <a:pt x="231649" y="500710"/>
                </a:cubicBezTo>
                <a:lnTo>
                  <a:pt x="568783" y="268038"/>
                </a:lnTo>
                <a:cubicBezTo>
                  <a:pt x="570027" y="268038"/>
                  <a:pt x="570027" y="268038"/>
                  <a:pt x="571271" y="268038"/>
                </a:cubicBezTo>
                <a:cubicBezTo>
                  <a:pt x="589932" y="256840"/>
                  <a:pt x="613569" y="256840"/>
                  <a:pt x="632229" y="268038"/>
                </a:cubicBezTo>
                <a:lnTo>
                  <a:pt x="714336" y="320296"/>
                </a:lnTo>
                <a:lnTo>
                  <a:pt x="714336" y="251863"/>
                </a:lnTo>
                <a:cubicBezTo>
                  <a:pt x="714336" y="239421"/>
                  <a:pt x="724288" y="230711"/>
                  <a:pt x="735485" y="230711"/>
                </a:cubicBezTo>
                <a:close/>
                <a:moveTo>
                  <a:pt x="603441" y="42391"/>
                </a:moveTo>
                <a:cubicBezTo>
                  <a:pt x="454136" y="42391"/>
                  <a:pt x="313540" y="99745"/>
                  <a:pt x="207783" y="206970"/>
                </a:cubicBezTo>
                <a:cubicBezTo>
                  <a:pt x="102025" y="312949"/>
                  <a:pt x="43547" y="453838"/>
                  <a:pt x="43547" y="603455"/>
                </a:cubicBezTo>
                <a:cubicBezTo>
                  <a:pt x="43547" y="753072"/>
                  <a:pt x="102025" y="895208"/>
                  <a:pt x="207783" y="1001187"/>
                </a:cubicBezTo>
                <a:cubicBezTo>
                  <a:pt x="313540" y="1105918"/>
                  <a:pt x="454136" y="1165765"/>
                  <a:pt x="603441" y="1165765"/>
                </a:cubicBezTo>
                <a:cubicBezTo>
                  <a:pt x="752746" y="1165765"/>
                  <a:pt x="893342" y="1105918"/>
                  <a:pt x="999100" y="1001187"/>
                </a:cubicBezTo>
                <a:cubicBezTo>
                  <a:pt x="1104856" y="895208"/>
                  <a:pt x="1163334" y="753072"/>
                  <a:pt x="1163334" y="603455"/>
                </a:cubicBezTo>
                <a:cubicBezTo>
                  <a:pt x="1163334" y="453838"/>
                  <a:pt x="1104856" y="312949"/>
                  <a:pt x="999100" y="206970"/>
                </a:cubicBezTo>
                <a:cubicBezTo>
                  <a:pt x="893342" y="99745"/>
                  <a:pt x="752746" y="42391"/>
                  <a:pt x="603441" y="42391"/>
                </a:cubicBezTo>
                <a:close/>
                <a:moveTo>
                  <a:pt x="603441" y="0"/>
                </a:moveTo>
                <a:cubicBezTo>
                  <a:pt x="763944" y="0"/>
                  <a:pt x="915738" y="62340"/>
                  <a:pt x="1030204" y="175800"/>
                </a:cubicBezTo>
                <a:cubicBezTo>
                  <a:pt x="1143428" y="290506"/>
                  <a:pt x="1206882" y="442617"/>
                  <a:pt x="1206882" y="603455"/>
                </a:cubicBezTo>
                <a:cubicBezTo>
                  <a:pt x="1206882" y="725642"/>
                  <a:pt x="1170800" y="841595"/>
                  <a:pt x="1103612" y="940093"/>
                </a:cubicBezTo>
                <a:lnTo>
                  <a:pt x="1515446" y="1352786"/>
                </a:lnTo>
                <a:cubicBezTo>
                  <a:pt x="1547794" y="1385203"/>
                  <a:pt x="1547794" y="1438816"/>
                  <a:pt x="1515446" y="1471233"/>
                </a:cubicBezTo>
                <a:lnTo>
                  <a:pt x="1469410" y="1517365"/>
                </a:lnTo>
                <a:cubicBezTo>
                  <a:pt x="1453236" y="1533574"/>
                  <a:pt x="1432084" y="1542301"/>
                  <a:pt x="1410932" y="1542301"/>
                </a:cubicBezTo>
                <a:cubicBezTo>
                  <a:pt x="1389780" y="1542301"/>
                  <a:pt x="1367384" y="1533574"/>
                  <a:pt x="1351210" y="1517365"/>
                </a:cubicBezTo>
                <a:lnTo>
                  <a:pt x="939378" y="1104672"/>
                </a:lnTo>
                <a:cubicBezTo>
                  <a:pt x="841085" y="1170752"/>
                  <a:pt x="725373" y="1208157"/>
                  <a:pt x="603441" y="1208157"/>
                </a:cubicBezTo>
                <a:cubicBezTo>
                  <a:pt x="442938" y="1208157"/>
                  <a:pt x="291145" y="1144570"/>
                  <a:pt x="176678" y="1029863"/>
                </a:cubicBezTo>
                <a:cubicBezTo>
                  <a:pt x="63455" y="916404"/>
                  <a:pt x="0" y="765540"/>
                  <a:pt x="0" y="603455"/>
                </a:cubicBezTo>
                <a:cubicBezTo>
                  <a:pt x="0" y="442617"/>
                  <a:pt x="63455" y="290506"/>
                  <a:pt x="176678" y="175800"/>
                </a:cubicBezTo>
                <a:cubicBezTo>
                  <a:pt x="291145" y="62340"/>
                  <a:pt x="442938" y="0"/>
                  <a:pt x="6034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C8F4B38-678B-BF40-9796-2145EA1D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051" y="4935437"/>
            <a:ext cx="1634673" cy="1481876"/>
          </a:xfrm>
          <a:custGeom>
            <a:avLst/>
            <a:gdLst>
              <a:gd name="connsiteX0" fmla="*/ 43635 w 1634673"/>
              <a:gd name="connsiteY0" fmla="*/ 1333439 h 1481876"/>
              <a:gd name="connsiteX1" fmla="*/ 43635 w 1634673"/>
              <a:gd name="connsiteY1" fmla="*/ 1424497 h 1481876"/>
              <a:gd name="connsiteX2" fmla="*/ 57349 w 1634673"/>
              <a:gd name="connsiteY2" fmla="*/ 1439465 h 1481876"/>
              <a:gd name="connsiteX3" fmla="*/ 1578333 w 1634673"/>
              <a:gd name="connsiteY3" fmla="*/ 1439465 h 1481876"/>
              <a:gd name="connsiteX4" fmla="*/ 1592047 w 1634673"/>
              <a:gd name="connsiteY4" fmla="*/ 1424497 h 1481876"/>
              <a:gd name="connsiteX5" fmla="*/ 1592047 w 1634673"/>
              <a:gd name="connsiteY5" fmla="*/ 1333439 h 1481876"/>
              <a:gd name="connsiteX6" fmla="*/ 1560879 w 1634673"/>
              <a:gd name="connsiteY6" fmla="*/ 1339676 h 1481876"/>
              <a:gd name="connsiteX7" fmla="*/ 74803 w 1634673"/>
              <a:gd name="connsiteY7" fmla="*/ 1339676 h 1481876"/>
              <a:gd name="connsiteX8" fmla="*/ 43635 w 1634673"/>
              <a:gd name="connsiteY8" fmla="*/ 1333439 h 1481876"/>
              <a:gd name="connsiteX9" fmla="*/ 486216 w 1634673"/>
              <a:gd name="connsiteY9" fmla="*/ 1239886 h 1481876"/>
              <a:gd name="connsiteX10" fmla="*/ 483723 w 1634673"/>
              <a:gd name="connsiteY10" fmla="*/ 1297265 h 1481876"/>
              <a:gd name="connsiteX11" fmla="*/ 1560879 w 1634673"/>
              <a:gd name="connsiteY11" fmla="*/ 1297265 h 1481876"/>
              <a:gd name="connsiteX12" fmla="*/ 1588306 w 1634673"/>
              <a:gd name="connsiteY12" fmla="*/ 1282297 h 1481876"/>
              <a:gd name="connsiteX13" fmla="*/ 1588306 w 1634673"/>
              <a:gd name="connsiteY13" fmla="*/ 1252360 h 1481876"/>
              <a:gd name="connsiteX14" fmla="*/ 1582073 w 1634673"/>
              <a:gd name="connsiteY14" fmla="*/ 1239886 h 1481876"/>
              <a:gd name="connsiteX15" fmla="*/ 53608 w 1634673"/>
              <a:gd name="connsiteY15" fmla="*/ 1239886 h 1481876"/>
              <a:gd name="connsiteX16" fmla="*/ 47375 w 1634673"/>
              <a:gd name="connsiteY16" fmla="*/ 1252360 h 1481876"/>
              <a:gd name="connsiteX17" fmla="*/ 47375 w 1634673"/>
              <a:gd name="connsiteY17" fmla="*/ 1282297 h 1481876"/>
              <a:gd name="connsiteX18" fmla="*/ 74803 w 1634673"/>
              <a:gd name="connsiteY18" fmla="*/ 1297265 h 1481876"/>
              <a:gd name="connsiteX19" fmla="*/ 441335 w 1634673"/>
              <a:gd name="connsiteY19" fmla="*/ 1297265 h 1481876"/>
              <a:gd name="connsiteX20" fmla="*/ 443828 w 1634673"/>
              <a:gd name="connsiteY20" fmla="*/ 1239886 h 1481876"/>
              <a:gd name="connsiteX21" fmla="*/ 1168166 w 1634673"/>
              <a:gd name="connsiteY21" fmla="*/ 1068996 h 1481876"/>
              <a:gd name="connsiteX22" fmla="*/ 1151959 w 1634673"/>
              <a:gd name="connsiteY22" fmla="*/ 1197475 h 1481876"/>
              <a:gd name="connsiteX23" fmla="*/ 1558385 w 1634673"/>
              <a:gd name="connsiteY23" fmla="*/ 1197475 h 1481876"/>
              <a:gd name="connsiteX24" fmla="*/ 1488570 w 1634673"/>
              <a:gd name="connsiteY24" fmla="*/ 1068996 h 1481876"/>
              <a:gd name="connsiteX25" fmla="*/ 741791 w 1634673"/>
              <a:gd name="connsiteY25" fmla="*/ 994154 h 1481876"/>
              <a:gd name="connsiteX26" fmla="*/ 674469 w 1634673"/>
              <a:gd name="connsiteY26" fmla="*/ 1047791 h 1481876"/>
              <a:gd name="connsiteX27" fmla="*/ 817841 w 1634673"/>
              <a:gd name="connsiteY27" fmla="*/ 1112654 h 1481876"/>
              <a:gd name="connsiteX28" fmla="*/ 959965 w 1634673"/>
              <a:gd name="connsiteY28" fmla="*/ 1047791 h 1481876"/>
              <a:gd name="connsiteX29" fmla="*/ 893890 w 1634673"/>
              <a:gd name="connsiteY29" fmla="*/ 994154 h 1481876"/>
              <a:gd name="connsiteX30" fmla="*/ 856489 w 1634673"/>
              <a:gd name="connsiteY30" fmla="*/ 1049038 h 1481876"/>
              <a:gd name="connsiteX31" fmla="*/ 817841 w 1634673"/>
              <a:gd name="connsiteY31" fmla="*/ 1068996 h 1481876"/>
              <a:gd name="connsiteX32" fmla="*/ 779193 w 1634673"/>
              <a:gd name="connsiteY32" fmla="*/ 1049038 h 1481876"/>
              <a:gd name="connsiteX33" fmla="*/ 741791 w 1634673"/>
              <a:gd name="connsiteY33" fmla="*/ 994154 h 1481876"/>
              <a:gd name="connsiteX34" fmla="*/ 1188113 w 1634673"/>
              <a:gd name="connsiteY34" fmla="*/ 911828 h 1481876"/>
              <a:gd name="connsiteX35" fmla="*/ 1173153 w 1634673"/>
              <a:gd name="connsiteY35" fmla="*/ 1026586 h 1481876"/>
              <a:gd name="connsiteX36" fmla="*/ 1464882 w 1634673"/>
              <a:gd name="connsiteY36" fmla="*/ 1026586 h 1481876"/>
              <a:gd name="connsiteX37" fmla="*/ 1402547 w 1634673"/>
              <a:gd name="connsiteY37" fmla="*/ 911828 h 1481876"/>
              <a:gd name="connsiteX38" fmla="*/ 502423 w 1634673"/>
              <a:gd name="connsiteY38" fmla="*/ 911828 h 1481876"/>
              <a:gd name="connsiteX39" fmla="*/ 488710 w 1634673"/>
              <a:gd name="connsiteY39" fmla="*/ 1197475 h 1481876"/>
              <a:gd name="connsiteX40" fmla="*/ 1109570 w 1634673"/>
              <a:gd name="connsiteY40" fmla="*/ 1197475 h 1481876"/>
              <a:gd name="connsiteX41" fmla="*/ 1144478 w 1634673"/>
              <a:gd name="connsiteY41" fmla="*/ 911828 h 1481876"/>
              <a:gd name="connsiteX42" fmla="*/ 948745 w 1634673"/>
              <a:gd name="connsiteY42" fmla="*/ 911828 h 1481876"/>
              <a:gd name="connsiteX43" fmla="*/ 918824 w 1634673"/>
              <a:gd name="connsiteY43" fmla="*/ 957980 h 1481876"/>
              <a:gd name="connsiteX44" fmla="*/ 1003600 w 1634673"/>
              <a:gd name="connsiteY44" fmla="*/ 1047791 h 1481876"/>
              <a:gd name="connsiteX45" fmla="*/ 817841 w 1634673"/>
              <a:gd name="connsiteY45" fmla="*/ 1155065 h 1481876"/>
              <a:gd name="connsiteX46" fmla="*/ 632081 w 1634673"/>
              <a:gd name="connsiteY46" fmla="*/ 1047791 h 1481876"/>
              <a:gd name="connsiteX47" fmla="*/ 716857 w 1634673"/>
              <a:gd name="connsiteY47" fmla="*/ 957980 h 1481876"/>
              <a:gd name="connsiteX48" fmla="*/ 685690 w 1634673"/>
              <a:gd name="connsiteY48" fmla="*/ 911828 h 1481876"/>
              <a:gd name="connsiteX49" fmla="*/ 233134 w 1634673"/>
              <a:gd name="connsiteY49" fmla="*/ 911828 h 1481876"/>
              <a:gd name="connsiteX50" fmla="*/ 77296 w 1634673"/>
              <a:gd name="connsiteY50" fmla="*/ 1197475 h 1481876"/>
              <a:gd name="connsiteX51" fmla="*/ 446322 w 1634673"/>
              <a:gd name="connsiteY51" fmla="*/ 1197475 h 1481876"/>
              <a:gd name="connsiteX52" fmla="*/ 460035 w 1634673"/>
              <a:gd name="connsiteY52" fmla="*/ 911828 h 1481876"/>
              <a:gd name="connsiteX53" fmla="*/ 1199333 w 1634673"/>
              <a:gd name="connsiteY53" fmla="*/ 817028 h 1481876"/>
              <a:gd name="connsiteX54" fmla="*/ 1193100 w 1634673"/>
              <a:gd name="connsiteY54" fmla="*/ 869417 h 1481876"/>
              <a:gd name="connsiteX55" fmla="*/ 1378859 w 1634673"/>
              <a:gd name="connsiteY55" fmla="*/ 869417 h 1481876"/>
              <a:gd name="connsiteX56" fmla="*/ 1360159 w 1634673"/>
              <a:gd name="connsiteY56" fmla="*/ 833243 h 1481876"/>
              <a:gd name="connsiteX57" fmla="*/ 1332731 w 1634673"/>
              <a:gd name="connsiteY57" fmla="*/ 817028 h 1481876"/>
              <a:gd name="connsiteX58" fmla="*/ 1008587 w 1634673"/>
              <a:gd name="connsiteY58" fmla="*/ 817028 h 1481876"/>
              <a:gd name="connsiteX59" fmla="*/ 976173 w 1634673"/>
              <a:gd name="connsiteY59" fmla="*/ 869417 h 1481876"/>
              <a:gd name="connsiteX60" fmla="*/ 1150712 w 1634673"/>
              <a:gd name="connsiteY60" fmla="*/ 869417 h 1481876"/>
              <a:gd name="connsiteX61" fmla="*/ 1156945 w 1634673"/>
              <a:gd name="connsiteY61" fmla="*/ 817028 h 1481876"/>
              <a:gd name="connsiteX62" fmla="*/ 506164 w 1634673"/>
              <a:gd name="connsiteY62" fmla="*/ 817028 h 1481876"/>
              <a:gd name="connsiteX63" fmla="*/ 503670 w 1634673"/>
              <a:gd name="connsiteY63" fmla="*/ 869417 h 1481876"/>
              <a:gd name="connsiteX64" fmla="*/ 659509 w 1634673"/>
              <a:gd name="connsiteY64" fmla="*/ 869417 h 1481876"/>
              <a:gd name="connsiteX65" fmla="*/ 627094 w 1634673"/>
              <a:gd name="connsiteY65" fmla="*/ 817028 h 1481876"/>
              <a:gd name="connsiteX66" fmla="*/ 302950 w 1634673"/>
              <a:gd name="connsiteY66" fmla="*/ 817028 h 1481876"/>
              <a:gd name="connsiteX67" fmla="*/ 275523 w 1634673"/>
              <a:gd name="connsiteY67" fmla="*/ 833243 h 1481876"/>
              <a:gd name="connsiteX68" fmla="*/ 255575 w 1634673"/>
              <a:gd name="connsiteY68" fmla="*/ 869417 h 1481876"/>
              <a:gd name="connsiteX69" fmla="*/ 461282 w 1634673"/>
              <a:gd name="connsiteY69" fmla="*/ 869417 h 1481876"/>
              <a:gd name="connsiteX70" fmla="*/ 463775 w 1634673"/>
              <a:gd name="connsiteY70" fmla="*/ 817028 h 1481876"/>
              <a:gd name="connsiteX71" fmla="*/ 764567 w 1634673"/>
              <a:gd name="connsiteY71" fmla="*/ 373812 h 1481876"/>
              <a:gd name="connsiteX72" fmla="*/ 764567 w 1634673"/>
              <a:gd name="connsiteY72" fmla="*/ 487333 h 1481876"/>
              <a:gd name="connsiteX73" fmla="*/ 871123 w 1634673"/>
              <a:gd name="connsiteY73" fmla="*/ 487333 h 1481876"/>
              <a:gd name="connsiteX74" fmla="*/ 871123 w 1634673"/>
              <a:gd name="connsiteY74" fmla="*/ 373812 h 1481876"/>
              <a:gd name="connsiteX75" fmla="*/ 764567 w 1634673"/>
              <a:gd name="connsiteY75" fmla="*/ 346062 h 1481876"/>
              <a:gd name="connsiteX76" fmla="*/ 871123 w 1634673"/>
              <a:gd name="connsiteY76" fmla="*/ 346062 h 1481876"/>
              <a:gd name="connsiteX77" fmla="*/ 899621 w 1634673"/>
              <a:gd name="connsiteY77" fmla="*/ 373812 h 1481876"/>
              <a:gd name="connsiteX78" fmla="*/ 899621 w 1634673"/>
              <a:gd name="connsiteY78" fmla="*/ 501208 h 1481876"/>
              <a:gd name="connsiteX79" fmla="*/ 884753 w 1634673"/>
              <a:gd name="connsiteY79" fmla="*/ 515083 h 1481876"/>
              <a:gd name="connsiteX80" fmla="*/ 749698 w 1634673"/>
              <a:gd name="connsiteY80" fmla="*/ 515083 h 1481876"/>
              <a:gd name="connsiteX81" fmla="*/ 736069 w 1634673"/>
              <a:gd name="connsiteY81" fmla="*/ 501208 h 1481876"/>
              <a:gd name="connsiteX82" fmla="*/ 736069 w 1634673"/>
              <a:gd name="connsiteY82" fmla="*/ 373812 h 1481876"/>
              <a:gd name="connsiteX83" fmla="*/ 764567 w 1634673"/>
              <a:gd name="connsiteY83" fmla="*/ 346062 h 1481876"/>
              <a:gd name="connsiteX84" fmla="*/ 913524 w 1634673"/>
              <a:gd name="connsiteY84" fmla="*/ 171500 h 1481876"/>
              <a:gd name="connsiteX85" fmla="*/ 913524 w 1634673"/>
              <a:gd name="connsiteY85" fmla="*/ 223877 h 1481876"/>
              <a:gd name="connsiteX86" fmla="*/ 906068 w 1634673"/>
              <a:gd name="connsiteY86" fmla="*/ 236348 h 1481876"/>
              <a:gd name="connsiteX87" fmla="*/ 891156 w 1634673"/>
              <a:gd name="connsiteY87" fmla="*/ 236348 h 1481876"/>
              <a:gd name="connsiteX88" fmla="*/ 821568 w 1634673"/>
              <a:gd name="connsiteY88" fmla="*/ 191453 h 1481876"/>
              <a:gd name="connsiteX89" fmla="*/ 811627 w 1634673"/>
              <a:gd name="connsiteY89" fmla="*/ 191453 h 1481876"/>
              <a:gd name="connsiteX90" fmla="*/ 620260 w 1634673"/>
              <a:gd name="connsiteY90" fmla="*/ 323643 h 1481876"/>
              <a:gd name="connsiteX91" fmla="*/ 646355 w 1634673"/>
              <a:gd name="connsiteY91" fmla="*/ 323643 h 1481876"/>
              <a:gd name="connsiteX92" fmla="*/ 660024 w 1634673"/>
              <a:gd name="connsiteY92" fmla="*/ 338607 h 1481876"/>
              <a:gd name="connsiteX93" fmla="*/ 660024 w 1634673"/>
              <a:gd name="connsiteY93" fmla="*/ 571809 h 1481876"/>
              <a:gd name="connsiteX94" fmla="*/ 663752 w 1634673"/>
              <a:gd name="connsiteY94" fmla="*/ 575551 h 1481876"/>
              <a:gd name="connsiteX95" fmla="*/ 969443 w 1634673"/>
              <a:gd name="connsiteY95" fmla="*/ 575551 h 1481876"/>
              <a:gd name="connsiteX96" fmla="*/ 971928 w 1634673"/>
              <a:gd name="connsiteY96" fmla="*/ 571809 h 1481876"/>
              <a:gd name="connsiteX97" fmla="*/ 971928 w 1634673"/>
              <a:gd name="connsiteY97" fmla="*/ 337360 h 1481876"/>
              <a:gd name="connsiteX98" fmla="*/ 975656 w 1634673"/>
              <a:gd name="connsiteY98" fmla="*/ 327384 h 1481876"/>
              <a:gd name="connsiteX99" fmla="*/ 985597 w 1634673"/>
              <a:gd name="connsiteY99" fmla="*/ 323643 h 1481876"/>
              <a:gd name="connsiteX100" fmla="*/ 1017906 w 1634673"/>
              <a:gd name="connsiteY100" fmla="*/ 323643 h 1481876"/>
              <a:gd name="connsiteX101" fmla="*/ 961987 w 1634673"/>
              <a:gd name="connsiteY101" fmla="*/ 279995 h 1481876"/>
              <a:gd name="connsiteX102" fmla="*/ 955774 w 1634673"/>
              <a:gd name="connsiteY102" fmla="*/ 268772 h 1481876"/>
              <a:gd name="connsiteX103" fmla="*/ 955774 w 1634673"/>
              <a:gd name="connsiteY103" fmla="*/ 171500 h 1481876"/>
              <a:gd name="connsiteX104" fmla="*/ 898612 w 1634673"/>
              <a:gd name="connsiteY104" fmla="*/ 142818 h 1481876"/>
              <a:gd name="connsiteX105" fmla="*/ 964472 w 1634673"/>
              <a:gd name="connsiteY105" fmla="*/ 142818 h 1481876"/>
              <a:gd name="connsiteX106" fmla="*/ 984355 w 1634673"/>
              <a:gd name="connsiteY106" fmla="*/ 161524 h 1481876"/>
              <a:gd name="connsiteX107" fmla="*/ 984355 w 1634673"/>
              <a:gd name="connsiteY107" fmla="*/ 261289 h 1481876"/>
              <a:gd name="connsiteX108" fmla="*/ 1047730 w 1634673"/>
              <a:gd name="connsiteY108" fmla="*/ 311172 h 1481876"/>
              <a:gd name="connsiteX109" fmla="*/ 1056428 w 1634673"/>
              <a:gd name="connsiteY109" fmla="*/ 336113 h 1481876"/>
              <a:gd name="connsiteX110" fmla="*/ 1034060 w 1634673"/>
              <a:gd name="connsiteY110" fmla="*/ 352326 h 1481876"/>
              <a:gd name="connsiteX111" fmla="*/ 1000509 w 1634673"/>
              <a:gd name="connsiteY111" fmla="*/ 352326 h 1481876"/>
              <a:gd name="connsiteX112" fmla="*/ 1000509 w 1634673"/>
              <a:gd name="connsiteY112" fmla="*/ 571809 h 1481876"/>
              <a:gd name="connsiteX113" fmla="*/ 969443 w 1634673"/>
              <a:gd name="connsiteY113" fmla="*/ 602986 h 1481876"/>
              <a:gd name="connsiteX114" fmla="*/ 663752 w 1634673"/>
              <a:gd name="connsiteY114" fmla="*/ 602986 h 1481876"/>
              <a:gd name="connsiteX115" fmla="*/ 632686 w 1634673"/>
              <a:gd name="connsiteY115" fmla="*/ 571809 h 1481876"/>
              <a:gd name="connsiteX116" fmla="*/ 632686 w 1634673"/>
              <a:gd name="connsiteY116" fmla="*/ 352326 h 1481876"/>
              <a:gd name="connsiteX117" fmla="*/ 600377 w 1634673"/>
              <a:gd name="connsiteY117" fmla="*/ 352326 h 1481876"/>
              <a:gd name="connsiteX118" fmla="*/ 579252 w 1634673"/>
              <a:gd name="connsiteY118" fmla="*/ 336113 h 1481876"/>
              <a:gd name="connsiteX119" fmla="*/ 587951 w 1634673"/>
              <a:gd name="connsiteY119" fmla="*/ 309925 h 1481876"/>
              <a:gd name="connsiteX120" fmla="*/ 795473 w 1634673"/>
              <a:gd name="connsiteY120" fmla="*/ 166512 h 1481876"/>
              <a:gd name="connsiteX121" fmla="*/ 836480 w 1634673"/>
              <a:gd name="connsiteY121" fmla="*/ 166512 h 1481876"/>
              <a:gd name="connsiteX122" fmla="*/ 884943 w 1634673"/>
              <a:gd name="connsiteY122" fmla="*/ 197689 h 1481876"/>
              <a:gd name="connsiteX123" fmla="*/ 884943 w 1634673"/>
              <a:gd name="connsiteY123" fmla="*/ 157783 h 1481876"/>
              <a:gd name="connsiteX124" fmla="*/ 898612 w 1634673"/>
              <a:gd name="connsiteY124" fmla="*/ 142818 h 1481876"/>
              <a:gd name="connsiteX125" fmla="*/ 817841 w 1634673"/>
              <a:gd name="connsiteY125" fmla="*/ 42410 h 1481876"/>
              <a:gd name="connsiteX126" fmla="*/ 483723 w 1634673"/>
              <a:gd name="connsiteY126" fmla="*/ 377953 h 1481876"/>
              <a:gd name="connsiteX127" fmla="*/ 814101 w 1634673"/>
              <a:gd name="connsiteY127" fmla="*/ 1024091 h 1481876"/>
              <a:gd name="connsiteX128" fmla="*/ 821581 w 1634673"/>
              <a:gd name="connsiteY128" fmla="*/ 1024091 h 1481876"/>
              <a:gd name="connsiteX129" fmla="*/ 1151959 w 1634673"/>
              <a:gd name="connsiteY129" fmla="*/ 377953 h 1481876"/>
              <a:gd name="connsiteX130" fmla="*/ 817841 w 1634673"/>
              <a:gd name="connsiteY130" fmla="*/ 42410 h 1481876"/>
              <a:gd name="connsiteX131" fmla="*/ 817841 w 1634673"/>
              <a:gd name="connsiteY131" fmla="*/ 0 h 1481876"/>
              <a:gd name="connsiteX132" fmla="*/ 1195593 w 1634673"/>
              <a:gd name="connsiteY132" fmla="*/ 377953 h 1481876"/>
              <a:gd name="connsiteX133" fmla="*/ 1033521 w 1634673"/>
              <a:gd name="connsiteY133" fmla="*/ 774617 h 1481876"/>
              <a:gd name="connsiteX134" fmla="*/ 1332731 w 1634673"/>
              <a:gd name="connsiteY134" fmla="*/ 774617 h 1481876"/>
              <a:gd name="connsiteX135" fmla="*/ 1397560 w 1634673"/>
              <a:gd name="connsiteY135" fmla="*/ 813285 h 1481876"/>
              <a:gd name="connsiteX136" fmla="*/ 1625708 w 1634673"/>
              <a:gd name="connsiteY136" fmla="*/ 1231154 h 1481876"/>
              <a:gd name="connsiteX137" fmla="*/ 1634435 w 1634673"/>
              <a:gd name="connsiteY137" fmla="*/ 1271070 h 1481876"/>
              <a:gd name="connsiteX138" fmla="*/ 1634435 w 1634673"/>
              <a:gd name="connsiteY138" fmla="*/ 1424497 h 1481876"/>
              <a:gd name="connsiteX139" fmla="*/ 1578333 w 1634673"/>
              <a:gd name="connsiteY139" fmla="*/ 1481876 h 1481876"/>
              <a:gd name="connsiteX140" fmla="*/ 57349 w 1634673"/>
              <a:gd name="connsiteY140" fmla="*/ 1481876 h 1481876"/>
              <a:gd name="connsiteX141" fmla="*/ 0 w 1634673"/>
              <a:gd name="connsiteY141" fmla="*/ 1424497 h 1481876"/>
              <a:gd name="connsiteX142" fmla="*/ 0 w 1634673"/>
              <a:gd name="connsiteY142" fmla="*/ 1271070 h 1481876"/>
              <a:gd name="connsiteX143" fmla="*/ 1247 w 1634673"/>
              <a:gd name="connsiteY143" fmla="*/ 1271070 h 1481876"/>
              <a:gd name="connsiteX144" fmla="*/ 9974 w 1634673"/>
              <a:gd name="connsiteY144" fmla="*/ 1231154 h 1481876"/>
              <a:gd name="connsiteX145" fmla="*/ 238121 w 1634673"/>
              <a:gd name="connsiteY145" fmla="*/ 813285 h 1481876"/>
              <a:gd name="connsiteX146" fmla="*/ 302950 w 1634673"/>
              <a:gd name="connsiteY146" fmla="*/ 774617 h 1481876"/>
              <a:gd name="connsiteX147" fmla="*/ 602160 w 1634673"/>
              <a:gd name="connsiteY147" fmla="*/ 774617 h 1481876"/>
              <a:gd name="connsiteX148" fmla="*/ 440088 w 1634673"/>
              <a:gd name="connsiteY148" fmla="*/ 377953 h 1481876"/>
              <a:gd name="connsiteX149" fmla="*/ 817841 w 1634673"/>
              <a:gd name="connsiteY149" fmla="*/ 0 h 148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634673" h="1481876">
                <a:moveTo>
                  <a:pt x="43635" y="1333439"/>
                </a:moveTo>
                <a:lnTo>
                  <a:pt x="43635" y="1424497"/>
                </a:lnTo>
                <a:cubicBezTo>
                  <a:pt x="43635" y="1431981"/>
                  <a:pt x="49868" y="1439465"/>
                  <a:pt x="57349" y="1439465"/>
                </a:cubicBezTo>
                <a:lnTo>
                  <a:pt x="1578333" y="1439465"/>
                </a:lnTo>
                <a:cubicBezTo>
                  <a:pt x="1585813" y="1439465"/>
                  <a:pt x="1592047" y="1431981"/>
                  <a:pt x="1592047" y="1424497"/>
                </a:cubicBezTo>
                <a:lnTo>
                  <a:pt x="1592047" y="1333439"/>
                </a:lnTo>
                <a:cubicBezTo>
                  <a:pt x="1582073" y="1337181"/>
                  <a:pt x="1572099" y="1339676"/>
                  <a:pt x="1560879" y="1339676"/>
                </a:cubicBezTo>
                <a:lnTo>
                  <a:pt x="74803" y="1339676"/>
                </a:lnTo>
                <a:cubicBezTo>
                  <a:pt x="63582" y="1339676"/>
                  <a:pt x="53608" y="1337181"/>
                  <a:pt x="43635" y="1333439"/>
                </a:cubicBezTo>
                <a:close/>
                <a:moveTo>
                  <a:pt x="486216" y="1239886"/>
                </a:moveTo>
                <a:lnTo>
                  <a:pt x="483723" y="1297265"/>
                </a:lnTo>
                <a:lnTo>
                  <a:pt x="1560879" y="1297265"/>
                </a:lnTo>
                <a:cubicBezTo>
                  <a:pt x="1572099" y="1297265"/>
                  <a:pt x="1582073" y="1291028"/>
                  <a:pt x="1588306" y="1282297"/>
                </a:cubicBezTo>
                <a:cubicBezTo>
                  <a:pt x="1593293" y="1272318"/>
                  <a:pt x="1593293" y="1261091"/>
                  <a:pt x="1588306" y="1252360"/>
                </a:cubicBezTo>
                <a:lnTo>
                  <a:pt x="1582073" y="1239886"/>
                </a:lnTo>
                <a:close/>
                <a:moveTo>
                  <a:pt x="53608" y="1239886"/>
                </a:moveTo>
                <a:lnTo>
                  <a:pt x="47375" y="1252360"/>
                </a:lnTo>
                <a:cubicBezTo>
                  <a:pt x="41141" y="1261091"/>
                  <a:pt x="42388" y="1272318"/>
                  <a:pt x="47375" y="1282297"/>
                </a:cubicBezTo>
                <a:cubicBezTo>
                  <a:pt x="53608" y="1291028"/>
                  <a:pt x="63582" y="1297265"/>
                  <a:pt x="74803" y="1297265"/>
                </a:cubicBezTo>
                <a:lnTo>
                  <a:pt x="441335" y="1297265"/>
                </a:lnTo>
                <a:lnTo>
                  <a:pt x="443828" y="1239886"/>
                </a:lnTo>
                <a:close/>
                <a:moveTo>
                  <a:pt x="1168166" y="1068996"/>
                </a:moveTo>
                <a:lnTo>
                  <a:pt x="1151959" y="1197475"/>
                </a:lnTo>
                <a:lnTo>
                  <a:pt x="1558385" y="1197475"/>
                </a:lnTo>
                <a:lnTo>
                  <a:pt x="1488570" y="1068996"/>
                </a:lnTo>
                <a:close/>
                <a:moveTo>
                  <a:pt x="741791" y="994154"/>
                </a:moveTo>
                <a:cubicBezTo>
                  <a:pt x="701897" y="1006628"/>
                  <a:pt x="674469" y="1027833"/>
                  <a:pt x="674469" y="1047791"/>
                </a:cubicBezTo>
                <a:cubicBezTo>
                  <a:pt x="674469" y="1077728"/>
                  <a:pt x="735558" y="1112654"/>
                  <a:pt x="817841" y="1112654"/>
                </a:cubicBezTo>
                <a:cubicBezTo>
                  <a:pt x="898877" y="1112654"/>
                  <a:pt x="959965" y="1077728"/>
                  <a:pt x="959965" y="1047791"/>
                </a:cubicBezTo>
                <a:cubicBezTo>
                  <a:pt x="959965" y="1027833"/>
                  <a:pt x="933785" y="1006628"/>
                  <a:pt x="893890" y="994154"/>
                </a:cubicBezTo>
                <a:cubicBezTo>
                  <a:pt x="880176" y="1014112"/>
                  <a:pt x="867709" y="1032823"/>
                  <a:pt x="856489" y="1049038"/>
                </a:cubicBezTo>
                <a:cubicBezTo>
                  <a:pt x="847762" y="1061512"/>
                  <a:pt x="832801" y="1068996"/>
                  <a:pt x="817841" y="1068996"/>
                </a:cubicBezTo>
                <a:cubicBezTo>
                  <a:pt x="802880" y="1068996"/>
                  <a:pt x="787920" y="1061512"/>
                  <a:pt x="779193" y="1049038"/>
                </a:cubicBezTo>
                <a:cubicBezTo>
                  <a:pt x="767972" y="1032823"/>
                  <a:pt x="755505" y="1014112"/>
                  <a:pt x="741791" y="994154"/>
                </a:cubicBezTo>
                <a:close/>
                <a:moveTo>
                  <a:pt x="1188113" y="911828"/>
                </a:moveTo>
                <a:lnTo>
                  <a:pt x="1173153" y="1026586"/>
                </a:lnTo>
                <a:lnTo>
                  <a:pt x="1464882" y="1026586"/>
                </a:lnTo>
                <a:lnTo>
                  <a:pt x="1402547" y="911828"/>
                </a:lnTo>
                <a:close/>
                <a:moveTo>
                  <a:pt x="502423" y="911828"/>
                </a:moveTo>
                <a:lnTo>
                  <a:pt x="488710" y="1197475"/>
                </a:lnTo>
                <a:lnTo>
                  <a:pt x="1109570" y="1197475"/>
                </a:lnTo>
                <a:lnTo>
                  <a:pt x="1144478" y="911828"/>
                </a:lnTo>
                <a:lnTo>
                  <a:pt x="948745" y="911828"/>
                </a:lnTo>
                <a:cubicBezTo>
                  <a:pt x="938771" y="928044"/>
                  <a:pt x="928798" y="943012"/>
                  <a:pt x="918824" y="957980"/>
                </a:cubicBezTo>
                <a:cubicBezTo>
                  <a:pt x="972433" y="976691"/>
                  <a:pt x="1003600" y="1010370"/>
                  <a:pt x="1003600" y="1047791"/>
                </a:cubicBezTo>
                <a:cubicBezTo>
                  <a:pt x="1003600" y="1107665"/>
                  <a:pt x="921317" y="1155065"/>
                  <a:pt x="817841" y="1155065"/>
                </a:cubicBezTo>
                <a:cubicBezTo>
                  <a:pt x="713117" y="1155065"/>
                  <a:pt x="632081" y="1107665"/>
                  <a:pt x="632081" y="1047791"/>
                </a:cubicBezTo>
                <a:cubicBezTo>
                  <a:pt x="632081" y="1010370"/>
                  <a:pt x="664495" y="976691"/>
                  <a:pt x="716857" y="957980"/>
                </a:cubicBezTo>
                <a:cubicBezTo>
                  <a:pt x="706884" y="943012"/>
                  <a:pt x="696910" y="928044"/>
                  <a:pt x="685690" y="911828"/>
                </a:cubicBezTo>
                <a:close/>
                <a:moveTo>
                  <a:pt x="233134" y="911828"/>
                </a:moveTo>
                <a:lnTo>
                  <a:pt x="77296" y="1197475"/>
                </a:lnTo>
                <a:lnTo>
                  <a:pt x="446322" y="1197475"/>
                </a:lnTo>
                <a:lnTo>
                  <a:pt x="460035" y="911828"/>
                </a:lnTo>
                <a:close/>
                <a:moveTo>
                  <a:pt x="1199333" y="817028"/>
                </a:moveTo>
                <a:lnTo>
                  <a:pt x="1193100" y="869417"/>
                </a:lnTo>
                <a:lnTo>
                  <a:pt x="1378859" y="869417"/>
                </a:lnTo>
                <a:lnTo>
                  <a:pt x="1360159" y="833243"/>
                </a:lnTo>
                <a:cubicBezTo>
                  <a:pt x="1355172" y="823264"/>
                  <a:pt x="1343951" y="817028"/>
                  <a:pt x="1332731" y="817028"/>
                </a:cubicBezTo>
                <a:close/>
                <a:moveTo>
                  <a:pt x="1008587" y="817028"/>
                </a:moveTo>
                <a:cubicBezTo>
                  <a:pt x="997367" y="834491"/>
                  <a:pt x="987393" y="851954"/>
                  <a:pt x="976173" y="869417"/>
                </a:cubicBezTo>
                <a:lnTo>
                  <a:pt x="1150712" y="869417"/>
                </a:lnTo>
                <a:lnTo>
                  <a:pt x="1156945" y="817028"/>
                </a:lnTo>
                <a:close/>
                <a:moveTo>
                  <a:pt x="506164" y="817028"/>
                </a:moveTo>
                <a:lnTo>
                  <a:pt x="503670" y="869417"/>
                </a:lnTo>
                <a:lnTo>
                  <a:pt x="659509" y="869417"/>
                </a:lnTo>
                <a:cubicBezTo>
                  <a:pt x="648288" y="851954"/>
                  <a:pt x="638315" y="834491"/>
                  <a:pt x="627094" y="817028"/>
                </a:cubicBezTo>
                <a:close/>
                <a:moveTo>
                  <a:pt x="302950" y="817028"/>
                </a:moveTo>
                <a:cubicBezTo>
                  <a:pt x="290483" y="817028"/>
                  <a:pt x="281756" y="823264"/>
                  <a:pt x="275523" y="833243"/>
                </a:cubicBezTo>
                <a:lnTo>
                  <a:pt x="255575" y="869417"/>
                </a:lnTo>
                <a:lnTo>
                  <a:pt x="461282" y="869417"/>
                </a:lnTo>
                <a:lnTo>
                  <a:pt x="463775" y="817028"/>
                </a:lnTo>
                <a:close/>
                <a:moveTo>
                  <a:pt x="764567" y="373812"/>
                </a:moveTo>
                <a:lnTo>
                  <a:pt x="764567" y="487333"/>
                </a:lnTo>
                <a:lnTo>
                  <a:pt x="871123" y="487333"/>
                </a:lnTo>
                <a:lnTo>
                  <a:pt x="871123" y="373812"/>
                </a:lnTo>
                <a:close/>
                <a:moveTo>
                  <a:pt x="764567" y="346062"/>
                </a:moveTo>
                <a:lnTo>
                  <a:pt x="871123" y="346062"/>
                </a:lnTo>
                <a:cubicBezTo>
                  <a:pt x="887231" y="346062"/>
                  <a:pt x="899621" y="358676"/>
                  <a:pt x="899621" y="373812"/>
                </a:cubicBezTo>
                <a:lnTo>
                  <a:pt x="899621" y="501208"/>
                </a:lnTo>
                <a:cubicBezTo>
                  <a:pt x="899621" y="508776"/>
                  <a:pt x="893426" y="515083"/>
                  <a:pt x="884753" y="515083"/>
                </a:cubicBezTo>
                <a:lnTo>
                  <a:pt x="749698" y="515083"/>
                </a:lnTo>
                <a:cubicBezTo>
                  <a:pt x="742264" y="515083"/>
                  <a:pt x="736069" y="508776"/>
                  <a:pt x="736069" y="501208"/>
                </a:cubicBezTo>
                <a:lnTo>
                  <a:pt x="736069" y="373812"/>
                </a:lnTo>
                <a:cubicBezTo>
                  <a:pt x="736069" y="358676"/>
                  <a:pt x="748459" y="346062"/>
                  <a:pt x="764567" y="346062"/>
                </a:cubicBezTo>
                <a:close/>
                <a:moveTo>
                  <a:pt x="913524" y="171500"/>
                </a:moveTo>
                <a:lnTo>
                  <a:pt x="913524" y="223877"/>
                </a:lnTo>
                <a:cubicBezTo>
                  <a:pt x="913524" y="228865"/>
                  <a:pt x="911039" y="233854"/>
                  <a:pt x="906068" y="236348"/>
                </a:cubicBezTo>
                <a:cubicBezTo>
                  <a:pt x="901097" y="238842"/>
                  <a:pt x="896127" y="237595"/>
                  <a:pt x="891156" y="236348"/>
                </a:cubicBezTo>
                <a:lnTo>
                  <a:pt x="821568" y="191453"/>
                </a:lnTo>
                <a:cubicBezTo>
                  <a:pt x="819083" y="188959"/>
                  <a:pt x="814112" y="188959"/>
                  <a:pt x="811627" y="191453"/>
                </a:cubicBezTo>
                <a:lnTo>
                  <a:pt x="620260" y="323643"/>
                </a:lnTo>
                <a:lnTo>
                  <a:pt x="646355" y="323643"/>
                </a:lnTo>
                <a:cubicBezTo>
                  <a:pt x="655054" y="323643"/>
                  <a:pt x="660024" y="329878"/>
                  <a:pt x="660024" y="338607"/>
                </a:cubicBezTo>
                <a:lnTo>
                  <a:pt x="660024" y="571809"/>
                </a:lnTo>
                <a:cubicBezTo>
                  <a:pt x="660024" y="574304"/>
                  <a:pt x="662510" y="575551"/>
                  <a:pt x="663752" y="575551"/>
                </a:cubicBezTo>
                <a:lnTo>
                  <a:pt x="969443" y="575551"/>
                </a:lnTo>
                <a:cubicBezTo>
                  <a:pt x="971928" y="575551"/>
                  <a:pt x="971928" y="574304"/>
                  <a:pt x="971928" y="571809"/>
                </a:cubicBezTo>
                <a:lnTo>
                  <a:pt x="971928" y="337360"/>
                </a:lnTo>
                <a:cubicBezTo>
                  <a:pt x="971928" y="334866"/>
                  <a:pt x="973171" y="329878"/>
                  <a:pt x="975656" y="327384"/>
                </a:cubicBezTo>
                <a:cubicBezTo>
                  <a:pt x="979384" y="324890"/>
                  <a:pt x="981869" y="323643"/>
                  <a:pt x="985597" y="323643"/>
                </a:cubicBezTo>
                <a:lnTo>
                  <a:pt x="1017906" y="323643"/>
                </a:lnTo>
                <a:lnTo>
                  <a:pt x="961987" y="279995"/>
                </a:lnTo>
                <a:cubicBezTo>
                  <a:pt x="957016" y="277501"/>
                  <a:pt x="955774" y="273760"/>
                  <a:pt x="955774" y="268772"/>
                </a:cubicBezTo>
                <a:lnTo>
                  <a:pt x="955774" y="171500"/>
                </a:lnTo>
                <a:close/>
                <a:moveTo>
                  <a:pt x="898612" y="142818"/>
                </a:moveTo>
                <a:lnTo>
                  <a:pt x="964472" y="142818"/>
                </a:lnTo>
                <a:cubicBezTo>
                  <a:pt x="975656" y="142818"/>
                  <a:pt x="984355" y="151547"/>
                  <a:pt x="984355" y="161524"/>
                </a:cubicBezTo>
                <a:lnTo>
                  <a:pt x="984355" y="261289"/>
                </a:lnTo>
                <a:lnTo>
                  <a:pt x="1047730" y="311172"/>
                </a:lnTo>
                <a:cubicBezTo>
                  <a:pt x="1056428" y="317407"/>
                  <a:pt x="1058913" y="327384"/>
                  <a:pt x="1056428" y="336113"/>
                </a:cubicBezTo>
                <a:cubicBezTo>
                  <a:pt x="1052700" y="346090"/>
                  <a:pt x="1044002" y="352326"/>
                  <a:pt x="1034060" y="352326"/>
                </a:cubicBezTo>
                <a:lnTo>
                  <a:pt x="1000509" y="352326"/>
                </a:lnTo>
                <a:lnTo>
                  <a:pt x="1000509" y="571809"/>
                </a:lnTo>
                <a:cubicBezTo>
                  <a:pt x="1000509" y="589268"/>
                  <a:pt x="986840" y="602986"/>
                  <a:pt x="969443" y="602986"/>
                </a:cubicBezTo>
                <a:lnTo>
                  <a:pt x="663752" y="602986"/>
                </a:lnTo>
                <a:cubicBezTo>
                  <a:pt x="646355" y="602986"/>
                  <a:pt x="632686" y="589268"/>
                  <a:pt x="632686" y="571809"/>
                </a:cubicBezTo>
                <a:lnTo>
                  <a:pt x="632686" y="352326"/>
                </a:lnTo>
                <a:lnTo>
                  <a:pt x="600377" y="352326"/>
                </a:lnTo>
                <a:cubicBezTo>
                  <a:pt x="590436" y="352326"/>
                  <a:pt x="581738" y="346090"/>
                  <a:pt x="579252" y="336113"/>
                </a:cubicBezTo>
                <a:cubicBezTo>
                  <a:pt x="576767" y="326137"/>
                  <a:pt x="579252" y="316160"/>
                  <a:pt x="587951" y="309925"/>
                </a:cubicBezTo>
                <a:lnTo>
                  <a:pt x="795473" y="166512"/>
                </a:lnTo>
                <a:cubicBezTo>
                  <a:pt x="809142" y="159030"/>
                  <a:pt x="824053" y="159030"/>
                  <a:pt x="836480" y="166512"/>
                </a:cubicBezTo>
                <a:lnTo>
                  <a:pt x="884943" y="197689"/>
                </a:lnTo>
                <a:lnTo>
                  <a:pt x="884943" y="157783"/>
                </a:lnTo>
                <a:cubicBezTo>
                  <a:pt x="884943" y="150300"/>
                  <a:pt x="891156" y="142818"/>
                  <a:pt x="898612" y="142818"/>
                </a:cubicBezTo>
                <a:close/>
                <a:moveTo>
                  <a:pt x="817841" y="42410"/>
                </a:moveTo>
                <a:cubicBezTo>
                  <a:pt x="633328" y="42410"/>
                  <a:pt x="483723" y="193342"/>
                  <a:pt x="483723" y="377953"/>
                </a:cubicBezTo>
                <a:cubicBezTo>
                  <a:pt x="483723" y="506432"/>
                  <a:pt x="654522" y="795822"/>
                  <a:pt x="814101" y="1024091"/>
                </a:cubicBezTo>
                <a:cubicBezTo>
                  <a:pt x="816594" y="1027833"/>
                  <a:pt x="819087" y="1027833"/>
                  <a:pt x="821581" y="1024091"/>
                </a:cubicBezTo>
                <a:cubicBezTo>
                  <a:pt x="981159" y="795822"/>
                  <a:pt x="1151959" y="506432"/>
                  <a:pt x="1151959" y="377953"/>
                </a:cubicBezTo>
                <a:cubicBezTo>
                  <a:pt x="1151959" y="193342"/>
                  <a:pt x="1002353" y="42410"/>
                  <a:pt x="817841" y="42410"/>
                </a:cubicBezTo>
                <a:close/>
                <a:moveTo>
                  <a:pt x="817841" y="0"/>
                </a:moveTo>
                <a:cubicBezTo>
                  <a:pt x="1026041" y="0"/>
                  <a:pt x="1195593" y="169642"/>
                  <a:pt x="1195593" y="377953"/>
                </a:cubicBezTo>
                <a:cubicBezTo>
                  <a:pt x="1195593" y="474001"/>
                  <a:pt x="1118297" y="631169"/>
                  <a:pt x="1033521" y="774617"/>
                </a:cubicBezTo>
                <a:lnTo>
                  <a:pt x="1332731" y="774617"/>
                </a:lnTo>
                <a:cubicBezTo>
                  <a:pt x="1360159" y="774617"/>
                  <a:pt x="1385093" y="789585"/>
                  <a:pt x="1397560" y="813285"/>
                </a:cubicBezTo>
                <a:lnTo>
                  <a:pt x="1625708" y="1231154"/>
                </a:lnTo>
                <a:cubicBezTo>
                  <a:pt x="1631941" y="1243628"/>
                  <a:pt x="1635681" y="1258597"/>
                  <a:pt x="1634435" y="1271070"/>
                </a:cubicBezTo>
                <a:lnTo>
                  <a:pt x="1634435" y="1424497"/>
                </a:lnTo>
                <a:cubicBezTo>
                  <a:pt x="1634435" y="1456928"/>
                  <a:pt x="1609500" y="1481876"/>
                  <a:pt x="1578333" y="1481876"/>
                </a:cubicBezTo>
                <a:lnTo>
                  <a:pt x="57349" y="1481876"/>
                </a:lnTo>
                <a:cubicBezTo>
                  <a:pt x="26181" y="1481876"/>
                  <a:pt x="0" y="1456928"/>
                  <a:pt x="0" y="1424497"/>
                </a:cubicBezTo>
                <a:lnTo>
                  <a:pt x="0" y="1271070"/>
                </a:lnTo>
                <a:lnTo>
                  <a:pt x="1247" y="1271070"/>
                </a:lnTo>
                <a:cubicBezTo>
                  <a:pt x="0" y="1258597"/>
                  <a:pt x="2493" y="1243628"/>
                  <a:pt x="9974" y="1231154"/>
                </a:cubicBezTo>
                <a:lnTo>
                  <a:pt x="238121" y="813285"/>
                </a:lnTo>
                <a:cubicBezTo>
                  <a:pt x="251835" y="789585"/>
                  <a:pt x="275523" y="774617"/>
                  <a:pt x="302950" y="774617"/>
                </a:cubicBezTo>
                <a:lnTo>
                  <a:pt x="602160" y="774617"/>
                </a:lnTo>
                <a:cubicBezTo>
                  <a:pt x="516137" y="629922"/>
                  <a:pt x="440088" y="474001"/>
                  <a:pt x="440088" y="377953"/>
                </a:cubicBezTo>
                <a:cubicBezTo>
                  <a:pt x="440088" y="169642"/>
                  <a:pt x="609640" y="0"/>
                  <a:pt x="817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74">
            <a:extLst>
              <a:ext uri="{FF2B5EF4-FFF2-40B4-BE49-F238E27FC236}">
                <a16:creationId xmlns:a16="http://schemas.microsoft.com/office/drawing/2014/main" id="{840C5E59-BC9E-3842-B0D1-50A3776A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04" y="7149135"/>
            <a:ext cx="4432890" cy="4894303"/>
          </a:xfrm>
          <a:custGeom>
            <a:avLst/>
            <a:gdLst>
              <a:gd name="T0" fmla="*/ 3096 w 3560"/>
              <a:gd name="T1" fmla="*/ 3055 h 3931"/>
              <a:gd name="T2" fmla="*/ 2822 w 3560"/>
              <a:gd name="T3" fmla="*/ 3055 h 3931"/>
              <a:gd name="T4" fmla="*/ 2822 w 3560"/>
              <a:gd name="T5" fmla="*/ 2578 h 3931"/>
              <a:gd name="T6" fmla="*/ 3096 w 3560"/>
              <a:gd name="T7" fmla="*/ 2578 h 3931"/>
              <a:gd name="T8" fmla="*/ 3096 w 3560"/>
              <a:gd name="T9" fmla="*/ 3055 h 3931"/>
              <a:gd name="T10" fmla="*/ 2578 w 3560"/>
              <a:gd name="T11" fmla="*/ 2082 h 3931"/>
              <a:gd name="T12" fmla="*/ 2304 w 3560"/>
              <a:gd name="T13" fmla="*/ 2082 h 3931"/>
              <a:gd name="T14" fmla="*/ 2304 w 3560"/>
              <a:gd name="T15" fmla="*/ 1605 h 3931"/>
              <a:gd name="T16" fmla="*/ 2578 w 3560"/>
              <a:gd name="T17" fmla="*/ 1605 h 3931"/>
              <a:gd name="T18" fmla="*/ 2578 w 3560"/>
              <a:gd name="T19" fmla="*/ 2082 h 3931"/>
              <a:gd name="T20" fmla="*/ 2578 w 3560"/>
              <a:gd name="T21" fmla="*/ 3074 h 3931"/>
              <a:gd name="T22" fmla="*/ 2304 w 3560"/>
              <a:gd name="T23" fmla="*/ 3074 h 3931"/>
              <a:gd name="T24" fmla="*/ 2304 w 3560"/>
              <a:gd name="T25" fmla="*/ 2598 h 3931"/>
              <a:gd name="T26" fmla="*/ 2578 w 3560"/>
              <a:gd name="T27" fmla="*/ 2598 h 3931"/>
              <a:gd name="T28" fmla="*/ 2578 w 3560"/>
              <a:gd name="T29" fmla="*/ 3074 h 3931"/>
              <a:gd name="T30" fmla="*/ 1915 w 3560"/>
              <a:gd name="T31" fmla="*/ 781 h 3931"/>
              <a:gd name="T32" fmla="*/ 1643 w 3560"/>
              <a:gd name="T33" fmla="*/ 781 h 3931"/>
              <a:gd name="T34" fmla="*/ 1643 w 3560"/>
              <a:gd name="T35" fmla="*/ 304 h 3931"/>
              <a:gd name="T36" fmla="*/ 1915 w 3560"/>
              <a:gd name="T37" fmla="*/ 304 h 3931"/>
              <a:gd name="T38" fmla="*/ 1915 w 3560"/>
              <a:gd name="T39" fmla="*/ 781 h 3931"/>
              <a:gd name="T40" fmla="*/ 1102 w 3560"/>
              <a:gd name="T41" fmla="*/ 1604 h 3931"/>
              <a:gd name="T42" fmla="*/ 829 w 3560"/>
              <a:gd name="T43" fmla="*/ 1604 h 3931"/>
              <a:gd name="T44" fmla="*/ 829 w 3560"/>
              <a:gd name="T45" fmla="*/ 1128 h 3931"/>
              <a:gd name="T46" fmla="*/ 1102 w 3560"/>
              <a:gd name="T47" fmla="*/ 1128 h 3931"/>
              <a:gd name="T48" fmla="*/ 1102 w 3560"/>
              <a:gd name="T49" fmla="*/ 1604 h 3931"/>
              <a:gd name="T50" fmla="*/ 959 w 3560"/>
              <a:gd name="T51" fmla="*/ 2548 h 3931"/>
              <a:gd name="T52" fmla="*/ 685 w 3560"/>
              <a:gd name="T53" fmla="*/ 2548 h 3931"/>
              <a:gd name="T54" fmla="*/ 685 w 3560"/>
              <a:gd name="T55" fmla="*/ 2072 h 3931"/>
              <a:gd name="T56" fmla="*/ 959 w 3560"/>
              <a:gd name="T57" fmla="*/ 2072 h 3931"/>
              <a:gd name="T58" fmla="*/ 959 w 3560"/>
              <a:gd name="T59" fmla="*/ 2548 h 3931"/>
              <a:gd name="T60" fmla="*/ 452 w 3560"/>
              <a:gd name="T61" fmla="*/ 2548 h 3931"/>
              <a:gd name="T62" fmla="*/ 180 w 3560"/>
              <a:gd name="T63" fmla="*/ 2548 h 3931"/>
              <a:gd name="T64" fmla="*/ 180 w 3560"/>
              <a:gd name="T65" fmla="*/ 2072 h 3931"/>
              <a:gd name="T66" fmla="*/ 452 w 3560"/>
              <a:gd name="T67" fmla="*/ 2072 h 3931"/>
              <a:gd name="T68" fmla="*/ 452 w 3560"/>
              <a:gd name="T69" fmla="*/ 2548 h 3931"/>
              <a:gd name="T70" fmla="*/ 2890 w 3560"/>
              <a:gd name="T71" fmla="*/ 2248 h 3931"/>
              <a:gd name="T72" fmla="*/ 2890 w 3560"/>
              <a:gd name="T73" fmla="*/ 1288 h 3931"/>
              <a:gd name="T74" fmla="*/ 2225 w 3560"/>
              <a:gd name="T75" fmla="*/ 1288 h 3931"/>
              <a:gd name="T76" fmla="*/ 2225 w 3560"/>
              <a:gd name="T77" fmla="*/ 0 h 3931"/>
              <a:gd name="T78" fmla="*/ 1402 w 3560"/>
              <a:gd name="T79" fmla="*/ 0 h 3931"/>
              <a:gd name="T80" fmla="*/ 1402 w 3560"/>
              <a:gd name="T81" fmla="*/ 900 h 3931"/>
              <a:gd name="T82" fmla="*/ 649 w 3560"/>
              <a:gd name="T83" fmla="*/ 900 h 3931"/>
              <a:gd name="T84" fmla="*/ 649 w 3560"/>
              <a:gd name="T85" fmla="*/ 1642 h 3931"/>
              <a:gd name="T86" fmla="*/ 0 w 3560"/>
              <a:gd name="T87" fmla="*/ 1642 h 3931"/>
              <a:gd name="T88" fmla="*/ 0 w 3560"/>
              <a:gd name="T89" fmla="*/ 3930 h 3931"/>
              <a:gd name="T90" fmla="*/ 649 w 3560"/>
              <a:gd name="T91" fmla="*/ 3930 h 3931"/>
              <a:gd name="T92" fmla="*/ 1192 w 3560"/>
              <a:gd name="T93" fmla="*/ 3930 h 3931"/>
              <a:gd name="T94" fmla="*/ 1192 w 3560"/>
              <a:gd name="T95" fmla="*/ 2650 h 3931"/>
              <a:gd name="T96" fmla="*/ 2066 w 3560"/>
              <a:gd name="T97" fmla="*/ 2650 h 3931"/>
              <a:gd name="T98" fmla="*/ 2066 w 3560"/>
              <a:gd name="T99" fmla="*/ 3930 h 3931"/>
              <a:gd name="T100" fmla="*/ 2225 w 3560"/>
              <a:gd name="T101" fmla="*/ 3930 h 3931"/>
              <a:gd name="T102" fmla="*/ 2735 w 3560"/>
              <a:gd name="T103" fmla="*/ 3930 h 3931"/>
              <a:gd name="T104" fmla="*/ 2890 w 3560"/>
              <a:gd name="T105" fmla="*/ 3930 h 3931"/>
              <a:gd name="T106" fmla="*/ 3559 w 3560"/>
              <a:gd name="T107" fmla="*/ 3930 h 3931"/>
              <a:gd name="T108" fmla="*/ 3559 w 3560"/>
              <a:gd name="T109" fmla="*/ 2248 h 3931"/>
              <a:gd name="T110" fmla="*/ 2890 w 3560"/>
              <a:gd name="T111" fmla="*/ 2248 h 3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60" h="3931">
                <a:moveTo>
                  <a:pt x="3096" y="3055"/>
                </a:moveTo>
                <a:lnTo>
                  <a:pt x="2822" y="3055"/>
                </a:lnTo>
                <a:lnTo>
                  <a:pt x="2822" y="2578"/>
                </a:lnTo>
                <a:lnTo>
                  <a:pt x="3096" y="2578"/>
                </a:lnTo>
                <a:lnTo>
                  <a:pt x="3096" y="3055"/>
                </a:lnTo>
                <a:close/>
                <a:moveTo>
                  <a:pt x="2578" y="2082"/>
                </a:moveTo>
                <a:lnTo>
                  <a:pt x="2304" y="2082"/>
                </a:lnTo>
                <a:lnTo>
                  <a:pt x="2304" y="1605"/>
                </a:lnTo>
                <a:lnTo>
                  <a:pt x="2578" y="1605"/>
                </a:lnTo>
                <a:lnTo>
                  <a:pt x="2578" y="2082"/>
                </a:lnTo>
                <a:close/>
                <a:moveTo>
                  <a:pt x="2578" y="3074"/>
                </a:moveTo>
                <a:lnTo>
                  <a:pt x="2304" y="3074"/>
                </a:lnTo>
                <a:lnTo>
                  <a:pt x="2304" y="2598"/>
                </a:lnTo>
                <a:lnTo>
                  <a:pt x="2578" y="2598"/>
                </a:lnTo>
                <a:lnTo>
                  <a:pt x="2578" y="3074"/>
                </a:lnTo>
                <a:close/>
                <a:moveTo>
                  <a:pt x="1915" y="781"/>
                </a:moveTo>
                <a:lnTo>
                  <a:pt x="1643" y="781"/>
                </a:lnTo>
                <a:lnTo>
                  <a:pt x="1643" y="304"/>
                </a:lnTo>
                <a:lnTo>
                  <a:pt x="1915" y="304"/>
                </a:lnTo>
                <a:lnTo>
                  <a:pt x="1915" y="781"/>
                </a:lnTo>
                <a:close/>
                <a:moveTo>
                  <a:pt x="1102" y="1604"/>
                </a:moveTo>
                <a:lnTo>
                  <a:pt x="829" y="1604"/>
                </a:lnTo>
                <a:lnTo>
                  <a:pt x="829" y="1128"/>
                </a:lnTo>
                <a:lnTo>
                  <a:pt x="1102" y="1128"/>
                </a:lnTo>
                <a:lnTo>
                  <a:pt x="1102" y="1604"/>
                </a:lnTo>
                <a:close/>
                <a:moveTo>
                  <a:pt x="959" y="2548"/>
                </a:moveTo>
                <a:lnTo>
                  <a:pt x="685" y="2548"/>
                </a:lnTo>
                <a:lnTo>
                  <a:pt x="685" y="2072"/>
                </a:lnTo>
                <a:lnTo>
                  <a:pt x="959" y="2072"/>
                </a:lnTo>
                <a:lnTo>
                  <a:pt x="959" y="2548"/>
                </a:lnTo>
                <a:close/>
                <a:moveTo>
                  <a:pt x="452" y="2548"/>
                </a:moveTo>
                <a:lnTo>
                  <a:pt x="180" y="2548"/>
                </a:lnTo>
                <a:lnTo>
                  <a:pt x="180" y="2072"/>
                </a:lnTo>
                <a:lnTo>
                  <a:pt x="452" y="2072"/>
                </a:lnTo>
                <a:lnTo>
                  <a:pt x="452" y="2548"/>
                </a:lnTo>
                <a:close/>
                <a:moveTo>
                  <a:pt x="2890" y="2248"/>
                </a:moveTo>
                <a:lnTo>
                  <a:pt x="2890" y="1288"/>
                </a:lnTo>
                <a:lnTo>
                  <a:pt x="2225" y="1288"/>
                </a:lnTo>
                <a:lnTo>
                  <a:pt x="2225" y="0"/>
                </a:lnTo>
                <a:lnTo>
                  <a:pt x="1402" y="0"/>
                </a:lnTo>
                <a:lnTo>
                  <a:pt x="1402" y="900"/>
                </a:lnTo>
                <a:lnTo>
                  <a:pt x="649" y="900"/>
                </a:lnTo>
                <a:lnTo>
                  <a:pt x="649" y="1642"/>
                </a:lnTo>
                <a:lnTo>
                  <a:pt x="0" y="1642"/>
                </a:lnTo>
                <a:lnTo>
                  <a:pt x="0" y="3930"/>
                </a:lnTo>
                <a:lnTo>
                  <a:pt x="649" y="3930"/>
                </a:lnTo>
                <a:lnTo>
                  <a:pt x="1192" y="3930"/>
                </a:lnTo>
                <a:lnTo>
                  <a:pt x="1192" y="2650"/>
                </a:lnTo>
                <a:lnTo>
                  <a:pt x="2066" y="2650"/>
                </a:lnTo>
                <a:lnTo>
                  <a:pt x="2066" y="3930"/>
                </a:lnTo>
                <a:lnTo>
                  <a:pt x="2225" y="3930"/>
                </a:lnTo>
                <a:lnTo>
                  <a:pt x="2735" y="3930"/>
                </a:lnTo>
                <a:lnTo>
                  <a:pt x="2890" y="3930"/>
                </a:lnTo>
                <a:lnTo>
                  <a:pt x="3559" y="3930"/>
                </a:lnTo>
                <a:lnTo>
                  <a:pt x="3559" y="2248"/>
                </a:lnTo>
                <a:lnTo>
                  <a:pt x="2890" y="224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85EA8-3DA9-3F45-BC3D-195BAD9D949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34E9A-29B4-2848-AD94-77D25DD8F30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76D28-86A9-E04A-9C4D-070729CF6567}"/>
              </a:ext>
            </a:extLst>
          </p:cNvPr>
          <p:cNvSpPr txBox="1"/>
          <p:nvPr/>
        </p:nvSpPr>
        <p:spPr>
          <a:xfrm>
            <a:off x="2555071" y="4578940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CD8B1-5873-704E-8D3F-9145A4F87BE7}"/>
              </a:ext>
            </a:extLst>
          </p:cNvPr>
          <p:cNvSpPr txBox="1"/>
          <p:nvPr/>
        </p:nvSpPr>
        <p:spPr>
          <a:xfrm>
            <a:off x="2555071" y="5237270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518C3-32AA-8C4E-89C3-187CA2CE41C7}"/>
              </a:ext>
            </a:extLst>
          </p:cNvPr>
          <p:cNvSpPr txBox="1"/>
          <p:nvPr/>
        </p:nvSpPr>
        <p:spPr>
          <a:xfrm>
            <a:off x="1414545" y="9321171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EB6FE-E45F-FB4C-BFFA-1C1310BA9A68}"/>
              </a:ext>
            </a:extLst>
          </p:cNvPr>
          <p:cNvSpPr txBox="1"/>
          <p:nvPr/>
        </p:nvSpPr>
        <p:spPr>
          <a:xfrm>
            <a:off x="1414545" y="9979501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D5989-20BC-D94C-AB7C-B79AD6698EAD}"/>
              </a:ext>
            </a:extLst>
          </p:cNvPr>
          <p:cNvSpPr txBox="1"/>
          <p:nvPr/>
        </p:nvSpPr>
        <p:spPr>
          <a:xfrm>
            <a:off x="17626977" y="4578940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3FD0B-8F0C-AC44-9424-53B37F677FEA}"/>
              </a:ext>
            </a:extLst>
          </p:cNvPr>
          <p:cNvSpPr txBox="1"/>
          <p:nvPr/>
        </p:nvSpPr>
        <p:spPr>
          <a:xfrm>
            <a:off x="17626977" y="5237270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0BB14-953D-AE47-9DCE-D4818ED41211}"/>
              </a:ext>
            </a:extLst>
          </p:cNvPr>
          <p:cNvSpPr txBox="1"/>
          <p:nvPr/>
        </p:nvSpPr>
        <p:spPr>
          <a:xfrm>
            <a:off x="18767502" y="9321171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B1C7E-1A80-BB4E-AA47-B784504EF623}"/>
              </a:ext>
            </a:extLst>
          </p:cNvPr>
          <p:cNvSpPr txBox="1"/>
          <p:nvPr/>
        </p:nvSpPr>
        <p:spPr>
          <a:xfrm>
            <a:off x="18767502" y="9979501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675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1">
            <a:extLst>
              <a:ext uri="{FF2B5EF4-FFF2-40B4-BE49-F238E27FC236}">
                <a16:creationId xmlns:a16="http://schemas.microsoft.com/office/drawing/2014/main" id="{806152FF-3270-7B49-86B7-D781EC70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38" y="3260060"/>
            <a:ext cx="5009659" cy="96787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5114602B-B28D-3C42-ABF0-61E4BCA8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381" y="3897254"/>
            <a:ext cx="3817669" cy="3812174"/>
          </a:xfrm>
          <a:custGeom>
            <a:avLst/>
            <a:gdLst>
              <a:gd name="T0" fmla="*/ 3062 w 3063"/>
              <a:gd name="T1" fmla="*/ 1531 h 3061"/>
              <a:gd name="T2" fmla="*/ 3062 w 3063"/>
              <a:gd name="T3" fmla="*/ 1531 h 3061"/>
              <a:gd name="T4" fmla="*/ 1531 w 3063"/>
              <a:gd name="T5" fmla="*/ 3060 h 3061"/>
              <a:gd name="T6" fmla="*/ 1531 w 3063"/>
              <a:gd name="T7" fmla="*/ 3060 h 3061"/>
              <a:gd name="T8" fmla="*/ 0 w 3063"/>
              <a:gd name="T9" fmla="*/ 1531 h 3061"/>
              <a:gd name="T10" fmla="*/ 0 w 3063"/>
              <a:gd name="T11" fmla="*/ 1531 h 3061"/>
              <a:gd name="T12" fmla="*/ 1531 w 3063"/>
              <a:gd name="T13" fmla="*/ 0 h 3061"/>
              <a:gd name="T14" fmla="*/ 1531 w 3063"/>
              <a:gd name="T15" fmla="*/ 0 h 3061"/>
              <a:gd name="T16" fmla="*/ 3062 w 3063"/>
              <a:gd name="T17" fmla="*/ 1531 h 3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3" h="3061">
                <a:moveTo>
                  <a:pt x="3062" y="1531"/>
                </a:moveTo>
                <a:lnTo>
                  <a:pt x="3062" y="1531"/>
                </a:lnTo>
                <a:cubicBezTo>
                  <a:pt x="3062" y="2376"/>
                  <a:pt x="2376" y="3060"/>
                  <a:pt x="1531" y="3060"/>
                </a:cubicBezTo>
                <a:lnTo>
                  <a:pt x="1531" y="3060"/>
                </a:lnTo>
                <a:cubicBezTo>
                  <a:pt x="686" y="3060"/>
                  <a:pt x="0" y="2376"/>
                  <a:pt x="0" y="1531"/>
                </a:cubicBezTo>
                <a:lnTo>
                  <a:pt x="0" y="1531"/>
                </a:lnTo>
                <a:cubicBezTo>
                  <a:pt x="0" y="685"/>
                  <a:pt x="686" y="0"/>
                  <a:pt x="1531" y="0"/>
                </a:cubicBezTo>
                <a:lnTo>
                  <a:pt x="1531" y="0"/>
                </a:lnTo>
                <a:cubicBezTo>
                  <a:pt x="2376" y="0"/>
                  <a:pt x="3062" y="685"/>
                  <a:pt x="3062" y="15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EA7BE01-5F0F-354F-B5FA-72CCB923C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86" y="4973888"/>
            <a:ext cx="1448917" cy="1492863"/>
          </a:xfrm>
          <a:custGeom>
            <a:avLst/>
            <a:gdLst>
              <a:gd name="connsiteX0" fmla="*/ 870323 w 1448917"/>
              <a:gd name="connsiteY0" fmla="*/ 1106691 h 1492863"/>
              <a:gd name="connsiteX1" fmla="*/ 870323 w 1448917"/>
              <a:gd name="connsiteY1" fmla="*/ 1200105 h 1492863"/>
              <a:gd name="connsiteX2" fmla="*/ 880232 w 1448917"/>
              <a:gd name="connsiteY2" fmla="*/ 1210069 h 1492863"/>
              <a:gd name="connsiteX3" fmla="*/ 1156448 w 1448917"/>
              <a:gd name="connsiteY3" fmla="*/ 1210069 h 1492863"/>
              <a:gd name="connsiteX4" fmla="*/ 1166357 w 1448917"/>
              <a:gd name="connsiteY4" fmla="*/ 1200105 h 1492863"/>
              <a:gd name="connsiteX5" fmla="*/ 1166357 w 1448917"/>
              <a:gd name="connsiteY5" fmla="*/ 1106691 h 1492863"/>
              <a:gd name="connsiteX6" fmla="*/ 880232 w 1448917"/>
              <a:gd name="connsiteY6" fmla="*/ 865060 h 1492863"/>
              <a:gd name="connsiteX7" fmla="*/ 870323 w 1448917"/>
              <a:gd name="connsiteY7" fmla="*/ 873779 h 1492863"/>
              <a:gd name="connsiteX8" fmla="*/ 870323 w 1448917"/>
              <a:gd name="connsiteY8" fmla="*/ 1065589 h 1492863"/>
              <a:gd name="connsiteX9" fmla="*/ 1166357 w 1448917"/>
              <a:gd name="connsiteY9" fmla="*/ 1065589 h 1492863"/>
              <a:gd name="connsiteX10" fmla="*/ 1166357 w 1448917"/>
              <a:gd name="connsiteY10" fmla="*/ 873779 h 1492863"/>
              <a:gd name="connsiteX11" fmla="*/ 1156448 w 1448917"/>
              <a:gd name="connsiteY11" fmla="*/ 865060 h 1492863"/>
              <a:gd name="connsiteX12" fmla="*/ 880232 w 1448917"/>
              <a:gd name="connsiteY12" fmla="*/ 823958 h 1492863"/>
              <a:gd name="connsiteX13" fmla="*/ 1156448 w 1448917"/>
              <a:gd name="connsiteY13" fmla="*/ 823958 h 1492863"/>
              <a:gd name="connsiteX14" fmla="*/ 1207232 w 1448917"/>
              <a:gd name="connsiteY14" fmla="*/ 873779 h 1492863"/>
              <a:gd name="connsiteX15" fmla="*/ 1207232 w 1448917"/>
              <a:gd name="connsiteY15" fmla="*/ 1200105 h 1492863"/>
              <a:gd name="connsiteX16" fmla="*/ 1156448 w 1448917"/>
              <a:gd name="connsiteY16" fmla="*/ 1251171 h 1492863"/>
              <a:gd name="connsiteX17" fmla="*/ 880232 w 1448917"/>
              <a:gd name="connsiteY17" fmla="*/ 1251171 h 1492863"/>
              <a:gd name="connsiteX18" fmla="*/ 829448 w 1448917"/>
              <a:gd name="connsiteY18" fmla="*/ 1200105 h 1492863"/>
              <a:gd name="connsiteX19" fmla="*/ 829448 w 1448917"/>
              <a:gd name="connsiteY19" fmla="*/ 873779 h 1492863"/>
              <a:gd name="connsiteX20" fmla="*/ 880232 w 1448917"/>
              <a:gd name="connsiteY20" fmla="*/ 823958 h 1492863"/>
              <a:gd name="connsiteX21" fmla="*/ 284542 w 1448917"/>
              <a:gd name="connsiteY21" fmla="*/ 815534 h 1492863"/>
              <a:gd name="connsiteX22" fmla="*/ 284542 w 1448917"/>
              <a:gd name="connsiteY22" fmla="*/ 1451775 h 1492863"/>
              <a:gd name="connsiteX23" fmla="*/ 680155 w 1448917"/>
              <a:gd name="connsiteY23" fmla="*/ 1451775 h 1492863"/>
              <a:gd name="connsiteX24" fmla="*/ 680155 w 1448917"/>
              <a:gd name="connsiteY24" fmla="*/ 815534 h 1492863"/>
              <a:gd name="connsiteX25" fmla="*/ 257086 w 1448917"/>
              <a:gd name="connsiteY25" fmla="*/ 603868 h 1492863"/>
              <a:gd name="connsiteX26" fmla="*/ 139775 w 1448917"/>
              <a:gd name="connsiteY26" fmla="*/ 669858 h 1492863"/>
              <a:gd name="connsiteX27" fmla="*/ 139775 w 1448917"/>
              <a:gd name="connsiteY27" fmla="*/ 1451775 h 1492863"/>
              <a:gd name="connsiteX28" fmla="*/ 243358 w 1448917"/>
              <a:gd name="connsiteY28" fmla="*/ 1451775 h 1492863"/>
              <a:gd name="connsiteX29" fmla="*/ 243358 w 1448917"/>
              <a:gd name="connsiteY29" fmla="*/ 794367 h 1492863"/>
              <a:gd name="connsiteX30" fmla="*/ 264574 w 1448917"/>
              <a:gd name="connsiteY30" fmla="*/ 774446 h 1492863"/>
              <a:gd name="connsiteX31" fmla="*/ 700123 w 1448917"/>
              <a:gd name="connsiteY31" fmla="*/ 774446 h 1492863"/>
              <a:gd name="connsiteX32" fmla="*/ 721338 w 1448917"/>
              <a:gd name="connsiteY32" fmla="*/ 794367 h 1492863"/>
              <a:gd name="connsiteX33" fmla="*/ 721338 w 1448917"/>
              <a:gd name="connsiteY33" fmla="*/ 1451775 h 1492863"/>
              <a:gd name="connsiteX34" fmla="*/ 1310390 w 1448917"/>
              <a:gd name="connsiteY34" fmla="*/ 1451775 h 1492863"/>
              <a:gd name="connsiteX35" fmla="*/ 1310390 w 1448917"/>
              <a:gd name="connsiteY35" fmla="*/ 669858 h 1492863"/>
              <a:gd name="connsiteX36" fmla="*/ 1194327 w 1448917"/>
              <a:gd name="connsiteY36" fmla="*/ 603868 h 1492863"/>
              <a:gd name="connsiteX37" fmla="*/ 1077016 w 1448917"/>
              <a:gd name="connsiteY37" fmla="*/ 669858 h 1492863"/>
              <a:gd name="connsiteX38" fmla="*/ 959705 w 1448917"/>
              <a:gd name="connsiteY38" fmla="*/ 603868 h 1492863"/>
              <a:gd name="connsiteX39" fmla="*/ 842394 w 1448917"/>
              <a:gd name="connsiteY39" fmla="*/ 669858 h 1492863"/>
              <a:gd name="connsiteX40" fmla="*/ 725082 w 1448917"/>
              <a:gd name="connsiteY40" fmla="*/ 603868 h 1492863"/>
              <a:gd name="connsiteX41" fmla="*/ 607771 w 1448917"/>
              <a:gd name="connsiteY41" fmla="*/ 669858 h 1492863"/>
              <a:gd name="connsiteX42" fmla="*/ 490460 w 1448917"/>
              <a:gd name="connsiteY42" fmla="*/ 603868 h 1492863"/>
              <a:gd name="connsiteX43" fmla="*/ 373149 w 1448917"/>
              <a:gd name="connsiteY43" fmla="*/ 669858 h 1492863"/>
              <a:gd name="connsiteX44" fmla="*/ 257086 w 1448917"/>
              <a:gd name="connsiteY44" fmla="*/ 603868 h 1492863"/>
              <a:gd name="connsiteX45" fmla="*/ 1214295 w 1448917"/>
              <a:gd name="connsiteY45" fmla="*/ 525428 h 1492863"/>
              <a:gd name="connsiteX46" fmla="*/ 1214295 w 1448917"/>
              <a:gd name="connsiteY46" fmla="*/ 532898 h 1492863"/>
              <a:gd name="connsiteX47" fmla="*/ 1311638 w 1448917"/>
              <a:gd name="connsiteY47" fmla="*/ 628770 h 1492863"/>
              <a:gd name="connsiteX48" fmla="*/ 1408981 w 1448917"/>
              <a:gd name="connsiteY48" fmla="*/ 532898 h 1492863"/>
              <a:gd name="connsiteX49" fmla="*/ 1408981 w 1448917"/>
              <a:gd name="connsiteY49" fmla="*/ 525428 h 1492863"/>
              <a:gd name="connsiteX50" fmla="*/ 979673 w 1448917"/>
              <a:gd name="connsiteY50" fmla="*/ 525428 h 1492863"/>
              <a:gd name="connsiteX51" fmla="*/ 979673 w 1448917"/>
              <a:gd name="connsiteY51" fmla="*/ 532898 h 1492863"/>
              <a:gd name="connsiteX52" fmla="*/ 1077016 w 1448917"/>
              <a:gd name="connsiteY52" fmla="*/ 628770 h 1492863"/>
              <a:gd name="connsiteX53" fmla="*/ 1173111 w 1448917"/>
              <a:gd name="connsiteY53" fmla="*/ 532898 h 1492863"/>
              <a:gd name="connsiteX54" fmla="*/ 1173111 w 1448917"/>
              <a:gd name="connsiteY54" fmla="*/ 525428 h 1492863"/>
              <a:gd name="connsiteX55" fmla="*/ 745050 w 1448917"/>
              <a:gd name="connsiteY55" fmla="*/ 525428 h 1492863"/>
              <a:gd name="connsiteX56" fmla="*/ 745050 w 1448917"/>
              <a:gd name="connsiteY56" fmla="*/ 532898 h 1492863"/>
              <a:gd name="connsiteX57" fmla="*/ 842394 w 1448917"/>
              <a:gd name="connsiteY57" fmla="*/ 628770 h 1492863"/>
              <a:gd name="connsiteX58" fmla="*/ 938489 w 1448917"/>
              <a:gd name="connsiteY58" fmla="*/ 532898 h 1492863"/>
              <a:gd name="connsiteX59" fmla="*/ 938489 w 1448917"/>
              <a:gd name="connsiteY59" fmla="*/ 525428 h 1492863"/>
              <a:gd name="connsiteX60" fmla="*/ 511676 w 1448917"/>
              <a:gd name="connsiteY60" fmla="*/ 525428 h 1492863"/>
              <a:gd name="connsiteX61" fmla="*/ 511676 w 1448917"/>
              <a:gd name="connsiteY61" fmla="*/ 532898 h 1492863"/>
              <a:gd name="connsiteX62" fmla="*/ 607771 w 1448917"/>
              <a:gd name="connsiteY62" fmla="*/ 628770 h 1492863"/>
              <a:gd name="connsiteX63" fmla="*/ 705114 w 1448917"/>
              <a:gd name="connsiteY63" fmla="*/ 532898 h 1492863"/>
              <a:gd name="connsiteX64" fmla="*/ 705114 w 1448917"/>
              <a:gd name="connsiteY64" fmla="*/ 525428 h 1492863"/>
              <a:gd name="connsiteX65" fmla="*/ 277054 w 1448917"/>
              <a:gd name="connsiteY65" fmla="*/ 525428 h 1492863"/>
              <a:gd name="connsiteX66" fmla="*/ 277054 w 1448917"/>
              <a:gd name="connsiteY66" fmla="*/ 532898 h 1492863"/>
              <a:gd name="connsiteX67" fmla="*/ 373149 w 1448917"/>
              <a:gd name="connsiteY67" fmla="*/ 628770 h 1492863"/>
              <a:gd name="connsiteX68" fmla="*/ 470492 w 1448917"/>
              <a:gd name="connsiteY68" fmla="*/ 532898 h 1492863"/>
              <a:gd name="connsiteX69" fmla="*/ 470492 w 1448917"/>
              <a:gd name="connsiteY69" fmla="*/ 525428 h 1492863"/>
              <a:gd name="connsiteX70" fmla="*/ 42432 w 1448917"/>
              <a:gd name="connsiteY70" fmla="*/ 525428 h 1492863"/>
              <a:gd name="connsiteX71" fmla="*/ 42432 w 1448917"/>
              <a:gd name="connsiteY71" fmla="*/ 532898 h 1492863"/>
              <a:gd name="connsiteX72" fmla="*/ 138527 w 1448917"/>
              <a:gd name="connsiteY72" fmla="*/ 628770 h 1492863"/>
              <a:gd name="connsiteX73" fmla="*/ 235870 w 1448917"/>
              <a:gd name="connsiteY73" fmla="*/ 532898 h 1492863"/>
              <a:gd name="connsiteX74" fmla="*/ 235870 w 1448917"/>
              <a:gd name="connsiteY74" fmla="*/ 525428 h 1492863"/>
              <a:gd name="connsiteX75" fmla="*/ 180958 w 1448917"/>
              <a:gd name="connsiteY75" fmla="*/ 185518 h 1492863"/>
              <a:gd name="connsiteX76" fmla="*/ 53663 w 1448917"/>
              <a:gd name="connsiteY76" fmla="*/ 484340 h 1492863"/>
              <a:gd name="connsiteX77" fmla="*/ 257086 w 1448917"/>
              <a:gd name="connsiteY77" fmla="*/ 484340 h 1492863"/>
              <a:gd name="connsiteX78" fmla="*/ 490460 w 1448917"/>
              <a:gd name="connsiteY78" fmla="*/ 484340 h 1492863"/>
              <a:gd name="connsiteX79" fmla="*/ 725082 w 1448917"/>
              <a:gd name="connsiteY79" fmla="*/ 484340 h 1492863"/>
              <a:gd name="connsiteX80" fmla="*/ 959705 w 1448917"/>
              <a:gd name="connsiteY80" fmla="*/ 484340 h 1492863"/>
              <a:gd name="connsiteX81" fmla="*/ 1194327 w 1448917"/>
              <a:gd name="connsiteY81" fmla="*/ 484340 h 1492863"/>
              <a:gd name="connsiteX82" fmla="*/ 1397750 w 1448917"/>
              <a:gd name="connsiteY82" fmla="*/ 484340 h 1492863"/>
              <a:gd name="connsiteX83" fmla="*/ 1269207 w 1448917"/>
              <a:gd name="connsiteY83" fmla="*/ 185518 h 1492863"/>
              <a:gd name="connsiteX84" fmla="*/ 244606 w 1448917"/>
              <a:gd name="connsiteY84" fmla="*/ 41088 h 1492863"/>
              <a:gd name="connsiteX85" fmla="*/ 187198 w 1448917"/>
              <a:gd name="connsiteY85" fmla="*/ 97117 h 1492863"/>
              <a:gd name="connsiteX86" fmla="*/ 187198 w 1448917"/>
              <a:gd name="connsiteY86" fmla="*/ 144430 h 1492863"/>
              <a:gd name="connsiteX87" fmla="*/ 1261719 w 1448917"/>
              <a:gd name="connsiteY87" fmla="*/ 144430 h 1492863"/>
              <a:gd name="connsiteX88" fmla="*/ 1261719 w 1448917"/>
              <a:gd name="connsiteY88" fmla="*/ 97117 h 1492863"/>
              <a:gd name="connsiteX89" fmla="*/ 1205559 w 1448917"/>
              <a:gd name="connsiteY89" fmla="*/ 41088 h 1492863"/>
              <a:gd name="connsiteX90" fmla="*/ 244606 w 1448917"/>
              <a:gd name="connsiteY90" fmla="*/ 0 h 1492863"/>
              <a:gd name="connsiteX91" fmla="*/ 1205559 w 1448917"/>
              <a:gd name="connsiteY91" fmla="*/ 0 h 1492863"/>
              <a:gd name="connsiteX92" fmla="*/ 1304150 w 1448917"/>
              <a:gd name="connsiteY92" fmla="*/ 97117 h 1492863"/>
              <a:gd name="connsiteX93" fmla="*/ 1304150 w 1448917"/>
              <a:gd name="connsiteY93" fmla="*/ 160616 h 1492863"/>
              <a:gd name="connsiteX94" fmla="*/ 1446421 w 1448917"/>
              <a:gd name="connsiteY94" fmla="*/ 495546 h 1492863"/>
              <a:gd name="connsiteX95" fmla="*/ 1448917 w 1448917"/>
              <a:gd name="connsiteY95" fmla="*/ 500526 h 1492863"/>
              <a:gd name="connsiteX96" fmla="*/ 1448917 w 1448917"/>
              <a:gd name="connsiteY96" fmla="*/ 501771 h 1492863"/>
              <a:gd name="connsiteX97" fmla="*/ 1448917 w 1448917"/>
              <a:gd name="connsiteY97" fmla="*/ 504261 h 1492863"/>
              <a:gd name="connsiteX98" fmla="*/ 1448917 w 1448917"/>
              <a:gd name="connsiteY98" fmla="*/ 532898 h 1492863"/>
              <a:gd name="connsiteX99" fmla="*/ 1352822 w 1448917"/>
              <a:gd name="connsiteY99" fmla="*/ 663633 h 1492863"/>
              <a:gd name="connsiteX100" fmla="*/ 1352822 w 1448917"/>
              <a:gd name="connsiteY100" fmla="*/ 1471697 h 1492863"/>
              <a:gd name="connsiteX101" fmla="*/ 1331606 w 1448917"/>
              <a:gd name="connsiteY101" fmla="*/ 1492863 h 1492863"/>
              <a:gd name="connsiteX102" fmla="*/ 700123 w 1448917"/>
              <a:gd name="connsiteY102" fmla="*/ 1492863 h 1492863"/>
              <a:gd name="connsiteX103" fmla="*/ 264574 w 1448917"/>
              <a:gd name="connsiteY103" fmla="*/ 1492863 h 1492863"/>
              <a:gd name="connsiteX104" fmla="*/ 119807 w 1448917"/>
              <a:gd name="connsiteY104" fmla="*/ 1492863 h 1492863"/>
              <a:gd name="connsiteX105" fmla="*/ 98591 w 1448917"/>
              <a:gd name="connsiteY105" fmla="*/ 1471697 h 1492863"/>
              <a:gd name="connsiteX106" fmla="*/ 98591 w 1448917"/>
              <a:gd name="connsiteY106" fmla="*/ 663633 h 1492863"/>
              <a:gd name="connsiteX107" fmla="*/ 0 w 1448917"/>
              <a:gd name="connsiteY107" fmla="*/ 532898 h 1492863"/>
              <a:gd name="connsiteX108" fmla="*/ 0 w 1448917"/>
              <a:gd name="connsiteY108" fmla="*/ 504261 h 1492863"/>
              <a:gd name="connsiteX109" fmla="*/ 1248 w 1448917"/>
              <a:gd name="connsiteY109" fmla="*/ 501771 h 1492863"/>
              <a:gd name="connsiteX110" fmla="*/ 1248 w 1448917"/>
              <a:gd name="connsiteY110" fmla="*/ 500526 h 1492863"/>
              <a:gd name="connsiteX111" fmla="*/ 3744 w 1448917"/>
              <a:gd name="connsiteY111" fmla="*/ 495546 h 1492863"/>
              <a:gd name="connsiteX112" fmla="*/ 147263 w 1448917"/>
              <a:gd name="connsiteY112" fmla="*/ 160616 h 1492863"/>
              <a:gd name="connsiteX113" fmla="*/ 147263 w 1448917"/>
              <a:gd name="connsiteY113" fmla="*/ 97117 h 1492863"/>
              <a:gd name="connsiteX114" fmla="*/ 244606 w 1448917"/>
              <a:gd name="connsiteY114" fmla="*/ 0 h 14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448917" h="1492863">
                <a:moveTo>
                  <a:pt x="870323" y="1106691"/>
                </a:moveTo>
                <a:lnTo>
                  <a:pt x="870323" y="1200105"/>
                </a:lnTo>
                <a:cubicBezTo>
                  <a:pt x="870323" y="1206332"/>
                  <a:pt x="875278" y="1210069"/>
                  <a:pt x="880232" y="1210069"/>
                </a:cubicBezTo>
                <a:lnTo>
                  <a:pt x="1156448" y="1210069"/>
                </a:lnTo>
                <a:cubicBezTo>
                  <a:pt x="1161402" y="1210069"/>
                  <a:pt x="1166357" y="1206332"/>
                  <a:pt x="1166357" y="1200105"/>
                </a:cubicBezTo>
                <a:lnTo>
                  <a:pt x="1166357" y="1106691"/>
                </a:lnTo>
                <a:close/>
                <a:moveTo>
                  <a:pt x="880232" y="865060"/>
                </a:moveTo>
                <a:cubicBezTo>
                  <a:pt x="875278" y="865060"/>
                  <a:pt x="870323" y="868797"/>
                  <a:pt x="870323" y="873779"/>
                </a:cubicBezTo>
                <a:lnTo>
                  <a:pt x="870323" y="1065589"/>
                </a:lnTo>
                <a:lnTo>
                  <a:pt x="1166357" y="1065589"/>
                </a:lnTo>
                <a:lnTo>
                  <a:pt x="1166357" y="873779"/>
                </a:lnTo>
                <a:cubicBezTo>
                  <a:pt x="1166357" y="868797"/>
                  <a:pt x="1161402" y="865060"/>
                  <a:pt x="1156448" y="865060"/>
                </a:cubicBezTo>
                <a:close/>
                <a:moveTo>
                  <a:pt x="880232" y="823958"/>
                </a:moveTo>
                <a:lnTo>
                  <a:pt x="1156448" y="823958"/>
                </a:lnTo>
                <a:cubicBezTo>
                  <a:pt x="1183698" y="823958"/>
                  <a:pt x="1207232" y="846378"/>
                  <a:pt x="1207232" y="873779"/>
                </a:cubicBezTo>
                <a:lnTo>
                  <a:pt x="1207232" y="1200105"/>
                </a:lnTo>
                <a:cubicBezTo>
                  <a:pt x="1207232" y="1228751"/>
                  <a:pt x="1183698" y="1251171"/>
                  <a:pt x="1156448" y="1251171"/>
                </a:cubicBezTo>
                <a:lnTo>
                  <a:pt x="880232" y="1251171"/>
                </a:lnTo>
                <a:cubicBezTo>
                  <a:pt x="851744" y="1251171"/>
                  <a:pt x="829448" y="1228751"/>
                  <a:pt x="829448" y="1200105"/>
                </a:cubicBezTo>
                <a:lnTo>
                  <a:pt x="829448" y="873779"/>
                </a:lnTo>
                <a:cubicBezTo>
                  <a:pt x="829448" y="846378"/>
                  <a:pt x="851744" y="823958"/>
                  <a:pt x="880232" y="823958"/>
                </a:cubicBezTo>
                <a:close/>
                <a:moveTo>
                  <a:pt x="284542" y="815534"/>
                </a:moveTo>
                <a:lnTo>
                  <a:pt x="284542" y="1451775"/>
                </a:lnTo>
                <a:lnTo>
                  <a:pt x="680155" y="1451775"/>
                </a:lnTo>
                <a:lnTo>
                  <a:pt x="680155" y="815534"/>
                </a:lnTo>
                <a:close/>
                <a:moveTo>
                  <a:pt x="257086" y="603868"/>
                </a:moveTo>
                <a:cubicBezTo>
                  <a:pt x="232126" y="643711"/>
                  <a:pt x="188446" y="669858"/>
                  <a:pt x="139775" y="669858"/>
                </a:cubicBezTo>
                <a:lnTo>
                  <a:pt x="139775" y="1451775"/>
                </a:lnTo>
                <a:lnTo>
                  <a:pt x="243358" y="1451775"/>
                </a:lnTo>
                <a:lnTo>
                  <a:pt x="243358" y="794367"/>
                </a:lnTo>
                <a:cubicBezTo>
                  <a:pt x="243358" y="783161"/>
                  <a:pt x="252094" y="774446"/>
                  <a:pt x="264574" y="774446"/>
                </a:cubicBezTo>
                <a:lnTo>
                  <a:pt x="700123" y="774446"/>
                </a:lnTo>
                <a:cubicBezTo>
                  <a:pt x="712602" y="774446"/>
                  <a:pt x="721338" y="783161"/>
                  <a:pt x="721338" y="794367"/>
                </a:cubicBezTo>
                <a:lnTo>
                  <a:pt x="721338" y="1451775"/>
                </a:lnTo>
                <a:lnTo>
                  <a:pt x="1310390" y="1451775"/>
                </a:lnTo>
                <a:lnTo>
                  <a:pt x="1310390" y="669858"/>
                </a:lnTo>
                <a:cubicBezTo>
                  <a:pt x="1261719" y="669858"/>
                  <a:pt x="1218039" y="643711"/>
                  <a:pt x="1194327" y="603868"/>
                </a:cubicBezTo>
                <a:cubicBezTo>
                  <a:pt x="1170615" y="643711"/>
                  <a:pt x="1126936" y="669858"/>
                  <a:pt x="1077016" y="669858"/>
                </a:cubicBezTo>
                <a:cubicBezTo>
                  <a:pt x="1027096" y="669858"/>
                  <a:pt x="983417" y="643711"/>
                  <a:pt x="959705" y="603868"/>
                </a:cubicBezTo>
                <a:cubicBezTo>
                  <a:pt x="934745" y="643711"/>
                  <a:pt x="892313" y="669858"/>
                  <a:pt x="842394" y="669858"/>
                </a:cubicBezTo>
                <a:cubicBezTo>
                  <a:pt x="793722" y="669858"/>
                  <a:pt x="750042" y="643711"/>
                  <a:pt x="725082" y="603868"/>
                </a:cubicBezTo>
                <a:cubicBezTo>
                  <a:pt x="700123" y="643711"/>
                  <a:pt x="657691" y="669858"/>
                  <a:pt x="607771" y="669858"/>
                </a:cubicBezTo>
                <a:cubicBezTo>
                  <a:pt x="559100" y="669858"/>
                  <a:pt x="515420" y="643711"/>
                  <a:pt x="490460" y="603868"/>
                </a:cubicBezTo>
                <a:cubicBezTo>
                  <a:pt x="466748" y="643711"/>
                  <a:pt x="423069" y="669858"/>
                  <a:pt x="373149" y="669858"/>
                </a:cubicBezTo>
                <a:cubicBezTo>
                  <a:pt x="323229" y="669858"/>
                  <a:pt x="280798" y="643711"/>
                  <a:pt x="257086" y="603868"/>
                </a:cubicBezTo>
                <a:close/>
                <a:moveTo>
                  <a:pt x="1214295" y="525428"/>
                </a:moveTo>
                <a:lnTo>
                  <a:pt x="1214295" y="532898"/>
                </a:lnTo>
                <a:cubicBezTo>
                  <a:pt x="1214295" y="585192"/>
                  <a:pt x="1257975" y="628770"/>
                  <a:pt x="1311638" y="628770"/>
                </a:cubicBezTo>
                <a:cubicBezTo>
                  <a:pt x="1365302" y="628770"/>
                  <a:pt x="1408981" y="585192"/>
                  <a:pt x="1408981" y="532898"/>
                </a:cubicBezTo>
                <a:lnTo>
                  <a:pt x="1408981" y="525428"/>
                </a:lnTo>
                <a:close/>
                <a:moveTo>
                  <a:pt x="979673" y="525428"/>
                </a:moveTo>
                <a:lnTo>
                  <a:pt x="979673" y="532898"/>
                </a:lnTo>
                <a:cubicBezTo>
                  <a:pt x="979673" y="585192"/>
                  <a:pt x="1023352" y="628770"/>
                  <a:pt x="1077016" y="628770"/>
                </a:cubicBezTo>
                <a:cubicBezTo>
                  <a:pt x="1130680" y="628770"/>
                  <a:pt x="1173111" y="585192"/>
                  <a:pt x="1173111" y="532898"/>
                </a:cubicBezTo>
                <a:lnTo>
                  <a:pt x="1173111" y="525428"/>
                </a:lnTo>
                <a:close/>
                <a:moveTo>
                  <a:pt x="745050" y="525428"/>
                </a:moveTo>
                <a:lnTo>
                  <a:pt x="745050" y="532898"/>
                </a:lnTo>
                <a:cubicBezTo>
                  <a:pt x="745050" y="585192"/>
                  <a:pt x="788730" y="628770"/>
                  <a:pt x="842394" y="628770"/>
                </a:cubicBezTo>
                <a:cubicBezTo>
                  <a:pt x="894809" y="628770"/>
                  <a:pt x="938489" y="585192"/>
                  <a:pt x="938489" y="532898"/>
                </a:cubicBezTo>
                <a:lnTo>
                  <a:pt x="938489" y="525428"/>
                </a:lnTo>
                <a:close/>
                <a:moveTo>
                  <a:pt x="511676" y="525428"/>
                </a:moveTo>
                <a:lnTo>
                  <a:pt x="511676" y="532898"/>
                </a:lnTo>
                <a:cubicBezTo>
                  <a:pt x="511676" y="585192"/>
                  <a:pt x="555356" y="628770"/>
                  <a:pt x="607771" y="628770"/>
                </a:cubicBezTo>
                <a:cubicBezTo>
                  <a:pt x="661435" y="628770"/>
                  <a:pt x="705114" y="585192"/>
                  <a:pt x="705114" y="532898"/>
                </a:cubicBezTo>
                <a:lnTo>
                  <a:pt x="705114" y="525428"/>
                </a:lnTo>
                <a:close/>
                <a:moveTo>
                  <a:pt x="277054" y="525428"/>
                </a:moveTo>
                <a:lnTo>
                  <a:pt x="277054" y="532898"/>
                </a:lnTo>
                <a:cubicBezTo>
                  <a:pt x="277054" y="585192"/>
                  <a:pt x="320733" y="628770"/>
                  <a:pt x="373149" y="628770"/>
                </a:cubicBezTo>
                <a:cubicBezTo>
                  <a:pt x="426813" y="628770"/>
                  <a:pt x="470492" y="585192"/>
                  <a:pt x="470492" y="532898"/>
                </a:cubicBezTo>
                <a:lnTo>
                  <a:pt x="470492" y="525428"/>
                </a:lnTo>
                <a:close/>
                <a:moveTo>
                  <a:pt x="42432" y="525428"/>
                </a:moveTo>
                <a:lnTo>
                  <a:pt x="42432" y="532898"/>
                </a:lnTo>
                <a:cubicBezTo>
                  <a:pt x="42432" y="585192"/>
                  <a:pt x="84863" y="628770"/>
                  <a:pt x="138527" y="628770"/>
                </a:cubicBezTo>
                <a:cubicBezTo>
                  <a:pt x="192190" y="628770"/>
                  <a:pt x="235870" y="585192"/>
                  <a:pt x="235870" y="532898"/>
                </a:cubicBezTo>
                <a:lnTo>
                  <a:pt x="235870" y="525428"/>
                </a:lnTo>
                <a:close/>
                <a:moveTo>
                  <a:pt x="180958" y="185518"/>
                </a:moveTo>
                <a:lnTo>
                  <a:pt x="53663" y="484340"/>
                </a:lnTo>
                <a:lnTo>
                  <a:pt x="257086" y="484340"/>
                </a:lnTo>
                <a:lnTo>
                  <a:pt x="490460" y="484340"/>
                </a:lnTo>
                <a:lnTo>
                  <a:pt x="725082" y="484340"/>
                </a:lnTo>
                <a:lnTo>
                  <a:pt x="959705" y="484340"/>
                </a:lnTo>
                <a:lnTo>
                  <a:pt x="1194327" y="484340"/>
                </a:lnTo>
                <a:lnTo>
                  <a:pt x="1397750" y="484340"/>
                </a:lnTo>
                <a:lnTo>
                  <a:pt x="1269207" y="185518"/>
                </a:lnTo>
                <a:close/>
                <a:moveTo>
                  <a:pt x="244606" y="41088"/>
                </a:moveTo>
                <a:cubicBezTo>
                  <a:pt x="213406" y="41088"/>
                  <a:pt x="187198" y="65990"/>
                  <a:pt x="187198" y="97117"/>
                </a:cubicBezTo>
                <a:lnTo>
                  <a:pt x="187198" y="144430"/>
                </a:lnTo>
                <a:lnTo>
                  <a:pt x="1261719" y="144430"/>
                </a:lnTo>
                <a:lnTo>
                  <a:pt x="1261719" y="97117"/>
                </a:lnTo>
                <a:cubicBezTo>
                  <a:pt x="1261719" y="65990"/>
                  <a:pt x="1236759" y="41088"/>
                  <a:pt x="1205559" y="41088"/>
                </a:cubicBezTo>
                <a:close/>
                <a:moveTo>
                  <a:pt x="244606" y="0"/>
                </a:moveTo>
                <a:lnTo>
                  <a:pt x="1205559" y="0"/>
                </a:lnTo>
                <a:cubicBezTo>
                  <a:pt x="1260471" y="0"/>
                  <a:pt x="1304150" y="42333"/>
                  <a:pt x="1304150" y="97117"/>
                </a:cubicBezTo>
                <a:lnTo>
                  <a:pt x="1304150" y="160616"/>
                </a:lnTo>
                <a:lnTo>
                  <a:pt x="1446421" y="495546"/>
                </a:lnTo>
                <a:cubicBezTo>
                  <a:pt x="1447669" y="498036"/>
                  <a:pt x="1448917" y="499281"/>
                  <a:pt x="1448917" y="500526"/>
                </a:cubicBezTo>
                <a:cubicBezTo>
                  <a:pt x="1448917" y="501771"/>
                  <a:pt x="1448917" y="501771"/>
                  <a:pt x="1448917" y="501771"/>
                </a:cubicBezTo>
                <a:cubicBezTo>
                  <a:pt x="1448917" y="503016"/>
                  <a:pt x="1448917" y="504261"/>
                  <a:pt x="1448917" y="504261"/>
                </a:cubicBezTo>
                <a:lnTo>
                  <a:pt x="1448917" y="532898"/>
                </a:lnTo>
                <a:cubicBezTo>
                  <a:pt x="1448917" y="593908"/>
                  <a:pt x="1408981" y="646201"/>
                  <a:pt x="1352822" y="663633"/>
                </a:cubicBezTo>
                <a:lnTo>
                  <a:pt x="1352822" y="1471697"/>
                </a:lnTo>
                <a:cubicBezTo>
                  <a:pt x="1352822" y="1484147"/>
                  <a:pt x="1342838" y="1492863"/>
                  <a:pt x="1331606" y="1492863"/>
                </a:cubicBezTo>
                <a:lnTo>
                  <a:pt x="700123" y="1492863"/>
                </a:lnTo>
                <a:lnTo>
                  <a:pt x="264574" y="1492863"/>
                </a:lnTo>
                <a:lnTo>
                  <a:pt x="119807" y="1492863"/>
                </a:lnTo>
                <a:cubicBezTo>
                  <a:pt x="107327" y="1492863"/>
                  <a:pt x="98591" y="1484147"/>
                  <a:pt x="98591" y="1471697"/>
                </a:cubicBezTo>
                <a:lnTo>
                  <a:pt x="98591" y="663633"/>
                </a:lnTo>
                <a:cubicBezTo>
                  <a:pt x="42432" y="646201"/>
                  <a:pt x="0" y="593908"/>
                  <a:pt x="0" y="532898"/>
                </a:cubicBezTo>
                <a:lnTo>
                  <a:pt x="0" y="504261"/>
                </a:lnTo>
                <a:cubicBezTo>
                  <a:pt x="0" y="504261"/>
                  <a:pt x="1248" y="503016"/>
                  <a:pt x="1248" y="501771"/>
                </a:cubicBezTo>
                <a:cubicBezTo>
                  <a:pt x="1248" y="501771"/>
                  <a:pt x="1248" y="501771"/>
                  <a:pt x="1248" y="500526"/>
                </a:cubicBezTo>
                <a:cubicBezTo>
                  <a:pt x="1248" y="499281"/>
                  <a:pt x="2496" y="498036"/>
                  <a:pt x="3744" y="495546"/>
                </a:cubicBezTo>
                <a:lnTo>
                  <a:pt x="147263" y="160616"/>
                </a:lnTo>
                <a:lnTo>
                  <a:pt x="147263" y="97117"/>
                </a:lnTo>
                <a:cubicBezTo>
                  <a:pt x="147263" y="42333"/>
                  <a:pt x="189694" y="0"/>
                  <a:pt x="244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49">
            <a:extLst>
              <a:ext uri="{FF2B5EF4-FFF2-40B4-BE49-F238E27FC236}">
                <a16:creationId xmlns:a16="http://schemas.microsoft.com/office/drawing/2014/main" id="{28076C8F-AB1B-8747-A510-669A5DE6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67" y="3260060"/>
            <a:ext cx="5009659" cy="9678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0">
            <a:extLst>
              <a:ext uri="{FF2B5EF4-FFF2-40B4-BE49-F238E27FC236}">
                <a16:creationId xmlns:a16="http://schemas.microsoft.com/office/drawing/2014/main" id="{B678FC0D-8C5E-5D4B-A4B8-2EFC80D0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116" y="3897254"/>
            <a:ext cx="3817665" cy="3812174"/>
          </a:xfrm>
          <a:custGeom>
            <a:avLst/>
            <a:gdLst>
              <a:gd name="T0" fmla="*/ 3062 w 3063"/>
              <a:gd name="T1" fmla="*/ 1531 h 3061"/>
              <a:gd name="T2" fmla="*/ 3062 w 3063"/>
              <a:gd name="T3" fmla="*/ 1531 h 3061"/>
              <a:gd name="T4" fmla="*/ 1531 w 3063"/>
              <a:gd name="T5" fmla="*/ 3060 h 3061"/>
              <a:gd name="T6" fmla="*/ 1531 w 3063"/>
              <a:gd name="T7" fmla="*/ 3060 h 3061"/>
              <a:gd name="T8" fmla="*/ 0 w 3063"/>
              <a:gd name="T9" fmla="*/ 1531 h 3061"/>
              <a:gd name="T10" fmla="*/ 0 w 3063"/>
              <a:gd name="T11" fmla="*/ 1531 h 3061"/>
              <a:gd name="T12" fmla="*/ 1531 w 3063"/>
              <a:gd name="T13" fmla="*/ 0 h 3061"/>
              <a:gd name="T14" fmla="*/ 1531 w 3063"/>
              <a:gd name="T15" fmla="*/ 0 h 3061"/>
              <a:gd name="T16" fmla="*/ 3062 w 3063"/>
              <a:gd name="T17" fmla="*/ 1531 h 3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3" h="3061">
                <a:moveTo>
                  <a:pt x="3062" y="1531"/>
                </a:moveTo>
                <a:lnTo>
                  <a:pt x="3062" y="1531"/>
                </a:lnTo>
                <a:cubicBezTo>
                  <a:pt x="3062" y="2376"/>
                  <a:pt x="2377" y="3060"/>
                  <a:pt x="1531" y="3060"/>
                </a:cubicBezTo>
                <a:lnTo>
                  <a:pt x="1531" y="3060"/>
                </a:lnTo>
                <a:cubicBezTo>
                  <a:pt x="686" y="3060"/>
                  <a:pt x="0" y="2376"/>
                  <a:pt x="0" y="1531"/>
                </a:cubicBezTo>
                <a:lnTo>
                  <a:pt x="0" y="1531"/>
                </a:lnTo>
                <a:cubicBezTo>
                  <a:pt x="0" y="685"/>
                  <a:pt x="686" y="0"/>
                  <a:pt x="1531" y="0"/>
                </a:cubicBezTo>
                <a:lnTo>
                  <a:pt x="1531" y="0"/>
                </a:lnTo>
                <a:cubicBezTo>
                  <a:pt x="2377" y="0"/>
                  <a:pt x="3062" y="685"/>
                  <a:pt x="3062" y="15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E25C056-B1A2-034B-A867-D1A673D63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497" y="4983431"/>
            <a:ext cx="1668566" cy="1477827"/>
          </a:xfrm>
          <a:custGeom>
            <a:avLst/>
            <a:gdLst>
              <a:gd name="connsiteX0" fmla="*/ 1205602 w 1668566"/>
              <a:gd name="connsiteY0" fmla="*/ 1286817 h 1477827"/>
              <a:gd name="connsiteX1" fmla="*/ 1226946 w 1668566"/>
              <a:gd name="connsiteY1" fmla="*/ 1308789 h 1477827"/>
              <a:gd name="connsiteX2" fmla="*/ 1205602 w 1668566"/>
              <a:gd name="connsiteY2" fmla="*/ 1329469 h 1477827"/>
              <a:gd name="connsiteX3" fmla="*/ 1184258 w 1668566"/>
              <a:gd name="connsiteY3" fmla="*/ 1308789 h 1477827"/>
              <a:gd name="connsiteX4" fmla="*/ 1205602 w 1668566"/>
              <a:gd name="connsiteY4" fmla="*/ 1286817 h 1477827"/>
              <a:gd name="connsiteX5" fmla="*/ 290530 w 1668566"/>
              <a:gd name="connsiteY5" fmla="*/ 1264399 h 1477827"/>
              <a:gd name="connsiteX6" fmla="*/ 290530 w 1668566"/>
              <a:gd name="connsiteY6" fmla="*/ 1290364 h 1477827"/>
              <a:gd name="connsiteX7" fmla="*/ 305451 w 1668566"/>
              <a:gd name="connsiteY7" fmla="*/ 1305201 h 1477827"/>
              <a:gd name="connsiteX8" fmla="*/ 529264 w 1668566"/>
              <a:gd name="connsiteY8" fmla="*/ 1305201 h 1477827"/>
              <a:gd name="connsiteX9" fmla="*/ 544185 w 1668566"/>
              <a:gd name="connsiteY9" fmla="*/ 1290364 h 1477827"/>
              <a:gd name="connsiteX10" fmla="*/ 544185 w 1668566"/>
              <a:gd name="connsiteY10" fmla="*/ 1264399 h 1477827"/>
              <a:gd name="connsiteX11" fmla="*/ 991040 w 1668566"/>
              <a:gd name="connsiteY11" fmla="*/ 1182449 h 1477827"/>
              <a:gd name="connsiteX12" fmla="*/ 991040 w 1668566"/>
              <a:gd name="connsiteY12" fmla="*/ 1436698 h 1477827"/>
              <a:gd name="connsiteX13" fmla="*/ 1244961 w 1668566"/>
              <a:gd name="connsiteY13" fmla="*/ 1436698 h 1477827"/>
              <a:gd name="connsiteX14" fmla="*/ 1244961 w 1668566"/>
              <a:gd name="connsiteY14" fmla="*/ 1182449 h 1477827"/>
              <a:gd name="connsiteX15" fmla="*/ 1118001 w 1668566"/>
              <a:gd name="connsiteY15" fmla="*/ 1055324 h 1477827"/>
              <a:gd name="connsiteX16" fmla="*/ 998509 w 1668566"/>
              <a:gd name="connsiteY16" fmla="*/ 1141320 h 1477827"/>
              <a:gd name="connsiteX17" fmla="*/ 1238738 w 1668566"/>
              <a:gd name="connsiteY17" fmla="*/ 1141320 h 1477827"/>
              <a:gd name="connsiteX18" fmla="*/ 1118001 w 1668566"/>
              <a:gd name="connsiteY18" fmla="*/ 1055324 h 1477827"/>
              <a:gd name="connsiteX19" fmla="*/ 438496 w 1668566"/>
              <a:gd name="connsiteY19" fmla="*/ 1052968 h 1477827"/>
              <a:gd name="connsiteX20" fmla="*/ 438496 w 1668566"/>
              <a:gd name="connsiteY20" fmla="*/ 1223596 h 1477827"/>
              <a:gd name="connsiteX21" fmla="*/ 544185 w 1668566"/>
              <a:gd name="connsiteY21" fmla="*/ 1223596 h 1477827"/>
              <a:gd name="connsiteX22" fmla="*/ 544185 w 1668566"/>
              <a:gd name="connsiteY22" fmla="*/ 1098716 h 1477827"/>
              <a:gd name="connsiteX23" fmla="*/ 498179 w 1668566"/>
              <a:gd name="connsiteY23" fmla="*/ 1052968 h 1477827"/>
              <a:gd name="connsiteX24" fmla="*/ 336536 w 1668566"/>
              <a:gd name="connsiteY24" fmla="*/ 1052968 h 1477827"/>
              <a:gd name="connsiteX25" fmla="*/ 290530 w 1668566"/>
              <a:gd name="connsiteY25" fmla="*/ 1098716 h 1477827"/>
              <a:gd name="connsiteX26" fmla="*/ 290530 w 1668566"/>
              <a:gd name="connsiteY26" fmla="*/ 1223596 h 1477827"/>
              <a:gd name="connsiteX27" fmla="*/ 397463 w 1668566"/>
              <a:gd name="connsiteY27" fmla="*/ 1223596 h 1477827"/>
              <a:gd name="connsiteX28" fmla="*/ 397463 w 1668566"/>
              <a:gd name="connsiteY28" fmla="*/ 1052968 h 1477827"/>
              <a:gd name="connsiteX29" fmla="*/ 336536 w 1668566"/>
              <a:gd name="connsiteY29" fmla="*/ 1012165 h 1477827"/>
              <a:gd name="connsiteX30" fmla="*/ 498179 w 1668566"/>
              <a:gd name="connsiteY30" fmla="*/ 1012165 h 1477827"/>
              <a:gd name="connsiteX31" fmla="*/ 585218 w 1668566"/>
              <a:gd name="connsiteY31" fmla="*/ 1098716 h 1477827"/>
              <a:gd name="connsiteX32" fmla="*/ 585218 w 1668566"/>
              <a:gd name="connsiteY32" fmla="*/ 1223596 h 1477827"/>
              <a:gd name="connsiteX33" fmla="*/ 613816 w 1668566"/>
              <a:gd name="connsiteY33" fmla="*/ 1223596 h 1477827"/>
              <a:gd name="connsiteX34" fmla="*/ 633711 w 1668566"/>
              <a:gd name="connsiteY34" fmla="*/ 1244616 h 1477827"/>
              <a:gd name="connsiteX35" fmla="*/ 613816 w 1668566"/>
              <a:gd name="connsiteY35" fmla="*/ 1264399 h 1477827"/>
              <a:gd name="connsiteX36" fmla="*/ 585218 w 1668566"/>
              <a:gd name="connsiteY36" fmla="*/ 1264399 h 1477827"/>
              <a:gd name="connsiteX37" fmla="*/ 585218 w 1668566"/>
              <a:gd name="connsiteY37" fmla="*/ 1290364 h 1477827"/>
              <a:gd name="connsiteX38" fmla="*/ 529264 w 1668566"/>
              <a:gd name="connsiteY38" fmla="*/ 1346004 h 1477827"/>
              <a:gd name="connsiteX39" fmla="*/ 305451 w 1668566"/>
              <a:gd name="connsiteY39" fmla="*/ 1346004 h 1477827"/>
              <a:gd name="connsiteX40" fmla="*/ 249498 w 1668566"/>
              <a:gd name="connsiteY40" fmla="*/ 1290364 h 1477827"/>
              <a:gd name="connsiteX41" fmla="*/ 249498 w 1668566"/>
              <a:gd name="connsiteY41" fmla="*/ 1264399 h 1477827"/>
              <a:gd name="connsiteX42" fmla="*/ 222143 w 1668566"/>
              <a:gd name="connsiteY42" fmla="*/ 1264399 h 1477827"/>
              <a:gd name="connsiteX43" fmla="*/ 201005 w 1668566"/>
              <a:gd name="connsiteY43" fmla="*/ 1244616 h 1477827"/>
              <a:gd name="connsiteX44" fmla="*/ 222143 w 1668566"/>
              <a:gd name="connsiteY44" fmla="*/ 1223596 h 1477827"/>
              <a:gd name="connsiteX45" fmla="*/ 249498 w 1668566"/>
              <a:gd name="connsiteY45" fmla="*/ 1223596 h 1477827"/>
              <a:gd name="connsiteX46" fmla="*/ 249498 w 1668566"/>
              <a:gd name="connsiteY46" fmla="*/ 1098716 h 1477827"/>
              <a:gd name="connsiteX47" fmla="*/ 336536 w 1668566"/>
              <a:gd name="connsiteY47" fmla="*/ 1012165 h 1477827"/>
              <a:gd name="connsiteX48" fmla="*/ 108540 w 1668566"/>
              <a:gd name="connsiteY48" fmla="*/ 971820 h 1477827"/>
              <a:gd name="connsiteX49" fmla="*/ 108540 w 1668566"/>
              <a:gd name="connsiteY49" fmla="*/ 1436698 h 1477827"/>
              <a:gd name="connsiteX50" fmla="*/ 739609 w 1668566"/>
              <a:gd name="connsiteY50" fmla="*/ 1436698 h 1477827"/>
              <a:gd name="connsiteX51" fmla="*/ 739609 w 1668566"/>
              <a:gd name="connsiteY51" fmla="*/ 971820 h 1477827"/>
              <a:gd name="connsiteX52" fmla="*/ 993639 w 1668566"/>
              <a:gd name="connsiteY52" fmla="*/ 806177 h 1477827"/>
              <a:gd name="connsiteX53" fmla="*/ 993639 w 1668566"/>
              <a:gd name="connsiteY53" fmla="*/ 832470 h 1477827"/>
              <a:gd name="connsiteX54" fmla="*/ 1008560 w 1668566"/>
              <a:gd name="connsiteY54" fmla="*/ 848748 h 1477827"/>
              <a:gd name="connsiteX55" fmla="*/ 1233617 w 1668566"/>
              <a:gd name="connsiteY55" fmla="*/ 848748 h 1477827"/>
              <a:gd name="connsiteX56" fmla="*/ 1247294 w 1668566"/>
              <a:gd name="connsiteY56" fmla="*/ 832470 h 1477827"/>
              <a:gd name="connsiteX57" fmla="*/ 1247294 w 1668566"/>
              <a:gd name="connsiteY57" fmla="*/ 806177 h 1477827"/>
              <a:gd name="connsiteX58" fmla="*/ 143392 w 1668566"/>
              <a:gd name="connsiteY58" fmla="*/ 717570 h 1477827"/>
              <a:gd name="connsiteX59" fmla="*/ 41326 w 1668566"/>
              <a:gd name="connsiteY59" fmla="*/ 928199 h 1477827"/>
              <a:gd name="connsiteX60" fmla="*/ 41326 w 1668566"/>
              <a:gd name="connsiteY60" fmla="*/ 929445 h 1477827"/>
              <a:gd name="connsiteX61" fmla="*/ 42571 w 1668566"/>
              <a:gd name="connsiteY61" fmla="*/ 929445 h 1477827"/>
              <a:gd name="connsiteX62" fmla="*/ 67465 w 1668566"/>
              <a:gd name="connsiteY62" fmla="*/ 929445 h 1477827"/>
              <a:gd name="connsiteX63" fmla="*/ 739609 w 1668566"/>
              <a:gd name="connsiteY63" fmla="*/ 929445 h 1477827"/>
              <a:gd name="connsiteX64" fmla="*/ 739609 w 1668566"/>
              <a:gd name="connsiteY64" fmla="*/ 717570 h 1477827"/>
              <a:gd name="connsiteX65" fmla="*/ 1141605 w 1668566"/>
              <a:gd name="connsiteY65" fmla="*/ 592069 h 1477827"/>
              <a:gd name="connsiteX66" fmla="*/ 1141605 w 1668566"/>
              <a:gd name="connsiteY66" fmla="*/ 764857 h 1477827"/>
              <a:gd name="connsiteX67" fmla="*/ 1247294 w 1668566"/>
              <a:gd name="connsiteY67" fmla="*/ 764857 h 1477827"/>
              <a:gd name="connsiteX68" fmla="*/ 1247294 w 1668566"/>
              <a:gd name="connsiteY68" fmla="*/ 639648 h 1477827"/>
              <a:gd name="connsiteX69" fmla="*/ 1201288 w 1668566"/>
              <a:gd name="connsiteY69" fmla="*/ 592069 h 1477827"/>
              <a:gd name="connsiteX70" fmla="*/ 1039645 w 1668566"/>
              <a:gd name="connsiteY70" fmla="*/ 592069 h 1477827"/>
              <a:gd name="connsiteX71" fmla="*/ 993639 w 1668566"/>
              <a:gd name="connsiteY71" fmla="*/ 639648 h 1477827"/>
              <a:gd name="connsiteX72" fmla="*/ 993639 w 1668566"/>
              <a:gd name="connsiteY72" fmla="*/ 764857 h 1477827"/>
              <a:gd name="connsiteX73" fmla="*/ 1100572 w 1668566"/>
              <a:gd name="connsiteY73" fmla="*/ 764857 h 1477827"/>
              <a:gd name="connsiteX74" fmla="*/ 1100572 w 1668566"/>
              <a:gd name="connsiteY74" fmla="*/ 592069 h 1477827"/>
              <a:gd name="connsiteX75" fmla="*/ 1039645 w 1668566"/>
              <a:gd name="connsiteY75" fmla="*/ 550750 h 1477827"/>
              <a:gd name="connsiteX76" fmla="*/ 1201288 w 1668566"/>
              <a:gd name="connsiteY76" fmla="*/ 550750 h 1477827"/>
              <a:gd name="connsiteX77" fmla="*/ 1288327 w 1668566"/>
              <a:gd name="connsiteY77" fmla="*/ 639648 h 1477827"/>
              <a:gd name="connsiteX78" fmla="*/ 1288327 w 1668566"/>
              <a:gd name="connsiteY78" fmla="*/ 764857 h 1477827"/>
              <a:gd name="connsiteX79" fmla="*/ 1316925 w 1668566"/>
              <a:gd name="connsiteY79" fmla="*/ 764857 h 1477827"/>
              <a:gd name="connsiteX80" fmla="*/ 1336820 w 1668566"/>
              <a:gd name="connsiteY80" fmla="*/ 786143 h 1477827"/>
              <a:gd name="connsiteX81" fmla="*/ 1316925 w 1668566"/>
              <a:gd name="connsiteY81" fmla="*/ 806177 h 1477827"/>
              <a:gd name="connsiteX82" fmla="*/ 1288327 w 1668566"/>
              <a:gd name="connsiteY82" fmla="*/ 806177 h 1477827"/>
              <a:gd name="connsiteX83" fmla="*/ 1288327 w 1668566"/>
              <a:gd name="connsiteY83" fmla="*/ 832470 h 1477827"/>
              <a:gd name="connsiteX84" fmla="*/ 1233617 w 1668566"/>
              <a:gd name="connsiteY84" fmla="*/ 890067 h 1477827"/>
              <a:gd name="connsiteX85" fmla="*/ 1008560 w 1668566"/>
              <a:gd name="connsiteY85" fmla="*/ 890067 h 1477827"/>
              <a:gd name="connsiteX86" fmla="*/ 952607 w 1668566"/>
              <a:gd name="connsiteY86" fmla="*/ 832470 h 1477827"/>
              <a:gd name="connsiteX87" fmla="*/ 952607 w 1668566"/>
              <a:gd name="connsiteY87" fmla="*/ 806177 h 1477827"/>
              <a:gd name="connsiteX88" fmla="*/ 925252 w 1668566"/>
              <a:gd name="connsiteY88" fmla="*/ 806177 h 1477827"/>
              <a:gd name="connsiteX89" fmla="*/ 904114 w 1668566"/>
              <a:gd name="connsiteY89" fmla="*/ 786143 h 1477827"/>
              <a:gd name="connsiteX90" fmla="*/ 925252 w 1668566"/>
              <a:gd name="connsiteY90" fmla="*/ 764857 h 1477827"/>
              <a:gd name="connsiteX91" fmla="*/ 952607 w 1668566"/>
              <a:gd name="connsiteY91" fmla="*/ 764857 h 1477827"/>
              <a:gd name="connsiteX92" fmla="*/ 952607 w 1668566"/>
              <a:gd name="connsiteY92" fmla="*/ 639648 h 1477827"/>
              <a:gd name="connsiteX93" fmla="*/ 1039645 w 1668566"/>
              <a:gd name="connsiteY93" fmla="*/ 550750 h 1477827"/>
              <a:gd name="connsiteX94" fmla="*/ 445857 w 1668566"/>
              <a:gd name="connsiteY94" fmla="*/ 337442 h 1477827"/>
              <a:gd name="connsiteX95" fmla="*/ 445857 w 1668566"/>
              <a:gd name="connsiteY95" fmla="*/ 477030 h 1477827"/>
              <a:gd name="connsiteX96" fmla="*/ 374908 w 1668566"/>
              <a:gd name="connsiteY96" fmla="*/ 549317 h 1477827"/>
              <a:gd name="connsiteX97" fmla="*/ 150860 w 1668566"/>
              <a:gd name="connsiteY97" fmla="*/ 549317 h 1477827"/>
              <a:gd name="connsiteX98" fmla="*/ 150860 w 1668566"/>
              <a:gd name="connsiteY98" fmla="*/ 676442 h 1477827"/>
              <a:gd name="connsiteX99" fmla="*/ 739609 w 1668566"/>
              <a:gd name="connsiteY99" fmla="*/ 676442 h 1477827"/>
              <a:gd name="connsiteX100" fmla="*/ 739609 w 1668566"/>
              <a:gd name="connsiteY100" fmla="*/ 433409 h 1477827"/>
              <a:gd name="connsiteX101" fmla="*/ 707246 w 1668566"/>
              <a:gd name="connsiteY101" fmla="*/ 453350 h 1477827"/>
              <a:gd name="connsiteX102" fmla="*/ 567839 w 1668566"/>
              <a:gd name="connsiteY102" fmla="*/ 413468 h 1477827"/>
              <a:gd name="connsiteX103" fmla="*/ 565349 w 1668566"/>
              <a:gd name="connsiteY103" fmla="*/ 409729 h 1477827"/>
              <a:gd name="connsiteX104" fmla="*/ 555392 w 1668566"/>
              <a:gd name="connsiteY104" fmla="*/ 337442 h 1477827"/>
              <a:gd name="connsiteX105" fmla="*/ 150860 w 1668566"/>
              <a:gd name="connsiteY105" fmla="*/ 337442 h 1477827"/>
              <a:gd name="connsiteX106" fmla="*/ 150860 w 1668566"/>
              <a:gd name="connsiteY106" fmla="*/ 506942 h 1477827"/>
              <a:gd name="connsiteX107" fmla="*/ 374908 w 1668566"/>
              <a:gd name="connsiteY107" fmla="*/ 506942 h 1477827"/>
              <a:gd name="connsiteX108" fmla="*/ 404782 w 1668566"/>
              <a:gd name="connsiteY108" fmla="*/ 477030 h 1477827"/>
              <a:gd name="connsiteX109" fmla="*/ 404782 w 1668566"/>
              <a:gd name="connsiteY109" fmla="*/ 337442 h 1477827"/>
              <a:gd name="connsiteX110" fmla="*/ 1118001 w 1668566"/>
              <a:gd name="connsiteY110" fmla="*/ 227454 h 1477827"/>
              <a:gd name="connsiteX111" fmla="*/ 1090617 w 1668566"/>
              <a:gd name="connsiteY111" fmla="*/ 233997 h 1477827"/>
              <a:gd name="connsiteX112" fmla="*/ 780684 w 1668566"/>
              <a:gd name="connsiteY112" fmla="*/ 410975 h 1477827"/>
              <a:gd name="connsiteX113" fmla="*/ 780684 w 1668566"/>
              <a:gd name="connsiteY113" fmla="*/ 414714 h 1477827"/>
              <a:gd name="connsiteX114" fmla="*/ 780684 w 1668566"/>
              <a:gd name="connsiteY114" fmla="*/ 676442 h 1477827"/>
              <a:gd name="connsiteX115" fmla="*/ 780684 w 1668566"/>
              <a:gd name="connsiteY115" fmla="*/ 717570 h 1477827"/>
              <a:gd name="connsiteX116" fmla="*/ 780684 w 1668566"/>
              <a:gd name="connsiteY116" fmla="*/ 929445 h 1477827"/>
              <a:gd name="connsiteX117" fmla="*/ 780684 w 1668566"/>
              <a:gd name="connsiteY117" fmla="*/ 971820 h 1477827"/>
              <a:gd name="connsiteX118" fmla="*/ 780684 w 1668566"/>
              <a:gd name="connsiteY118" fmla="*/ 1436698 h 1477827"/>
              <a:gd name="connsiteX119" fmla="*/ 949965 w 1668566"/>
              <a:gd name="connsiteY119" fmla="*/ 1436698 h 1477827"/>
              <a:gd name="connsiteX120" fmla="*/ 949965 w 1668566"/>
              <a:gd name="connsiteY120" fmla="*/ 1182449 h 1477827"/>
              <a:gd name="connsiteX121" fmla="*/ 952454 w 1668566"/>
              <a:gd name="connsiteY121" fmla="*/ 1157522 h 1477827"/>
              <a:gd name="connsiteX122" fmla="*/ 1118001 w 1668566"/>
              <a:gd name="connsiteY122" fmla="*/ 1014195 h 1477827"/>
              <a:gd name="connsiteX123" fmla="*/ 1286037 w 1668566"/>
              <a:gd name="connsiteY123" fmla="*/ 1182449 h 1477827"/>
              <a:gd name="connsiteX124" fmla="*/ 1286037 w 1668566"/>
              <a:gd name="connsiteY124" fmla="*/ 1436698 h 1477827"/>
              <a:gd name="connsiteX125" fmla="*/ 1456562 w 1668566"/>
              <a:gd name="connsiteY125" fmla="*/ 1436698 h 1477827"/>
              <a:gd name="connsiteX126" fmla="*/ 1456562 w 1668566"/>
              <a:gd name="connsiteY126" fmla="*/ 420946 h 1477827"/>
              <a:gd name="connsiteX127" fmla="*/ 1145384 w 1668566"/>
              <a:gd name="connsiteY127" fmla="*/ 233997 h 1477827"/>
              <a:gd name="connsiteX128" fmla="*/ 1118001 w 1668566"/>
              <a:gd name="connsiteY128" fmla="*/ 227454 h 1477827"/>
              <a:gd name="connsiteX129" fmla="*/ 143392 w 1668566"/>
              <a:gd name="connsiteY129" fmla="*/ 84439 h 1477827"/>
              <a:gd name="connsiteX130" fmla="*/ 41326 w 1668566"/>
              <a:gd name="connsiteY130" fmla="*/ 293821 h 1477827"/>
              <a:gd name="connsiteX131" fmla="*/ 41326 w 1668566"/>
              <a:gd name="connsiteY131" fmla="*/ 295067 h 1477827"/>
              <a:gd name="connsiteX132" fmla="*/ 42571 w 1668566"/>
              <a:gd name="connsiteY132" fmla="*/ 296313 h 1477827"/>
              <a:gd name="connsiteX133" fmla="*/ 109785 w 1668566"/>
              <a:gd name="connsiteY133" fmla="*/ 296313 h 1477827"/>
              <a:gd name="connsiteX134" fmla="*/ 577796 w 1668566"/>
              <a:gd name="connsiteY134" fmla="*/ 296313 h 1477827"/>
              <a:gd name="connsiteX135" fmla="*/ 590243 w 1668566"/>
              <a:gd name="connsiteY135" fmla="*/ 283850 h 1477827"/>
              <a:gd name="connsiteX136" fmla="*/ 591488 w 1668566"/>
              <a:gd name="connsiteY136" fmla="*/ 283850 h 1477827"/>
              <a:gd name="connsiteX137" fmla="*/ 605180 w 1668566"/>
              <a:gd name="connsiteY137" fmla="*/ 275126 h 1477827"/>
              <a:gd name="connsiteX138" fmla="*/ 942497 w 1668566"/>
              <a:gd name="connsiteY138" fmla="*/ 84439 h 1477827"/>
              <a:gd name="connsiteX139" fmla="*/ 1118156 w 1668566"/>
              <a:gd name="connsiteY139" fmla="*/ 41752 h 1477827"/>
              <a:gd name="connsiteX140" fmla="*/ 1090617 w 1668566"/>
              <a:gd name="connsiteY140" fmla="*/ 48295 h 1477827"/>
              <a:gd name="connsiteX141" fmla="*/ 829228 w 1668566"/>
              <a:gd name="connsiteY141" fmla="*/ 195361 h 1477827"/>
              <a:gd name="connsiteX142" fmla="*/ 626340 w 1668566"/>
              <a:gd name="connsiteY142" fmla="*/ 310023 h 1477827"/>
              <a:gd name="connsiteX143" fmla="*/ 623851 w 1668566"/>
              <a:gd name="connsiteY143" fmla="*/ 312516 h 1477827"/>
              <a:gd name="connsiteX144" fmla="*/ 613893 w 1668566"/>
              <a:gd name="connsiteY144" fmla="*/ 318747 h 1477827"/>
              <a:gd name="connsiteX145" fmla="*/ 611404 w 1668566"/>
              <a:gd name="connsiteY145" fmla="*/ 319993 h 1477827"/>
              <a:gd name="connsiteX146" fmla="*/ 605180 w 1668566"/>
              <a:gd name="connsiteY146" fmla="*/ 327471 h 1477827"/>
              <a:gd name="connsiteX147" fmla="*/ 596467 w 1668566"/>
              <a:gd name="connsiteY147" fmla="*/ 346166 h 1477827"/>
              <a:gd name="connsiteX148" fmla="*/ 601446 w 1668566"/>
              <a:gd name="connsiteY148" fmla="*/ 388541 h 1477827"/>
              <a:gd name="connsiteX149" fmla="*/ 603935 w 1668566"/>
              <a:gd name="connsiteY149" fmla="*/ 393526 h 1477827"/>
              <a:gd name="connsiteX150" fmla="*/ 686086 w 1668566"/>
              <a:gd name="connsiteY150" fmla="*/ 415960 h 1477827"/>
              <a:gd name="connsiteX151" fmla="*/ 1070702 w 1668566"/>
              <a:gd name="connsiteY151" fmla="*/ 197854 h 1477827"/>
              <a:gd name="connsiteX152" fmla="*/ 1166545 w 1668566"/>
              <a:gd name="connsiteY152" fmla="*/ 197854 h 1477827"/>
              <a:gd name="connsiteX153" fmla="*/ 1534979 w 1668566"/>
              <a:gd name="connsiteY153" fmla="*/ 419699 h 1477827"/>
              <a:gd name="connsiteX154" fmla="*/ 1617130 w 1668566"/>
              <a:gd name="connsiteY154" fmla="*/ 397265 h 1477827"/>
              <a:gd name="connsiteX155" fmla="*/ 1619619 w 1668566"/>
              <a:gd name="connsiteY155" fmla="*/ 392280 h 1477827"/>
              <a:gd name="connsiteX156" fmla="*/ 1625843 w 1668566"/>
              <a:gd name="connsiteY156" fmla="*/ 348659 h 1477827"/>
              <a:gd name="connsiteX157" fmla="*/ 1595970 w 1668566"/>
              <a:gd name="connsiteY157" fmla="*/ 313762 h 1477827"/>
              <a:gd name="connsiteX158" fmla="*/ 1146629 w 1668566"/>
              <a:gd name="connsiteY158" fmla="*/ 48295 h 1477827"/>
              <a:gd name="connsiteX159" fmla="*/ 1118156 w 1668566"/>
              <a:gd name="connsiteY159" fmla="*/ 41752 h 1477827"/>
              <a:gd name="connsiteX160" fmla="*/ 1118624 w 1668566"/>
              <a:gd name="connsiteY160" fmla="*/ 0 h 1477827"/>
              <a:gd name="connsiteX161" fmla="*/ 1166545 w 1668566"/>
              <a:gd name="connsiteY161" fmla="*/ 12152 h 1477827"/>
              <a:gd name="connsiteX162" fmla="*/ 1615885 w 1668566"/>
              <a:gd name="connsiteY162" fmla="*/ 277619 h 1477827"/>
              <a:gd name="connsiteX163" fmla="*/ 1664429 w 1668566"/>
              <a:gd name="connsiteY163" fmla="*/ 337442 h 1477827"/>
              <a:gd name="connsiteX164" fmla="*/ 1655716 w 1668566"/>
              <a:gd name="connsiteY164" fmla="*/ 412221 h 1477827"/>
              <a:gd name="connsiteX165" fmla="*/ 1653227 w 1668566"/>
              <a:gd name="connsiteY165" fmla="*/ 417207 h 1477827"/>
              <a:gd name="connsiteX166" fmla="*/ 1563607 w 1668566"/>
              <a:gd name="connsiteY166" fmla="*/ 468306 h 1477827"/>
              <a:gd name="connsiteX167" fmla="*/ 1515064 w 1668566"/>
              <a:gd name="connsiteY167" fmla="*/ 455843 h 1477827"/>
              <a:gd name="connsiteX168" fmla="*/ 1513819 w 1668566"/>
              <a:gd name="connsiteY168" fmla="*/ 455843 h 1477827"/>
              <a:gd name="connsiteX169" fmla="*/ 1497638 w 1668566"/>
              <a:gd name="connsiteY169" fmla="*/ 445872 h 1477827"/>
              <a:gd name="connsiteX170" fmla="*/ 1497638 w 1668566"/>
              <a:gd name="connsiteY170" fmla="*/ 1436698 h 1477827"/>
              <a:gd name="connsiteX171" fmla="*/ 1522532 w 1668566"/>
              <a:gd name="connsiteY171" fmla="*/ 1436698 h 1477827"/>
              <a:gd name="connsiteX172" fmla="*/ 1542447 w 1668566"/>
              <a:gd name="connsiteY172" fmla="*/ 1456639 h 1477827"/>
              <a:gd name="connsiteX173" fmla="*/ 1522532 w 1668566"/>
              <a:gd name="connsiteY173" fmla="*/ 1477827 h 1477827"/>
              <a:gd name="connsiteX174" fmla="*/ 780684 w 1668566"/>
              <a:gd name="connsiteY174" fmla="*/ 1477827 h 1477827"/>
              <a:gd name="connsiteX175" fmla="*/ 67465 w 1668566"/>
              <a:gd name="connsiteY175" fmla="*/ 1477827 h 1477827"/>
              <a:gd name="connsiteX176" fmla="*/ 46305 w 1668566"/>
              <a:gd name="connsiteY176" fmla="*/ 1477827 h 1477827"/>
              <a:gd name="connsiteX177" fmla="*/ 25145 w 1668566"/>
              <a:gd name="connsiteY177" fmla="*/ 1456639 h 1477827"/>
              <a:gd name="connsiteX178" fmla="*/ 46305 w 1668566"/>
              <a:gd name="connsiteY178" fmla="*/ 1436698 h 1477827"/>
              <a:gd name="connsiteX179" fmla="*/ 67465 w 1668566"/>
              <a:gd name="connsiteY179" fmla="*/ 1436698 h 1477827"/>
              <a:gd name="connsiteX180" fmla="*/ 67465 w 1668566"/>
              <a:gd name="connsiteY180" fmla="*/ 971820 h 1477827"/>
              <a:gd name="connsiteX181" fmla="*/ 42571 w 1668566"/>
              <a:gd name="connsiteY181" fmla="*/ 971820 h 1477827"/>
              <a:gd name="connsiteX182" fmla="*/ 6474 w 1668566"/>
              <a:gd name="connsiteY182" fmla="*/ 950632 h 1477827"/>
              <a:gd name="connsiteX183" fmla="*/ 3985 w 1668566"/>
              <a:gd name="connsiteY183" fmla="*/ 909504 h 1477827"/>
              <a:gd name="connsiteX184" fmla="*/ 109785 w 1668566"/>
              <a:gd name="connsiteY184" fmla="*/ 693890 h 1477827"/>
              <a:gd name="connsiteX185" fmla="*/ 109785 w 1668566"/>
              <a:gd name="connsiteY185" fmla="*/ 337442 h 1477827"/>
              <a:gd name="connsiteX186" fmla="*/ 42571 w 1668566"/>
              <a:gd name="connsiteY186" fmla="*/ 337442 h 1477827"/>
              <a:gd name="connsiteX187" fmla="*/ 6474 w 1668566"/>
              <a:gd name="connsiteY187" fmla="*/ 317501 h 1477827"/>
              <a:gd name="connsiteX188" fmla="*/ 3985 w 1668566"/>
              <a:gd name="connsiteY188" fmla="*/ 276372 h 1477827"/>
              <a:gd name="connsiteX189" fmla="*/ 118498 w 1668566"/>
              <a:gd name="connsiteY189" fmla="*/ 43310 h 1477827"/>
              <a:gd name="connsiteX190" fmla="*/ 1017179 w 1668566"/>
              <a:gd name="connsiteY190" fmla="*/ 43310 h 1477827"/>
              <a:gd name="connsiteX191" fmla="*/ 1070702 w 1668566"/>
              <a:gd name="connsiteY191" fmla="*/ 12152 h 1477827"/>
              <a:gd name="connsiteX192" fmla="*/ 1118624 w 1668566"/>
              <a:gd name="connsiteY192" fmla="*/ 0 h 1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668566" h="1477827">
                <a:moveTo>
                  <a:pt x="1205602" y="1286817"/>
                </a:moveTo>
                <a:cubicBezTo>
                  <a:pt x="1216902" y="1286817"/>
                  <a:pt x="1226946" y="1295865"/>
                  <a:pt x="1226946" y="1308789"/>
                </a:cubicBezTo>
                <a:cubicBezTo>
                  <a:pt x="1226946" y="1320421"/>
                  <a:pt x="1216902" y="1329469"/>
                  <a:pt x="1205602" y="1329469"/>
                </a:cubicBezTo>
                <a:cubicBezTo>
                  <a:pt x="1194302" y="1329469"/>
                  <a:pt x="1184258" y="1320421"/>
                  <a:pt x="1184258" y="1308789"/>
                </a:cubicBezTo>
                <a:cubicBezTo>
                  <a:pt x="1184258" y="1295865"/>
                  <a:pt x="1194302" y="1286817"/>
                  <a:pt x="1205602" y="1286817"/>
                </a:cubicBezTo>
                <a:close/>
                <a:moveTo>
                  <a:pt x="290530" y="1264399"/>
                </a:moveTo>
                <a:lnTo>
                  <a:pt x="290530" y="1290364"/>
                </a:lnTo>
                <a:cubicBezTo>
                  <a:pt x="290530" y="1297783"/>
                  <a:pt x="296747" y="1305201"/>
                  <a:pt x="305451" y="1305201"/>
                </a:cubicBezTo>
                <a:lnTo>
                  <a:pt x="529264" y="1305201"/>
                </a:lnTo>
                <a:cubicBezTo>
                  <a:pt x="537968" y="1305201"/>
                  <a:pt x="544185" y="1297783"/>
                  <a:pt x="544185" y="1290364"/>
                </a:cubicBezTo>
                <a:lnTo>
                  <a:pt x="544185" y="1264399"/>
                </a:lnTo>
                <a:close/>
                <a:moveTo>
                  <a:pt x="991040" y="1182449"/>
                </a:moveTo>
                <a:lnTo>
                  <a:pt x="991040" y="1436698"/>
                </a:lnTo>
                <a:lnTo>
                  <a:pt x="1244961" y="1436698"/>
                </a:lnTo>
                <a:lnTo>
                  <a:pt x="1244961" y="1182449"/>
                </a:lnTo>
                <a:close/>
                <a:moveTo>
                  <a:pt x="1118001" y="1055324"/>
                </a:moveTo>
                <a:cubicBezTo>
                  <a:pt x="1063234" y="1055324"/>
                  <a:pt x="1015935" y="1091467"/>
                  <a:pt x="998509" y="1141320"/>
                </a:cubicBezTo>
                <a:lnTo>
                  <a:pt x="1238738" y="1141320"/>
                </a:lnTo>
                <a:cubicBezTo>
                  <a:pt x="1221312" y="1091467"/>
                  <a:pt x="1174013" y="1055324"/>
                  <a:pt x="1118001" y="1055324"/>
                </a:cubicBezTo>
                <a:close/>
                <a:moveTo>
                  <a:pt x="438496" y="1052968"/>
                </a:moveTo>
                <a:lnTo>
                  <a:pt x="438496" y="1223596"/>
                </a:lnTo>
                <a:lnTo>
                  <a:pt x="544185" y="1223596"/>
                </a:lnTo>
                <a:lnTo>
                  <a:pt x="544185" y="1098716"/>
                </a:lnTo>
                <a:cubicBezTo>
                  <a:pt x="544185" y="1073987"/>
                  <a:pt x="524291" y="1052968"/>
                  <a:pt x="498179" y="1052968"/>
                </a:cubicBezTo>
                <a:close/>
                <a:moveTo>
                  <a:pt x="336536" y="1052968"/>
                </a:moveTo>
                <a:cubicBezTo>
                  <a:pt x="311668" y="1052968"/>
                  <a:pt x="290530" y="1073987"/>
                  <a:pt x="290530" y="1098716"/>
                </a:cubicBezTo>
                <a:lnTo>
                  <a:pt x="290530" y="1223596"/>
                </a:lnTo>
                <a:lnTo>
                  <a:pt x="397463" y="1223596"/>
                </a:lnTo>
                <a:lnTo>
                  <a:pt x="397463" y="1052968"/>
                </a:lnTo>
                <a:close/>
                <a:moveTo>
                  <a:pt x="336536" y="1012165"/>
                </a:moveTo>
                <a:lnTo>
                  <a:pt x="498179" y="1012165"/>
                </a:lnTo>
                <a:cubicBezTo>
                  <a:pt x="546672" y="1012165"/>
                  <a:pt x="585218" y="1051731"/>
                  <a:pt x="585218" y="1098716"/>
                </a:cubicBezTo>
                <a:lnTo>
                  <a:pt x="585218" y="1223596"/>
                </a:lnTo>
                <a:lnTo>
                  <a:pt x="613816" y="1223596"/>
                </a:lnTo>
                <a:cubicBezTo>
                  <a:pt x="625007" y="1223596"/>
                  <a:pt x="633711" y="1232251"/>
                  <a:pt x="633711" y="1244616"/>
                </a:cubicBezTo>
                <a:cubicBezTo>
                  <a:pt x="633711" y="1255744"/>
                  <a:pt x="625007" y="1264399"/>
                  <a:pt x="613816" y="1264399"/>
                </a:cubicBezTo>
                <a:lnTo>
                  <a:pt x="585218" y="1264399"/>
                </a:lnTo>
                <a:lnTo>
                  <a:pt x="585218" y="1290364"/>
                </a:lnTo>
                <a:cubicBezTo>
                  <a:pt x="585218" y="1321275"/>
                  <a:pt x="560350" y="1346004"/>
                  <a:pt x="529264" y="1346004"/>
                </a:cubicBezTo>
                <a:lnTo>
                  <a:pt x="305451" y="1346004"/>
                </a:lnTo>
                <a:cubicBezTo>
                  <a:pt x="274366" y="1346004"/>
                  <a:pt x="249498" y="1321275"/>
                  <a:pt x="249498" y="1290364"/>
                </a:cubicBezTo>
                <a:lnTo>
                  <a:pt x="249498" y="1264399"/>
                </a:lnTo>
                <a:lnTo>
                  <a:pt x="222143" y="1264399"/>
                </a:lnTo>
                <a:cubicBezTo>
                  <a:pt x="210952" y="1264399"/>
                  <a:pt x="201005" y="1255744"/>
                  <a:pt x="201005" y="1244616"/>
                </a:cubicBezTo>
                <a:cubicBezTo>
                  <a:pt x="201005" y="1232251"/>
                  <a:pt x="210952" y="1223596"/>
                  <a:pt x="222143" y="1223596"/>
                </a:cubicBezTo>
                <a:lnTo>
                  <a:pt x="249498" y="1223596"/>
                </a:lnTo>
                <a:lnTo>
                  <a:pt x="249498" y="1098716"/>
                </a:lnTo>
                <a:cubicBezTo>
                  <a:pt x="249498" y="1051731"/>
                  <a:pt x="289287" y="1012165"/>
                  <a:pt x="336536" y="1012165"/>
                </a:cubicBezTo>
                <a:close/>
                <a:moveTo>
                  <a:pt x="108540" y="971820"/>
                </a:moveTo>
                <a:lnTo>
                  <a:pt x="108540" y="1436698"/>
                </a:lnTo>
                <a:lnTo>
                  <a:pt x="739609" y="1436698"/>
                </a:lnTo>
                <a:lnTo>
                  <a:pt x="739609" y="971820"/>
                </a:lnTo>
                <a:close/>
                <a:moveTo>
                  <a:pt x="993639" y="806177"/>
                </a:moveTo>
                <a:lnTo>
                  <a:pt x="993639" y="832470"/>
                </a:lnTo>
                <a:cubicBezTo>
                  <a:pt x="993639" y="841235"/>
                  <a:pt x="1001100" y="848748"/>
                  <a:pt x="1008560" y="848748"/>
                </a:cubicBezTo>
                <a:lnTo>
                  <a:pt x="1233617" y="848748"/>
                </a:lnTo>
                <a:cubicBezTo>
                  <a:pt x="1241077" y="848748"/>
                  <a:pt x="1247294" y="841235"/>
                  <a:pt x="1247294" y="832470"/>
                </a:cubicBezTo>
                <a:lnTo>
                  <a:pt x="1247294" y="806177"/>
                </a:lnTo>
                <a:close/>
                <a:moveTo>
                  <a:pt x="143392" y="717570"/>
                </a:moveTo>
                <a:lnTo>
                  <a:pt x="41326" y="928199"/>
                </a:lnTo>
                <a:cubicBezTo>
                  <a:pt x="41326" y="928199"/>
                  <a:pt x="41326" y="928199"/>
                  <a:pt x="41326" y="929445"/>
                </a:cubicBezTo>
                <a:lnTo>
                  <a:pt x="42571" y="929445"/>
                </a:lnTo>
                <a:lnTo>
                  <a:pt x="67465" y="929445"/>
                </a:lnTo>
                <a:lnTo>
                  <a:pt x="739609" y="929445"/>
                </a:lnTo>
                <a:lnTo>
                  <a:pt x="739609" y="717570"/>
                </a:lnTo>
                <a:close/>
                <a:moveTo>
                  <a:pt x="1141605" y="592069"/>
                </a:moveTo>
                <a:lnTo>
                  <a:pt x="1141605" y="764857"/>
                </a:lnTo>
                <a:lnTo>
                  <a:pt x="1247294" y="764857"/>
                </a:lnTo>
                <a:lnTo>
                  <a:pt x="1247294" y="639648"/>
                </a:lnTo>
                <a:cubicBezTo>
                  <a:pt x="1247294" y="613354"/>
                  <a:pt x="1227400" y="592069"/>
                  <a:pt x="1201288" y="592069"/>
                </a:cubicBezTo>
                <a:close/>
                <a:moveTo>
                  <a:pt x="1039645" y="592069"/>
                </a:moveTo>
                <a:cubicBezTo>
                  <a:pt x="1014777" y="592069"/>
                  <a:pt x="993639" y="613354"/>
                  <a:pt x="993639" y="639648"/>
                </a:cubicBezTo>
                <a:lnTo>
                  <a:pt x="993639" y="764857"/>
                </a:lnTo>
                <a:lnTo>
                  <a:pt x="1100572" y="764857"/>
                </a:lnTo>
                <a:lnTo>
                  <a:pt x="1100572" y="592069"/>
                </a:lnTo>
                <a:close/>
                <a:moveTo>
                  <a:pt x="1039645" y="550750"/>
                </a:moveTo>
                <a:lnTo>
                  <a:pt x="1201288" y="550750"/>
                </a:lnTo>
                <a:cubicBezTo>
                  <a:pt x="1249781" y="550750"/>
                  <a:pt x="1288327" y="590817"/>
                  <a:pt x="1288327" y="639648"/>
                </a:cubicBezTo>
                <a:lnTo>
                  <a:pt x="1288327" y="764857"/>
                </a:lnTo>
                <a:lnTo>
                  <a:pt x="1316925" y="764857"/>
                </a:lnTo>
                <a:cubicBezTo>
                  <a:pt x="1328116" y="764857"/>
                  <a:pt x="1336820" y="773622"/>
                  <a:pt x="1336820" y="786143"/>
                </a:cubicBezTo>
                <a:cubicBezTo>
                  <a:pt x="1336820" y="796160"/>
                  <a:pt x="1328116" y="806177"/>
                  <a:pt x="1316925" y="806177"/>
                </a:cubicBezTo>
                <a:lnTo>
                  <a:pt x="1288327" y="806177"/>
                </a:lnTo>
                <a:lnTo>
                  <a:pt x="1288327" y="832470"/>
                </a:lnTo>
                <a:cubicBezTo>
                  <a:pt x="1288327" y="865025"/>
                  <a:pt x="1263459" y="890067"/>
                  <a:pt x="1233617" y="890067"/>
                </a:cubicBezTo>
                <a:lnTo>
                  <a:pt x="1008560" y="890067"/>
                </a:lnTo>
                <a:cubicBezTo>
                  <a:pt x="977475" y="890067"/>
                  <a:pt x="952607" y="865025"/>
                  <a:pt x="952607" y="832470"/>
                </a:cubicBezTo>
                <a:lnTo>
                  <a:pt x="952607" y="806177"/>
                </a:lnTo>
                <a:lnTo>
                  <a:pt x="925252" y="806177"/>
                </a:lnTo>
                <a:cubicBezTo>
                  <a:pt x="914061" y="806177"/>
                  <a:pt x="904114" y="796160"/>
                  <a:pt x="904114" y="786143"/>
                </a:cubicBezTo>
                <a:cubicBezTo>
                  <a:pt x="904114" y="773622"/>
                  <a:pt x="914061" y="764857"/>
                  <a:pt x="925252" y="764857"/>
                </a:cubicBezTo>
                <a:lnTo>
                  <a:pt x="952607" y="764857"/>
                </a:lnTo>
                <a:lnTo>
                  <a:pt x="952607" y="639648"/>
                </a:lnTo>
                <a:cubicBezTo>
                  <a:pt x="952607" y="590817"/>
                  <a:pt x="992396" y="550750"/>
                  <a:pt x="1039645" y="550750"/>
                </a:cubicBezTo>
                <a:close/>
                <a:moveTo>
                  <a:pt x="445857" y="337442"/>
                </a:moveTo>
                <a:lnTo>
                  <a:pt x="445857" y="477030"/>
                </a:lnTo>
                <a:cubicBezTo>
                  <a:pt x="445857" y="516912"/>
                  <a:pt x="413494" y="549317"/>
                  <a:pt x="374908" y="549317"/>
                </a:cubicBezTo>
                <a:lnTo>
                  <a:pt x="150860" y="549317"/>
                </a:lnTo>
                <a:lnTo>
                  <a:pt x="150860" y="676442"/>
                </a:lnTo>
                <a:lnTo>
                  <a:pt x="739609" y="676442"/>
                </a:lnTo>
                <a:lnTo>
                  <a:pt x="739609" y="433409"/>
                </a:lnTo>
                <a:lnTo>
                  <a:pt x="707246" y="453350"/>
                </a:lnTo>
                <a:cubicBezTo>
                  <a:pt x="657458" y="478276"/>
                  <a:pt x="595222" y="460828"/>
                  <a:pt x="567839" y="413468"/>
                </a:cubicBezTo>
                <a:lnTo>
                  <a:pt x="565349" y="409729"/>
                </a:lnTo>
                <a:cubicBezTo>
                  <a:pt x="552902" y="387295"/>
                  <a:pt x="549168" y="362368"/>
                  <a:pt x="555392" y="337442"/>
                </a:cubicBezTo>
                <a:close/>
                <a:moveTo>
                  <a:pt x="150860" y="337442"/>
                </a:moveTo>
                <a:lnTo>
                  <a:pt x="150860" y="506942"/>
                </a:lnTo>
                <a:lnTo>
                  <a:pt x="374908" y="506942"/>
                </a:lnTo>
                <a:cubicBezTo>
                  <a:pt x="392334" y="506942"/>
                  <a:pt x="404782" y="494479"/>
                  <a:pt x="404782" y="477030"/>
                </a:cubicBezTo>
                <a:lnTo>
                  <a:pt x="404782" y="337442"/>
                </a:lnTo>
                <a:close/>
                <a:moveTo>
                  <a:pt x="1118001" y="227454"/>
                </a:moveTo>
                <a:cubicBezTo>
                  <a:pt x="1108354" y="227454"/>
                  <a:pt x="1098707" y="229635"/>
                  <a:pt x="1090617" y="233997"/>
                </a:cubicBezTo>
                <a:lnTo>
                  <a:pt x="780684" y="410975"/>
                </a:lnTo>
                <a:lnTo>
                  <a:pt x="780684" y="414714"/>
                </a:lnTo>
                <a:lnTo>
                  <a:pt x="780684" y="676442"/>
                </a:lnTo>
                <a:lnTo>
                  <a:pt x="780684" y="717570"/>
                </a:lnTo>
                <a:lnTo>
                  <a:pt x="780684" y="929445"/>
                </a:lnTo>
                <a:lnTo>
                  <a:pt x="780684" y="971820"/>
                </a:lnTo>
                <a:lnTo>
                  <a:pt x="780684" y="1436698"/>
                </a:lnTo>
                <a:lnTo>
                  <a:pt x="949965" y="1436698"/>
                </a:lnTo>
                <a:lnTo>
                  <a:pt x="949965" y="1182449"/>
                </a:lnTo>
                <a:cubicBezTo>
                  <a:pt x="949965" y="1173724"/>
                  <a:pt x="949965" y="1166246"/>
                  <a:pt x="952454" y="1157522"/>
                </a:cubicBezTo>
                <a:cubicBezTo>
                  <a:pt x="963657" y="1076511"/>
                  <a:pt x="1034605" y="1014195"/>
                  <a:pt x="1118001" y="1014195"/>
                </a:cubicBezTo>
                <a:cubicBezTo>
                  <a:pt x="1211354" y="1014195"/>
                  <a:pt x="1286037" y="1088974"/>
                  <a:pt x="1286037" y="1182449"/>
                </a:cubicBezTo>
                <a:lnTo>
                  <a:pt x="1286037" y="1436698"/>
                </a:lnTo>
                <a:lnTo>
                  <a:pt x="1456562" y="1436698"/>
                </a:lnTo>
                <a:lnTo>
                  <a:pt x="1456562" y="420946"/>
                </a:lnTo>
                <a:lnTo>
                  <a:pt x="1145384" y="233997"/>
                </a:lnTo>
                <a:cubicBezTo>
                  <a:pt x="1137294" y="229635"/>
                  <a:pt x="1127647" y="227454"/>
                  <a:pt x="1118001" y="227454"/>
                </a:cubicBezTo>
                <a:close/>
                <a:moveTo>
                  <a:pt x="143392" y="84439"/>
                </a:moveTo>
                <a:lnTo>
                  <a:pt x="41326" y="293821"/>
                </a:lnTo>
                <a:cubicBezTo>
                  <a:pt x="41326" y="293821"/>
                  <a:pt x="41326" y="293821"/>
                  <a:pt x="41326" y="295067"/>
                </a:cubicBezTo>
                <a:cubicBezTo>
                  <a:pt x="41326" y="296313"/>
                  <a:pt x="42571" y="296313"/>
                  <a:pt x="42571" y="296313"/>
                </a:cubicBezTo>
                <a:lnTo>
                  <a:pt x="109785" y="296313"/>
                </a:lnTo>
                <a:lnTo>
                  <a:pt x="577796" y="296313"/>
                </a:lnTo>
                <a:cubicBezTo>
                  <a:pt x="581530" y="292574"/>
                  <a:pt x="585265" y="287589"/>
                  <a:pt x="590243" y="283850"/>
                </a:cubicBezTo>
                <a:cubicBezTo>
                  <a:pt x="590243" y="283850"/>
                  <a:pt x="590243" y="283850"/>
                  <a:pt x="591488" y="283850"/>
                </a:cubicBezTo>
                <a:cubicBezTo>
                  <a:pt x="596467" y="280111"/>
                  <a:pt x="600201" y="276372"/>
                  <a:pt x="605180" y="275126"/>
                </a:cubicBezTo>
                <a:lnTo>
                  <a:pt x="942497" y="84439"/>
                </a:lnTo>
                <a:close/>
                <a:moveTo>
                  <a:pt x="1118156" y="41752"/>
                </a:moveTo>
                <a:cubicBezTo>
                  <a:pt x="1108354" y="41752"/>
                  <a:pt x="1098707" y="43933"/>
                  <a:pt x="1090617" y="48295"/>
                </a:cubicBezTo>
                <a:lnTo>
                  <a:pt x="829228" y="195361"/>
                </a:lnTo>
                <a:lnTo>
                  <a:pt x="626340" y="310023"/>
                </a:lnTo>
                <a:cubicBezTo>
                  <a:pt x="625095" y="311269"/>
                  <a:pt x="623851" y="311269"/>
                  <a:pt x="623851" y="312516"/>
                </a:cubicBezTo>
                <a:cubicBezTo>
                  <a:pt x="620116" y="313762"/>
                  <a:pt x="617627" y="316254"/>
                  <a:pt x="613893" y="318747"/>
                </a:cubicBezTo>
                <a:cubicBezTo>
                  <a:pt x="613893" y="318747"/>
                  <a:pt x="612648" y="319993"/>
                  <a:pt x="611404" y="319993"/>
                </a:cubicBezTo>
                <a:cubicBezTo>
                  <a:pt x="610159" y="322486"/>
                  <a:pt x="607669" y="324979"/>
                  <a:pt x="605180" y="327471"/>
                </a:cubicBezTo>
                <a:cubicBezTo>
                  <a:pt x="601446" y="333703"/>
                  <a:pt x="597712" y="339935"/>
                  <a:pt x="596467" y="346166"/>
                </a:cubicBezTo>
                <a:cubicBezTo>
                  <a:pt x="591488" y="361122"/>
                  <a:pt x="593978" y="376078"/>
                  <a:pt x="601446" y="388541"/>
                </a:cubicBezTo>
                <a:lnTo>
                  <a:pt x="603935" y="393526"/>
                </a:lnTo>
                <a:cubicBezTo>
                  <a:pt x="620116" y="420946"/>
                  <a:pt x="657458" y="432162"/>
                  <a:pt x="686086" y="415960"/>
                </a:cubicBezTo>
                <a:lnTo>
                  <a:pt x="1070702" y="197854"/>
                </a:lnTo>
                <a:cubicBezTo>
                  <a:pt x="1100575" y="182898"/>
                  <a:pt x="1136672" y="182898"/>
                  <a:pt x="1166545" y="197854"/>
                </a:cubicBezTo>
                <a:lnTo>
                  <a:pt x="1534979" y="419699"/>
                </a:lnTo>
                <a:cubicBezTo>
                  <a:pt x="1563607" y="435901"/>
                  <a:pt x="1600949" y="424684"/>
                  <a:pt x="1617130" y="397265"/>
                </a:cubicBezTo>
                <a:lnTo>
                  <a:pt x="1619619" y="392280"/>
                </a:lnTo>
                <a:cubicBezTo>
                  <a:pt x="1627088" y="378571"/>
                  <a:pt x="1629577" y="363615"/>
                  <a:pt x="1625843" y="348659"/>
                </a:cubicBezTo>
                <a:cubicBezTo>
                  <a:pt x="1620864" y="333703"/>
                  <a:pt x="1610906" y="321240"/>
                  <a:pt x="1595970" y="313762"/>
                </a:cubicBezTo>
                <a:lnTo>
                  <a:pt x="1146629" y="48295"/>
                </a:lnTo>
                <a:cubicBezTo>
                  <a:pt x="1137916" y="43933"/>
                  <a:pt x="1127958" y="41752"/>
                  <a:pt x="1118156" y="41752"/>
                </a:cubicBezTo>
                <a:close/>
                <a:moveTo>
                  <a:pt x="1118624" y="0"/>
                </a:moveTo>
                <a:cubicBezTo>
                  <a:pt x="1135116" y="0"/>
                  <a:pt x="1151609" y="4051"/>
                  <a:pt x="1166545" y="12152"/>
                </a:cubicBezTo>
                <a:lnTo>
                  <a:pt x="1615885" y="277619"/>
                </a:lnTo>
                <a:cubicBezTo>
                  <a:pt x="1639535" y="290082"/>
                  <a:pt x="1656961" y="312516"/>
                  <a:pt x="1664429" y="337442"/>
                </a:cubicBezTo>
                <a:cubicBezTo>
                  <a:pt x="1671897" y="362368"/>
                  <a:pt x="1669408" y="389787"/>
                  <a:pt x="1655716" y="412221"/>
                </a:cubicBezTo>
                <a:lnTo>
                  <a:pt x="1653227" y="417207"/>
                </a:lnTo>
                <a:cubicBezTo>
                  <a:pt x="1634556" y="449611"/>
                  <a:pt x="1599704" y="468306"/>
                  <a:pt x="1563607" y="468306"/>
                </a:cubicBezTo>
                <a:cubicBezTo>
                  <a:pt x="1547426" y="468306"/>
                  <a:pt x="1531245" y="464567"/>
                  <a:pt x="1515064" y="455843"/>
                </a:cubicBezTo>
                <a:lnTo>
                  <a:pt x="1513819" y="455843"/>
                </a:lnTo>
                <a:lnTo>
                  <a:pt x="1497638" y="445872"/>
                </a:lnTo>
                <a:lnTo>
                  <a:pt x="1497638" y="1436698"/>
                </a:lnTo>
                <a:lnTo>
                  <a:pt x="1522532" y="1436698"/>
                </a:lnTo>
                <a:cubicBezTo>
                  <a:pt x="1533734" y="1436698"/>
                  <a:pt x="1542447" y="1445422"/>
                  <a:pt x="1542447" y="1456639"/>
                </a:cubicBezTo>
                <a:cubicBezTo>
                  <a:pt x="1542447" y="1467856"/>
                  <a:pt x="1533734" y="1477827"/>
                  <a:pt x="1522532" y="1477827"/>
                </a:cubicBezTo>
                <a:lnTo>
                  <a:pt x="780684" y="1477827"/>
                </a:lnTo>
                <a:lnTo>
                  <a:pt x="67465" y="1477827"/>
                </a:lnTo>
                <a:lnTo>
                  <a:pt x="46305" y="1477827"/>
                </a:lnTo>
                <a:cubicBezTo>
                  <a:pt x="33858" y="1477827"/>
                  <a:pt x="25145" y="1467856"/>
                  <a:pt x="25145" y="1456639"/>
                </a:cubicBezTo>
                <a:cubicBezTo>
                  <a:pt x="25145" y="1445422"/>
                  <a:pt x="33858" y="1436698"/>
                  <a:pt x="46305" y="1436698"/>
                </a:cubicBezTo>
                <a:lnTo>
                  <a:pt x="67465" y="1436698"/>
                </a:lnTo>
                <a:lnTo>
                  <a:pt x="67465" y="971820"/>
                </a:lnTo>
                <a:lnTo>
                  <a:pt x="42571" y="971820"/>
                </a:lnTo>
                <a:cubicBezTo>
                  <a:pt x="27634" y="971820"/>
                  <a:pt x="13942" y="963096"/>
                  <a:pt x="6474" y="950632"/>
                </a:cubicBezTo>
                <a:cubicBezTo>
                  <a:pt x="-994" y="938169"/>
                  <a:pt x="-2239" y="921967"/>
                  <a:pt x="3985" y="909504"/>
                </a:cubicBezTo>
                <a:lnTo>
                  <a:pt x="109785" y="693890"/>
                </a:lnTo>
                <a:lnTo>
                  <a:pt x="109785" y="337442"/>
                </a:lnTo>
                <a:lnTo>
                  <a:pt x="42571" y="337442"/>
                </a:lnTo>
                <a:cubicBezTo>
                  <a:pt x="27634" y="337442"/>
                  <a:pt x="13942" y="329964"/>
                  <a:pt x="6474" y="317501"/>
                </a:cubicBezTo>
                <a:cubicBezTo>
                  <a:pt x="-994" y="305038"/>
                  <a:pt x="-2239" y="288835"/>
                  <a:pt x="3985" y="276372"/>
                </a:cubicBezTo>
                <a:lnTo>
                  <a:pt x="118498" y="43310"/>
                </a:lnTo>
                <a:lnTo>
                  <a:pt x="1017179" y="43310"/>
                </a:lnTo>
                <a:lnTo>
                  <a:pt x="1070702" y="12152"/>
                </a:lnTo>
                <a:cubicBezTo>
                  <a:pt x="1085638" y="4051"/>
                  <a:pt x="1102131" y="0"/>
                  <a:pt x="11186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29">
            <a:extLst>
              <a:ext uri="{FF2B5EF4-FFF2-40B4-BE49-F238E27FC236}">
                <a16:creationId xmlns:a16="http://schemas.microsoft.com/office/drawing/2014/main" id="{500A03AE-6C5E-C947-AE9B-DE71F7C6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599" y="3260060"/>
            <a:ext cx="5009659" cy="96787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30">
            <a:extLst>
              <a:ext uri="{FF2B5EF4-FFF2-40B4-BE49-F238E27FC236}">
                <a16:creationId xmlns:a16="http://schemas.microsoft.com/office/drawing/2014/main" id="{F1EF3A75-D099-A442-B979-3151C3C7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50" y="3897254"/>
            <a:ext cx="3817669" cy="3812174"/>
          </a:xfrm>
          <a:custGeom>
            <a:avLst/>
            <a:gdLst>
              <a:gd name="T0" fmla="*/ 3062 w 3063"/>
              <a:gd name="T1" fmla="*/ 1531 h 3061"/>
              <a:gd name="T2" fmla="*/ 3062 w 3063"/>
              <a:gd name="T3" fmla="*/ 1531 h 3061"/>
              <a:gd name="T4" fmla="*/ 1531 w 3063"/>
              <a:gd name="T5" fmla="*/ 3060 h 3061"/>
              <a:gd name="T6" fmla="*/ 1531 w 3063"/>
              <a:gd name="T7" fmla="*/ 3060 h 3061"/>
              <a:gd name="T8" fmla="*/ 0 w 3063"/>
              <a:gd name="T9" fmla="*/ 1531 h 3061"/>
              <a:gd name="T10" fmla="*/ 0 w 3063"/>
              <a:gd name="T11" fmla="*/ 1531 h 3061"/>
              <a:gd name="T12" fmla="*/ 1531 w 3063"/>
              <a:gd name="T13" fmla="*/ 0 h 3061"/>
              <a:gd name="T14" fmla="*/ 1531 w 3063"/>
              <a:gd name="T15" fmla="*/ 0 h 3061"/>
              <a:gd name="T16" fmla="*/ 3062 w 3063"/>
              <a:gd name="T17" fmla="*/ 1531 h 3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3" h="3061">
                <a:moveTo>
                  <a:pt x="3062" y="1531"/>
                </a:moveTo>
                <a:lnTo>
                  <a:pt x="3062" y="1531"/>
                </a:lnTo>
                <a:cubicBezTo>
                  <a:pt x="3062" y="2376"/>
                  <a:pt x="2377" y="3060"/>
                  <a:pt x="1531" y="3060"/>
                </a:cubicBezTo>
                <a:lnTo>
                  <a:pt x="1531" y="3060"/>
                </a:lnTo>
                <a:cubicBezTo>
                  <a:pt x="686" y="3060"/>
                  <a:pt x="0" y="2376"/>
                  <a:pt x="0" y="1531"/>
                </a:cubicBezTo>
                <a:lnTo>
                  <a:pt x="0" y="1531"/>
                </a:lnTo>
                <a:cubicBezTo>
                  <a:pt x="0" y="685"/>
                  <a:pt x="686" y="0"/>
                  <a:pt x="1531" y="0"/>
                </a:cubicBezTo>
                <a:lnTo>
                  <a:pt x="1531" y="0"/>
                </a:lnTo>
                <a:cubicBezTo>
                  <a:pt x="2377" y="0"/>
                  <a:pt x="3062" y="685"/>
                  <a:pt x="3062" y="15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909FE7E-C712-2649-8DAB-300BCA97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8517" y="5065199"/>
            <a:ext cx="1600405" cy="1308170"/>
          </a:xfrm>
          <a:custGeom>
            <a:avLst/>
            <a:gdLst>
              <a:gd name="connsiteX0" fmla="*/ 402410 w 1600405"/>
              <a:gd name="connsiteY0" fmla="*/ 1188708 h 1308170"/>
              <a:gd name="connsiteX1" fmla="*/ 401165 w 1600405"/>
              <a:gd name="connsiteY1" fmla="*/ 1189952 h 1308170"/>
              <a:gd name="connsiteX2" fmla="*/ 401165 w 1600405"/>
              <a:gd name="connsiteY2" fmla="*/ 1265860 h 1308170"/>
              <a:gd name="connsiteX3" fmla="*/ 402410 w 1600405"/>
              <a:gd name="connsiteY3" fmla="*/ 1267105 h 1308170"/>
              <a:gd name="connsiteX4" fmla="*/ 1198168 w 1600405"/>
              <a:gd name="connsiteY4" fmla="*/ 1267105 h 1308170"/>
              <a:gd name="connsiteX5" fmla="*/ 1199413 w 1600405"/>
              <a:gd name="connsiteY5" fmla="*/ 1265860 h 1308170"/>
              <a:gd name="connsiteX6" fmla="*/ 1199413 w 1600405"/>
              <a:gd name="connsiteY6" fmla="*/ 1189952 h 1308170"/>
              <a:gd name="connsiteX7" fmla="*/ 1198168 w 1600405"/>
              <a:gd name="connsiteY7" fmla="*/ 1188708 h 1308170"/>
              <a:gd name="connsiteX8" fmla="*/ 1118467 w 1600405"/>
              <a:gd name="connsiteY8" fmla="*/ 1188708 h 1308170"/>
              <a:gd name="connsiteX9" fmla="*/ 482110 w 1600405"/>
              <a:gd name="connsiteY9" fmla="*/ 1188708 h 1308170"/>
              <a:gd name="connsiteX10" fmla="*/ 1160808 w 1600405"/>
              <a:gd name="connsiteY10" fmla="*/ 1128977 h 1308170"/>
              <a:gd name="connsiteX11" fmla="*/ 1160808 w 1600405"/>
              <a:gd name="connsiteY11" fmla="*/ 1146399 h 1308170"/>
              <a:gd name="connsiteX12" fmla="*/ 1160808 w 1600405"/>
              <a:gd name="connsiteY12" fmla="*/ 1147643 h 1308170"/>
              <a:gd name="connsiteX13" fmla="*/ 1198168 w 1600405"/>
              <a:gd name="connsiteY13" fmla="*/ 1147643 h 1308170"/>
              <a:gd name="connsiteX14" fmla="*/ 1240509 w 1600405"/>
              <a:gd name="connsiteY14" fmla="*/ 1189952 h 1308170"/>
              <a:gd name="connsiteX15" fmla="*/ 1240509 w 1600405"/>
              <a:gd name="connsiteY15" fmla="*/ 1207374 h 1308170"/>
              <a:gd name="connsiteX16" fmla="*/ 1546857 w 1600405"/>
              <a:gd name="connsiteY16" fmla="*/ 1207374 h 1308170"/>
              <a:gd name="connsiteX17" fmla="*/ 1559310 w 1600405"/>
              <a:gd name="connsiteY17" fmla="*/ 1194930 h 1308170"/>
              <a:gd name="connsiteX18" fmla="*/ 1559310 w 1600405"/>
              <a:gd name="connsiteY18" fmla="*/ 1140177 h 1308170"/>
              <a:gd name="connsiteX19" fmla="*/ 1546857 w 1600405"/>
              <a:gd name="connsiteY19" fmla="*/ 1128977 h 1308170"/>
              <a:gd name="connsiteX20" fmla="*/ 52476 w 1600405"/>
              <a:gd name="connsiteY20" fmla="*/ 1128977 h 1308170"/>
              <a:gd name="connsiteX21" fmla="*/ 41268 w 1600405"/>
              <a:gd name="connsiteY21" fmla="*/ 1140177 h 1308170"/>
              <a:gd name="connsiteX22" fmla="*/ 41268 w 1600405"/>
              <a:gd name="connsiteY22" fmla="*/ 1194930 h 1308170"/>
              <a:gd name="connsiteX23" fmla="*/ 52476 w 1600405"/>
              <a:gd name="connsiteY23" fmla="*/ 1207374 h 1308170"/>
              <a:gd name="connsiteX24" fmla="*/ 358824 w 1600405"/>
              <a:gd name="connsiteY24" fmla="*/ 1207374 h 1308170"/>
              <a:gd name="connsiteX25" fmla="*/ 358824 w 1600405"/>
              <a:gd name="connsiteY25" fmla="*/ 1189952 h 1308170"/>
              <a:gd name="connsiteX26" fmla="*/ 402410 w 1600405"/>
              <a:gd name="connsiteY26" fmla="*/ 1147643 h 1308170"/>
              <a:gd name="connsiteX27" fmla="*/ 439769 w 1600405"/>
              <a:gd name="connsiteY27" fmla="*/ 1147643 h 1308170"/>
              <a:gd name="connsiteX28" fmla="*/ 439769 w 1600405"/>
              <a:gd name="connsiteY28" fmla="*/ 1146399 h 1308170"/>
              <a:gd name="connsiteX29" fmla="*/ 439769 w 1600405"/>
              <a:gd name="connsiteY29" fmla="*/ 1128977 h 1308170"/>
              <a:gd name="connsiteX30" fmla="*/ 482110 w 1600405"/>
              <a:gd name="connsiteY30" fmla="*/ 1068002 h 1308170"/>
              <a:gd name="connsiteX31" fmla="*/ 480865 w 1600405"/>
              <a:gd name="connsiteY31" fmla="*/ 1070490 h 1308170"/>
              <a:gd name="connsiteX32" fmla="*/ 480865 w 1600405"/>
              <a:gd name="connsiteY32" fmla="*/ 1146399 h 1308170"/>
              <a:gd name="connsiteX33" fmla="*/ 482110 w 1600405"/>
              <a:gd name="connsiteY33" fmla="*/ 1147643 h 1308170"/>
              <a:gd name="connsiteX34" fmla="*/ 1118467 w 1600405"/>
              <a:gd name="connsiteY34" fmla="*/ 1147643 h 1308170"/>
              <a:gd name="connsiteX35" fmla="*/ 1119713 w 1600405"/>
              <a:gd name="connsiteY35" fmla="*/ 1146399 h 1308170"/>
              <a:gd name="connsiteX36" fmla="*/ 1119713 w 1600405"/>
              <a:gd name="connsiteY36" fmla="*/ 1070490 h 1308170"/>
              <a:gd name="connsiteX37" fmla="*/ 1118467 w 1600405"/>
              <a:gd name="connsiteY37" fmla="*/ 1068002 h 1308170"/>
              <a:gd name="connsiteX38" fmla="*/ 1001408 w 1600405"/>
              <a:gd name="connsiteY38" fmla="*/ 1068002 h 1308170"/>
              <a:gd name="connsiteX39" fmla="*/ 599170 w 1600405"/>
              <a:gd name="connsiteY39" fmla="*/ 1068002 h 1308170"/>
              <a:gd name="connsiteX40" fmla="*/ 1246576 w 1600405"/>
              <a:gd name="connsiteY40" fmla="*/ 630977 h 1308170"/>
              <a:gd name="connsiteX41" fmla="*/ 1240406 w 1600405"/>
              <a:gd name="connsiteY41" fmla="*/ 638458 h 1308170"/>
              <a:gd name="connsiteX42" fmla="*/ 1240406 w 1600405"/>
              <a:gd name="connsiteY42" fmla="*/ 743195 h 1308170"/>
              <a:gd name="connsiteX43" fmla="*/ 1246576 w 1600405"/>
              <a:gd name="connsiteY43" fmla="*/ 750677 h 1308170"/>
              <a:gd name="connsiteX44" fmla="*/ 1390968 w 1600405"/>
              <a:gd name="connsiteY44" fmla="*/ 750677 h 1308170"/>
              <a:gd name="connsiteX45" fmla="*/ 1397139 w 1600405"/>
              <a:gd name="connsiteY45" fmla="*/ 743195 h 1308170"/>
              <a:gd name="connsiteX46" fmla="*/ 1397139 w 1600405"/>
              <a:gd name="connsiteY46" fmla="*/ 638458 h 1308170"/>
              <a:gd name="connsiteX47" fmla="*/ 1390968 w 1600405"/>
              <a:gd name="connsiteY47" fmla="*/ 630977 h 1308170"/>
              <a:gd name="connsiteX48" fmla="*/ 204131 w 1600405"/>
              <a:gd name="connsiteY48" fmla="*/ 630977 h 1308170"/>
              <a:gd name="connsiteX49" fmla="*/ 196726 w 1600405"/>
              <a:gd name="connsiteY49" fmla="*/ 638458 h 1308170"/>
              <a:gd name="connsiteX50" fmla="*/ 196726 w 1600405"/>
              <a:gd name="connsiteY50" fmla="*/ 743195 h 1308170"/>
              <a:gd name="connsiteX51" fmla="*/ 204131 w 1600405"/>
              <a:gd name="connsiteY51" fmla="*/ 750677 h 1308170"/>
              <a:gd name="connsiteX52" fmla="*/ 347288 w 1600405"/>
              <a:gd name="connsiteY52" fmla="*/ 750677 h 1308170"/>
              <a:gd name="connsiteX53" fmla="*/ 353459 w 1600405"/>
              <a:gd name="connsiteY53" fmla="*/ 743195 h 1308170"/>
              <a:gd name="connsiteX54" fmla="*/ 353459 w 1600405"/>
              <a:gd name="connsiteY54" fmla="*/ 638458 h 1308170"/>
              <a:gd name="connsiteX55" fmla="*/ 347288 w 1600405"/>
              <a:gd name="connsiteY55" fmla="*/ 630977 h 1308170"/>
              <a:gd name="connsiteX56" fmla="*/ 820837 w 1600405"/>
              <a:gd name="connsiteY56" fmla="*/ 628731 h 1308170"/>
              <a:gd name="connsiteX57" fmla="*/ 820837 w 1600405"/>
              <a:gd name="connsiteY57" fmla="*/ 1026937 h 1308170"/>
              <a:gd name="connsiteX58" fmla="*/ 959067 w 1600405"/>
              <a:gd name="connsiteY58" fmla="*/ 1026937 h 1308170"/>
              <a:gd name="connsiteX59" fmla="*/ 959067 w 1600405"/>
              <a:gd name="connsiteY59" fmla="*/ 649885 h 1308170"/>
              <a:gd name="connsiteX60" fmla="*/ 939142 w 1600405"/>
              <a:gd name="connsiteY60" fmla="*/ 628731 h 1308170"/>
              <a:gd name="connsiteX61" fmla="*/ 661436 w 1600405"/>
              <a:gd name="connsiteY61" fmla="*/ 628731 h 1308170"/>
              <a:gd name="connsiteX62" fmla="*/ 640266 w 1600405"/>
              <a:gd name="connsiteY62" fmla="*/ 649885 h 1308170"/>
              <a:gd name="connsiteX63" fmla="*/ 640266 w 1600405"/>
              <a:gd name="connsiteY63" fmla="*/ 1026937 h 1308170"/>
              <a:gd name="connsiteX64" fmla="*/ 779741 w 1600405"/>
              <a:gd name="connsiteY64" fmla="*/ 1026937 h 1308170"/>
              <a:gd name="connsiteX65" fmla="*/ 779741 w 1600405"/>
              <a:gd name="connsiteY65" fmla="*/ 628731 h 1308170"/>
              <a:gd name="connsiteX66" fmla="*/ 1246576 w 1600405"/>
              <a:gd name="connsiteY66" fmla="*/ 589830 h 1308170"/>
              <a:gd name="connsiteX67" fmla="*/ 1390968 w 1600405"/>
              <a:gd name="connsiteY67" fmla="*/ 589830 h 1308170"/>
              <a:gd name="connsiteX68" fmla="*/ 1437865 w 1600405"/>
              <a:gd name="connsiteY68" fmla="*/ 638458 h 1308170"/>
              <a:gd name="connsiteX69" fmla="*/ 1437865 w 1600405"/>
              <a:gd name="connsiteY69" fmla="*/ 743195 h 1308170"/>
              <a:gd name="connsiteX70" fmla="*/ 1437865 w 1600405"/>
              <a:gd name="connsiteY70" fmla="*/ 750677 h 1308170"/>
              <a:gd name="connsiteX71" fmla="*/ 1458845 w 1600405"/>
              <a:gd name="connsiteY71" fmla="*/ 770627 h 1308170"/>
              <a:gd name="connsiteX72" fmla="*/ 1437865 w 1600405"/>
              <a:gd name="connsiteY72" fmla="*/ 791823 h 1308170"/>
              <a:gd name="connsiteX73" fmla="*/ 1390968 w 1600405"/>
              <a:gd name="connsiteY73" fmla="*/ 791823 h 1308170"/>
              <a:gd name="connsiteX74" fmla="*/ 1246576 w 1600405"/>
              <a:gd name="connsiteY74" fmla="*/ 791823 h 1308170"/>
              <a:gd name="connsiteX75" fmla="*/ 1199680 w 1600405"/>
              <a:gd name="connsiteY75" fmla="*/ 791823 h 1308170"/>
              <a:gd name="connsiteX76" fmla="*/ 1179934 w 1600405"/>
              <a:gd name="connsiteY76" fmla="*/ 770627 h 1308170"/>
              <a:gd name="connsiteX77" fmla="*/ 1199680 w 1600405"/>
              <a:gd name="connsiteY77" fmla="*/ 750677 h 1308170"/>
              <a:gd name="connsiteX78" fmla="*/ 1200914 w 1600405"/>
              <a:gd name="connsiteY78" fmla="*/ 750677 h 1308170"/>
              <a:gd name="connsiteX79" fmla="*/ 1199680 w 1600405"/>
              <a:gd name="connsiteY79" fmla="*/ 743195 h 1308170"/>
              <a:gd name="connsiteX80" fmla="*/ 1199680 w 1600405"/>
              <a:gd name="connsiteY80" fmla="*/ 638458 h 1308170"/>
              <a:gd name="connsiteX81" fmla="*/ 1246576 w 1600405"/>
              <a:gd name="connsiteY81" fmla="*/ 589830 h 1308170"/>
              <a:gd name="connsiteX82" fmla="*/ 204131 w 1600405"/>
              <a:gd name="connsiteY82" fmla="*/ 589830 h 1308170"/>
              <a:gd name="connsiteX83" fmla="*/ 347288 w 1600405"/>
              <a:gd name="connsiteY83" fmla="*/ 589830 h 1308170"/>
              <a:gd name="connsiteX84" fmla="*/ 395419 w 1600405"/>
              <a:gd name="connsiteY84" fmla="*/ 638458 h 1308170"/>
              <a:gd name="connsiteX85" fmla="*/ 395419 w 1600405"/>
              <a:gd name="connsiteY85" fmla="*/ 743195 h 1308170"/>
              <a:gd name="connsiteX86" fmla="*/ 394185 w 1600405"/>
              <a:gd name="connsiteY86" fmla="*/ 750677 h 1308170"/>
              <a:gd name="connsiteX87" fmla="*/ 415165 w 1600405"/>
              <a:gd name="connsiteY87" fmla="*/ 770627 h 1308170"/>
              <a:gd name="connsiteX88" fmla="*/ 394185 w 1600405"/>
              <a:gd name="connsiteY88" fmla="*/ 791823 h 1308170"/>
              <a:gd name="connsiteX89" fmla="*/ 347288 w 1600405"/>
              <a:gd name="connsiteY89" fmla="*/ 791823 h 1308170"/>
              <a:gd name="connsiteX90" fmla="*/ 204131 w 1600405"/>
              <a:gd name="connsiteY90" fmla="*/ 791823 h 1308170"/>
              <a:gd name="connsiteX91" fmla="*/ 156000 w 1600405"/>
              <a:gd name="connsiteY91" fmla="*/ 791823 h 1308170"/>
              <a:gd name="connsiteX92" fmla="*/ 136254 w 1600405"/>
              <a:gd name="connsiteY92" fmla="*/ 770627 h 1308170"/>
              <a:gd name="connsiteX93" fmla="*/ 156000 w 1600405"/>
              <a:gd name="connsiteY93" fmla="*/ 750677 h 1308170"/>
              <a:gd name="connsiteX94" fmla="*/ 157234 w 1600405"/>
              <a:gd name="connsiteY94" fmla="*/ 750677 h 1308170"/>
              <a:gd name="connsiteX95" fmla="*/ 156000 w 1600405"/>
              <a:gd name="connsiteY95" fmla="*/ 743195 h 1308170"/>
              <a:gd name="connsiteX96" fmla="*/ 156000 w 1600405"/>
              <a:gd name="connsiteY96" fmla="*/ 638458 h 1308170"/>
              <a:gd name="connsiteX97" fmla="*/ 204131 w 1600405"/>
              <a:gd name="connsiteY97" fmla="*/ 589830 h 1308170"/>
              <a:gd name="connsiteX98" fmla="*/ 1172016 w 1600405"/>
              <a:gd name="connsiteY98" fmla="*/ 469448 h 1308170"/>
              <a:gd name="connsiteX99" fmla="*/ 1170771 w 1600405"/>
              <a:gd name="connsiteY99" fmla="*/ 470692 h 1308170"/>
              <a:gd name="connsiteX100" fmla="*/ 1143374 w 1600405"/>
              <a:gd name="connsiteY100" fmla="*/ 483136 h 1308170"/>
              <a:gd name="connsiteX101" fmla="*/ 1119713 w 1600405"/>
              <a:gd name="connsiteY101" fmla="*/ 478158 h 1308170"/>
              <a:gd name="connsiteX102" fmla="*/ 1119713 w 1600405"/>
              <a:gd name="connsiteY102" fmla="*/ 1026937 h 1308170"/>
              <a:gd name="connsiteX103" fmla="*/ 1160808 w 1600405"/>
              <a:gd name="connsiteY103" fmla="*/ 1070490 h 1308170"/>
              <a:gd name="connsiteX104" fmla="*/ 1160808 w 1600405"/>
              <a:gd name="connsiteY104" fmla="*/ 1086668 h 1308170"/>
              <a:gd name="connsiteX105" fmla="*/ 1519460 w 1600405"/>
              <a:gd name="connsiteY105" fmla="*/ 1086668 h 1308170"/>
              <a:gd name="connsiteX106" fmla="*/ 1519460 w 1600405"/>
              <a:gd name="connsiteY106" fmla="*/ 469448 h 1308170"/>
              <a:gd name="connsiteX107" fmla="*/ 81118 w 1600405"/>
              <a:gd name="connsiteY107" fmla="*/ 469448 h 1308170"/>
              <a:gd name="connsiteX108" fmla="*/ 81118 w 1600405"/>
              <a:gd name="connsiteY108" fmla="*/ 1086668 h 1308170"/>
              <a:gd name="connsiteX109" fmla="*/ 439769 w 1600405"/>
              <a:gd name="connsiteY109" fmla="*/ 1086668 h 1308170"/>
              <a:gd name="connsiteX110" fmla="*/ 439769 w 1600405"/>
              <a:gd name="connsiteY110" fmla="*/ 1070490 h 1308170"/>
              <a:gd name="connsiteX111" fmla="*/ 479620 w 1600405"/>
              <a:gd name="connsiteY111" fmla="*/ 1026937 h 1308170"/>
              <a:gd name="connsiteX112" fmla="*/ 479620 w 1600405"/>
              <a:gd name="connsiteY112" fmla="*/ 478158 h 1308170"/>
              <a:gd name="connsiteX113" fmla="*/ 459695 w 1600405"/>
              <a:gd name="connsiteY113" fmla="*/ 483136 h 1308170"/>
              <a:gd name="connsiteX114" fmla="*/ 457204 w 1600405"/>
              <a:gd name="connsiteY114" fmla="*/ 483136 h 1308170"/>
              <a:gd name="connsiteX115" fmla="*/ 429807 w 1600405"/>
              <a:gd name="connsiteY115" fmla="*/ 470692 h 1308170"/>
              <a:gd name="connsiteX116" fmla="*/ 428562 w 1600405"/>
              <a:gd name="connsiteY116" fmla="*/ 469448 h 1308170"/>
              <a:gd name="connsiteX117" fmla="*/ 797542 w 1600405"/>
              <a:gd name="connsiteY117" fmla="*/ 372344 h 1308170"/>
              <a:gd name="connsiteX118" fmla="*/ 679918 w 1600405"/>
              <a:gd name="connsiteY118" fmla="*/ 470996 h 1308170"/>
              <a:gd name="connsiteX119" fmla="*/ 916418 w 1600405"/>
              <a:gd name="connsiteY119" fmla="*/ 470996 h 1308170"/>
              <a:gd name="connsiteX120" fmla="*/ 797542 w 1600405"/>
              <a:gd name="connsiteY120" fmla="*/ 372344 h 1308170"/>
              <a:gd name="connsiteX121" fmla="*/ 797542 w 1600405"/>
              <a:gd name="connsiteY121" fmla="*/ 331651 h 1308170"/>
              <a:gd name="connsiteX122" fmla="*/ 957711 w 1600405"/>
              <a:gd name="connsiteY122" fmla="*/ 470996 h 1308170"/>
              <a:gd name="connsiteX123" fmla="*/ 948952 w 1600405"/>
              <a:gd name="connsiteY123" fmla="*/ 499358 h 1308170"/>
              <a:gd name="connsiteX124" fmla="*/ 921423 w 1600405"/>
              <a:gd name="connsiteY124" fmla="*/ 511690 h 1308170"/>
              <a:gd name="connsiteX125" fmla="*/ 674913 w 1600405"/>
              <a:gd name="connsiteY125" fmla="*/ 511690 h 1308170"/>
              <a:gd name="connsiteX126" fmla="*/ 647384 w 1600405"/>
              <a:gd name="connsiteY126" fmla="*/ 499358 h 1308170"/>
              <a:gd name="connsiteX127" fmla="*/ 637373 w 1600405"/>
              <a:gd name="connsiteY127" fmla="*/ 470996 h 1308170"/>
              <a:gd name="connsiteX128" fmla="*/ 797542 w 1600405"/>
              <a:gd name="connsiteY128" fmla="*/ 331651 h 1308170"/>
              <a:gd name="connsiteX129" fmla="*/ 799666 w 1600405"/>
              <a:gd name="connsiteY129" fmla="*/ 191948 h 1308170"/>
              <a:gd name="connsiteX130" fmla="*/ 520715 w 1600405"/>
              <a:gd name="connsiteY130" fmla="*/ 442071 h 1308170"/>
              <a:gd name="connsiteX131" fmla="*/ 520715 w 1600405"/>
              <a:gd name="connsiteY131" fmla="*/ 1026937 h 1308170"/>
              <a:gd name="connsiteX132" fmla="*/ 599170 w 1600405"/>
              <a:gd name="connsiteY132" fmla="*/ 1026937 h 1308170"/>
              <a:gd name="connsiteX133" fmla="*/ 599170 w 1600405"/>
              <a:gd name="connsiteY133" fmla="*/ 649885 h 1308170"/>
              <a:gd name="connsiteX134" fmla="*/ 661436 w 1600405"/>
              <a:gd name="connsiteY134" fmla="*/ 587665 h 1308170"/>
              <a:gd name="connsiteX135" fmla="*/ 939142 w 1600405"/>
              <a:gd name="connsiteY135" fmla="*/ 587665 h 1308170"/>
              <a:gd name="connsiteX136" fmla="*/ 1001408 w 1600405"/>
              <a:gd name="connsiteY136" fmla="*/ 649885 h 1308170"/>
              <a:gd name="connsiteX137" fmla="*/ 1001408 w 1600405"/>
              <a:gd name="connsiteY137" fmla="*/ 1026937 h 1308170"/>
              <a:gd name="connsiteX138" fmla="*/ 1079863 w 1600405"/>
              <a:gd name="connsiteY138" fmla="*/ 1026937 h 1308170"/>
              <a:gd name="connsiteX139" fmla="*/ 1079863 w 1600405"/>
              <a:gd name="connsiteY139" fmla="*/ 442071 h 1308170"/>
              <a:gd name="connsiteX140" fmla="*/ 893065 w 1600405"/>
              <a:gd name="connsiteY140" fmla="*/ 69997 h 1308170"/>
              <a:gd name="connsiteX141" fmla="*/ 1216847 w 1600405"/>
              <a:gd name="connsiteY141" fmla="*/ 358697 h 1308170"/>
              <a:gd name="connsiteX142" fmla="*/ 1220583 w 1600405"/>
              <a:gd name="connsiteY142" fmla="*/ 414694 h 1308170"/>
              <a:gd name="connsiteX143" fmla="*/ 1208130 w 1600405"/>
              <a:gd name="connsiteY143" fmla="*/ 428383 h 1308170"/>
              <a:gd name="connsiteX144" fmla="*/ 1549347 w 1600405"/>
              <a:gd name="connsiteY144" fmla="*/ 428383 h 1308170"/>
              <a:gd name="connsiteX145" fmla="*/ 1388701 w 1600405"/>
              <a:gd name="connsiteY145" fmla="*/ 108573 h 1308170"/>
              <a:gd name="connsiteX146" fmla="*/ 1312737 w 1600405"/>
              <a:gd name="connsiteY146" fmla="*/ 69997 h 1308170"/>
              <a:gd name="connsiteX147" fmla="*/ 286595 w 1600405"/>
              <a:gd name="connsiteY147" fmla="*/ 69997 h 1308170"/>
              <a:gd name="connsiteX148" fmla="*/ 211876 w 1600405"/>
              <a:gd name="connsiteY148" fmla="*/ 108573 h 1308170"/>
              <a:gd name="connsiteX149" fmla="*/ 49985 w 1600405"/>
              <a:gd name="connsiteY149" fmla="*/ 428383 h 1308170"/>
              <a:gd name="connsiteX150" fmla="*/ 392447 w 1600405"/>
              <a:gd name="connsiteY150" fmla="*/ 428383 h 1308170"/>
              <a:gd name="connsiteX151" fmla="*/ 379994 w 1600405"/>
              <a:gd name="connsiteY151" fmla="*/ 414694 h 1308170"/>
              <a:gd name="connsiteX152" fmla="*/ 382485 w 1600405"/>
              <a:gd name="connsiteY152" fmla="*/ 358697 h 1308170"/>
              <a:gd name="connsiteX153" fmla="*/ 706267 w 1600405"/>
              <a:gd name="connsiteY153" fmla="*/ 69997 h 1308170"/>
              <a:gd name="connsiteX154" fmla="*/ 799666 w 1600405"/>
              <a:gd name="connsiteY154" fmla="*/ 41376 h 1308170"/>
              <a:gd name="connsiteX155" fmla="*/ 412372 w 1600405"/>
              <a:gd name="connsiteY155" fmla="*/ 388562 h 1308170"/>
              <a:gd name="connsiteX156" fmla="*/ 459695 w 1600405"/>
              <a:gd name="connsiteY156" fmla="*/ 440827 h 1308170"/>
              <a:gd name="connsiteX157" fmla="*/ 773515 w 1600405"/>
              <a:gd name="connsiteY157" fmla="*/ 160838 h 1308170"/>
              <a:gd name="connsiteX158" fmla="*/ 799666 w 1600405"/>
              <a:gd name="connsiteY158" fmla="*/ 150883 h 1308170"/>
              <a:gd name="connsiteX159" fmla="*/ 825818 w 1600405"/>
              <a:gd name="connsiteY159" fmla="*/ 160838 h 1308170"/>
              <a:gd name="connsiteX160" fmla="*/ 1140883 w 1600405"/>
              <a:gd name="connsiteY160" fmla="*/ 440827 h 1308170"/>
              <a:gd name="connsiteX161" fmla="*/ 1188205 w 1600405"/>
              <a:gd name="connsiteY161" fmla="*/ 388562 h 1308170"/>
              <a:gd name="connsiteX162" fmla="*/ 799666 w 1600405"/>
              <a:gd name="connsiteY162" fmla="*/ 0 h 1308170"/>
              <a:gd name="connsiteX163" fmla="*/ 825818 w 1600405"/>
              <a:gd name="connsiteY163" fmla="*/ 10266 h 1308170"/>
              <a:gd name="connsiteX164" fmla="*/ 846988 w 1600405"/>
              <a:gd name="connsiteY164" fmla="*/ 28932 h 1308170"/>
              <a:gd name="connsiteX165" fmla="*/ 1312737 w 1600405"/>
              <a:gd name="connsiteY165" fmla="*/ 28932 h 1308170"/>
              <a:gd name="connsiteX166" fmla="*/ 1424816 w 1600405"/>
              <a:gd name="connsiteY166" fmla="*/ 89907 h 1308170"/>
              <a:gd name="connsiteX167" fmla="*/ 1597915 w 1600405"/>
              <a:gd name="connsiteY167" fmla="*/ 430871 h 1308170"/>
              <a:gd name="connsiteX168" fmla="*/ 1596669 w 1600405"/>
              <a:gd name="connsiteY168" fmla="*/ 457004 h 1308170"/>
              <a:gd name="connsiteX169" fmla="*/ 1573008 w 1600405"/>
              <a:gd name="connsiteY169" fmla="*/ 469448 h 1308170"/>
              <a:gd name="connsiteX170" fmla="*/ 1560555 w 1600405"/>
              <a:gd name="connsiteY170" fmla="*/ 469448 h 1308170"/>
              <a:gd name="connsiteX171" fmla="*/ 1560555 w 1600405"/>
              <a:gd name="connsiteY171" fmla="*/ 1089156 h 1308170"/>
              <a:gd name="connsiteX172" fmla="*/ 1600405 w 1600405"/>
              <a:gd name="connsiteY172" fmla="*/ 1140177 h 1308170"/>
              <a:gd name="connsiteX173" fmla="*/ 1600405 w 1600405"/>
              <a:gd name="connsiteY173" fmla="*/ 1194930 h 1308170"/>
              <a:gd name="connsiteX174" fmla="*/ 1546857 w 1600405"/>
              <a:gd name="connsiteY174" fmla="*/ 1248439 h 1308170"/>
              <a:gd name="connsiteX175" fmla="*/ 1240509 w 1600405"/>
              <a:gd name="connsiteY175" fmla="*/ 1248439 h 1308170"/>
              <a:gd name="connsiteX176" fmla="*/ 1240509 w 1600405"/>
              <a:gd name="connsiteY176" fmla="*/ 1265860 h 1308170"/>
              <a:gd name="connsiteX177" fmla="*/ 1198168 w 1600405"/>
              <a:gd name="connsiteY177" fmla="*/ 1308170 h 1308170"/>
              <a:gd name="connsiteX178" fmla="*/ 402410 w 1600405"/>
              <a:gd name="connsiteY178" fmla="*/ 1308170 h 1308170"/>
              <a:gd name="connsiteX179" fmla="*/ 358824 w 1600405"/>
              <a:gd name="connsiteY179" fmla="*/ 1265860 h 1308170"/>
              <a:gd name="connsiteX180" fmla="*/ 358824 w 1600405"/>
              <a:gd name="connsiteY180" fmla="*/ 1248439 h 1308170"/>
              <a:gd name="connsiteX181" fmla="*/ 52476 w 1600405"/>
              <a:gd name="connsiteY181" fmla="*/ 1248439 h 1308170"/>
              <a:gd name="connsiteX182" fmla="*/ 172 w 1600405"/>
              <a:gd name="connsiteY182" fmla="*/ 1194930 h 1308170"/>
              <a:gd name="connsiteX183" fmla="*/ 172 w 1600405"/>
              <a:gd name="connsiteY183" fmla="*/ 1140177 h 1308170"/>
              <a:gd name="connsiteX184" fmla="*/ 40022 w 1600405"/>
              <a:gd name="connsiteY184" fmla="*/ 1089156 h 1308170"/>
              <a:gd name="connsiteX185" fmla="*/ 40022 w 1600405"/>
              <a:gd name="connsiteY185" fmla="*/ 469448 h 1308170"/>
              <a:gd name="connsiteX186" fmla="*/ 27569 w 1600405"/>
              <a:gd name="connsiteY186" fmla="*/ 469448 h 1308170"/>
              <a:gd name="connsiteX187" fmla="*/ 3908 w 1600405"/>
              <a:gd name="connsiteY187" fmla="*/ 457004 h 1308170"/>
              <a:gd name="connsiteX188" fmla="*/ 2663 w 1600405"/>
              <a:gd name="connsiteY188" fmla="*/ 430871 h 1308170"/>
              <a:gd name="connsiteX189" fmla="*/ 174517 w 1600405"/>
              <a:gd name="connsiteY189" fmla="*/ 89907 h 1308170"/>
              <a:gd name="connsiteX190" fmla="*/ 286595 w 1600405"/>
              <a:gd name="connsiteY190" fmla="*/ 28932 h 1308170"/>
              <a:gd name="connsiteX191" fmla="*/ 752344 w 1600405"/>
              <a:gd name="connsiteY191" fmla="*/ 28932 h 1308170"/>
              <a:gd name="connsiteX192" fmla="*/ 773515 w 1600405"/>
              <a:gd name="connsiteY192" fmla="*/ 10266 h 1308170"/>
              <a:gd name="connsiteX193" fmla="*/ 799666 w 1600405"/>
              <a:gd name="connsiteY193" fmla="*/ 0 h 130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600405" h="1308170">
                <a:moveTo>
                  <a:pt x="402410" y="1188708"/>
                </a:moveTo>
                <a:cubicBezTo>
                  <a:pt x="401165" y="1188708"/>
                  <a:pt x="401165" y="1188708"/>
                  <a:pt x="401165" y="1189952"/>
                </a:cubicBezTo>
                <a:lnTo>
                  <a:pt x="401165" y="1265860"/>
                </a:lnTo>
                <a:cubicBezTo>
                  <a:pt x="401165" y="1265860"/>
                  <a:pt x="401165" y="1267105"/>
                  <a:pt x="402410" y="1267105"/>
                </a:cubicBezTo>
                <a:lnTo>
                  <a:pt x="1198168" y="1267105"/>
                </a:lnTo>
                <a:lnTo>
                  <a:pt x="1199413" y="1265860"/>
                </a:lnTo>
                <a:lnTo>
                  <a:pt x="1199413" y="1189952"/>
                </a:lnTo>
                <a:cubicBezTo>
                  <a:pt x="1199413" y="1188708"/>
                  <a:pt x="1198168" y="1188708"/>
                  <a:pt x="1198168" y="1188708"/>
                </a:cubicBezTo>
                <a:lnTo>
                  <a:pt x="1118467" y="1188708"/>
                </a:lnTo>
                <a:lnTo>
                  <a:pt x="482110" y="1188708"/>
                </a:lnTo>
                <a:close/>
                <a:moveTo>
                  <a:pt x="1160808" y="1128977"/>
                </a:moveTo>
                <a:lnTo>
                  <a:pt x="1160808" y="1146399"/>
                </a:lnTo>
                <a:cubicBezTo>
                  <a:pt x="1160808" y="1146399"/>
                  <a:pt x="1160808" y="1146399"/>
                  <a:pt x="1160808" y="1147643"/>
                </a:cubicBezTo>
                <a:lnTo>
                  <a:pt x="1198168" y="1147643"/>
                </a:lnTo>
                <a:cubicBezTo>
                  <a:pt x="1221829" y="1147643"/>
                  <a:pt x="1240509" y="1166309"/>
                  <a:pt x="1240509" y="1189952"/>
                </a:cubicBezTo>
                <a:lnTo>
                  <a:pt x="1240509" y="1207374"/>
                </a:lnTo>
                <a:lnTo>
                  <a:pt x="1546857" y="1207374"/>
                </a:lnTo>
                <a:cubicBezTo>
                  <a:pt x="1553083" y="1207374"/>
                  <a:pt x="1559310" y="1202396"/>
                  <a:pt x="1559310" y="1194930"/>
                </a:cubicBezTo>
                <a:lnTo>
                  <a:pt x="1559310" y="1140177"/>
                </a:lnTo>
                <a:cubicBezTo>
                  <a:pt x="1559310" y="1133955"/>
                  <a:pt x="1553083" y="1128977"/>
                  <a:pt x="1546857" y="1128977"/>
                </a:cubicBezTo>
                <a:close/>
                <a:moveTo>
                  <a:pt x="52476" y="1128977"/>
                </a:moveTo>
                <a:cubicBezTo>
                  <a:pt x="46249" y="1128977"/>
                  <a:pt x="41268" y="1133955"/>
                  <a:pt x="41268" y="1140177"/>
                </a:cubicBezTo>
                <a:lnTo>
                  <a:pt x="41268" y="1194930"/>
                </a:lnTo>
                <a:cubicBezTo>
                  <a:pt x="41268" y="1202396"/>
                  <a:pt x="46249" y="1207374"/>
                  <a:pt x="52476" y="1207374"/>
                </a:cubicBezTo>
                <a:lnTo>
                  <a:pt x="358824" y="1207374"/>
                </a:lnTo>
                <a:lnTo>
                  <a:pt x="358824" y="1189952"/>
                </a:lnTo>
                <a:cubicBezTo>
                  <a:pt x="358824" y="1166309"/>
                  <a:pt x="378749" y="1147643"/>
                  <a:pt x="402410" y="1147643"/>
                </a:cubicBezTo>
                <a:lnTo>
                  <a:pt x="439769" y="1147643"/>
                </a:lnTo>
                <a:cubicBezTo>
                  <a:pt x="439769" y="1146399"/>
                  <a:pt x="439769" y="1146399"/>
                  <a:pt x="439769" y="1146399"/>
                </a:cubicBezTo>
                <a:lnTo>
                  <a:pt x="439769" y="1128977"/>
                </a:lnTo>
                <a:close/>
                <a:moveTo>
                  <a:pt x="482110" y="1068002"/>
                </a:moveTo>
                <a:cubicBezTo>
                  <a:pt x="480865" y="1068002"/>
                  <a:pt x="480865" y="1069246"/>
                  <a:pt x="480865" y="1070490"/>
                </a:cubicBezTo>
                <a:lnTo>
                  <a:pt x="480865" y="1146399"/>
                </a:lnTo>
                <a:cubicBezTo>
                  <a:pt x="480865" y="1146399"/>
                  <a:pt x="480865" y="1147643"/>
                  <a:pt x="482110" y="1147643"/>
                </a:cubicBezTo>
                <a:lnTo>
                  <a:pt x="1118467" y="1147643"/>
                </a:lnTo>
                <a:lnTo>
                  <a:pt x="1119713" y="1146399"/>
                </a:lnTo>
                <a:lnTo>
                  <a:pt x="1119713" y="1070490"/>
                </a:lnTo>
                <a:cubicBezTo>
                  <a:pt x="1119713" y="1069246"/>
                  <a:pt x="1118467" y="1068002"/>
                  <a:pt x="1118467" y="1068002"/>
                </a:cubicBezTo>
                <a:lnTo>
                  <a:pt x="1001408" y="1068002"/>
                </a:lnTo>
                <a:lnTo>
                  <a:pt x="599170" y="1068002"/>
                </a:lnTo>
                <a:close/>
                <a:moveTo>
                  <a:pt x="1246576" y="630977"/>
                </a:moveTo>
                <a:cubicBezTo>
                  <a:pt x="1244108" y="630977"/>
                  <a:pt x="1240406" y="634718"/>
                  <a:pt x="1240406" y="638458"/>
                </a:cubicBezTo>
                <a:lnTo>
                  <a:pt x="1240406" y="743195"/>
                </a:lnTo>
                <a:cubicBezTo>
                  <a:pt x="1240406" y="746936"/>
                  <a:pt x="1244108" y="750677"/>
                  <a:pt x="1246576" y="750677"/>
                </a:cubicBezTo>
                <a:lnTo>
                  <a:pt x="1390968" y="750677"/>
                </a:lnTo>
                <a:cubicBezTo>
                  <a:pt x="1394671" y="750677"/>
                  <a:pt x="1397139" y="746936"/>
                  <a:pt x="1397139" y="743195"/>
                </a:cubicBezTo>
                <a:lnTo>
                  <a:pt x="1397139" y="638458"/>
                </a:lnTo>
                <a:cubicBezTo>
                  <a:pt x="1397139" y="634718"/>
                  <a:pt x="1394671" y="630977"/>
                  <a:pt x="1390968" y="630977"/>
                </a:cubicBezTo>
                <a:close/>
                <a:moveTo>
                  <a:pt x="204131" y="630977"/>
                </a:moveTo>
                <a:cubicBezTo>
                  <a:pt x="200428" y="630977"/>
                  <a:pt x="196726" y="634718"/>
                  <a:pt x="196726" y="638458"/>
                </a:cubicBezTo>
                <a:lnTo>
                  <a:pt x="196726" y="743195"/>
                </a:lnTo>
                <a:cubicBezTo>
                  <a:pt x="196726" y="746936"/>
                  <a:pt x="200428" y="750677"/>
                  <a:pt x="204131" y="750677"/>
                </a:cubicBezTo>
                <a:lnTo>
                  <a:pt x="347288" y="750677"/>
                </a:lnTo>
                <a:cubicBezTo>
                  <a:pt x="350991" y="750677"/>
                  <a:pt x="353459" y="746936"/>
                  <a:pt x="353459" y="743195"/>
                </a:cubicBezTo>
                <a:lnTo>
                  <a:pt x="353459" y="638458"/>
                </a:lnTo>
                <a:cubicBezTo>
                  <a:pt x="353459" y="634718"/>
                  <a:pt x="350991" y="630977"/>
                  <a:pt x="347288" y="630977"/>
                </a:cubicBezTo>
                <a:close/>
                <a:moveTo>
                  <a:pt x="820837" y="628731"/>
                </a:moveTo>
                <a:lnTo>
                  <a:pt x="820837" y="1026937"/>
                </a:lnTo>
                <a:lnTo>
                  <a:pt x="959067" y="1026937"/>
                </a:lnTo>
                <a:lnTo>
                  <a:pt x="959067" y="649885"/>
                </a:lnTo>
                <a:cubicBezTo>
                  <a:pt x="959067" y="638686"/>
                  <a:pt x="950350" y="628731"/>
                  <a:pt x="939142" y="628731"/>
                </a:cubicBezTo>
                <a:close/>
                <a:moveTo>
                  <a:pt x="661436" y="628731"/>
                </a:moveTo>
                <a:cubicBezTo>
                  <a:pt x="650228" y="628731"/>
                  <a:pt x="640266" y="638686"/>
                  <a:pt x="640266" y="649885"/>
                </a:cubicBezTo>
                <a:lnTo>
                  <a:pt x="640266" y="1026937"/>
                </a:lnTo>
                <a:lnTo>
                  <a:pt x="779741" y="1026937"/>
                </a:lnTo>
                <a:lnTo>
                  <a:pt x="779741" y="628731"/>
                </a:lnTo>
                <a:close/>
                <a:moveTo>
                  <a:pt x="1246576" y="589830"/>
                </a:moveTo>
                <a:lnTo>
                  <a:pt x="1390968" y="589830"/>
                </a:lnTo>
                <a:cubicBezTo>
                  <a:pt x="1416885" y="589830"/>
                  <a:pt x="1437865" y="611027"/>
                  <a:pt x="1437865" y="638458"/>
                </a:cubicBezTo>
                <a:lnTo>
                  <a:pt x="1437865" y="743195"/>
                </a:lnTo>
                <a:cubicBezTo>
                  <a:pt x="1437865" y="745689"/>
                  <a:pt x="1437865" y="748183"/>
                  <a:pt x="1437865" y="750677"/>
                </a:cubicBezTo>
                <a:cubicBezTo>
                  <a:pt x="1448972" y="750677"/>
                  <a:pt x="1458845" y="759405"/>
                  <a:pt x="1458845" y="770627"/>
                </a:cubicBezTo>
                <a:cubicBezTo>
                  <a:pt x="1458845" y="781848"/>
                  <a:pt x="1448972" y="791823"/>
                  <a:pt x="1437865" y="791823"/>
                </a:cubicBezTo>
                <a:lnTo>
                  <a:pt x="1390968" y="791823"/>
                </a:lnTo>
                <a:lnTo>
                  <a:pt x="1246576" y="791823"/>
                </a:lnTo>
                <a:lnTo>
                  <a:pt x="1199680" y="791823"/>
                </a:lnTo>
                <a:cubicBezTo>
                  <a:pt x="1188573" y="791823"/>
                  <a:pt x="1179934" y="781848"/>
                  <a:pt x="1179934" y="770627"/>
                </a:cubicBezTo>
                <a:cubicBezTo>
                  <a:pt x="1179934" y="759405"/>
                  <a:pt x="1188573" y="750677"/>
                  <a:pt x="1199680" y="750677"/>
                </a:cubicBezTo>
                <a:lnTo>
                  <a:pt x="1200914" y="750677"/>
                </a:lnTo>
                <a:cubicBezTo>
                  <a:pt x="1199680" y="748183"/>
                  <a:pt x="1199680" y="745689"/>
                  <a:pt x="1199680" y="743195"/>
                </a:cubicBezTo>
                <a:lnTo>
                  <a:pt x="1199680" y="638458"/>
                </a:lnTo>
                <a:cubicBezTo>
                  <a:pt x="1199680" y="611027"/>
                  <a:pt x="1220660" y="589830"/>
                  <a:pt x="1246576" y="589830"/>
                </a:cubicBezTo>
                <a:close/>
                <a:moveTo>
                  <a:pt x="204131" y="589830"/>
                </a:moveTo>
                <a:lnTo>
                  <a:pt x="347288" y="589830"/>
                </a:lnTo>
                <a:cubicBezTo>
                  <a:pt x="373205" y="589830"/>
                  <a:pt x="395419" y="611027"/>
                  <a:pt x="395419" y="638458"/>
                </a:cubicBezTo>
                <a:lnTo>
                  <a:pt x="395419" y="743195"/>
                </a:lnTo>
                <a:cubicBezTo>
                  <a:pt x="395419" y="745689"/>
                  <a:pt x="395419" y="748183"/>
                  <a:pt x="394185" y="750677"/>
                </a:cubicBezTo>
                <a:cubicBezTo>
                  <a:pt x="405292" y="750677"/>
                  <a:pt x="415165" y="759405"/>
                  <a:pt x="415165" y="770627"/>
                </a:cubicBezTo>
                <a:cubicBezTo>
                  <a:pt x="415165" y="781848"/>
                  <a:pt x="405292" y="791823"/>
                  <a:pt x="394185" y="791823"/>
                </a:cubicBezTo>
                <a:lnTo>
                  <a:pt x="347288" y="791823"/>
                </a:lnTo>
                <a:lnTo>
                  <a:pt x="204131" y="791823"/>
                </a:lnTo>
                <a:lnTo>
                  <a:pt x="156000" y="791823"/>
                </a:lnTo>
                <a:cubicBezTo>
                  <a:pt x="144893" y="791823"/>
                  <a:pt x="136254" y="781848"/>
                  <a:pt x="136254" y="770627"/>
                </a:cubicBezTo>
                <a:cubicBezTo>
                  <a:pt x="136254" y="759405"/>
                  <a:pt x="144893" y="750677"/>
                  <a:pt x="156000" y="750677"/>
                </a:cubicBezTo>
                <a:lnTo>
                  <a:pt x="157234" y="750677"/>
                </a:lnTo>
                <a:cubicBezTo>
                  <a:pt x="156000" y="748183"/>
                  <a:pt x="156000" y="745689"/>
                  <a:pt x="156000" y="743195"/>
                </a:cubicBezTo>
                <a:lnTo>
                  <a:pt x="156000" y="638458"/>
                </a:lnTo>
                <a:cubicBezTo>
                  <a:pt x="156000" y="611027"/>
                  <a:pt x="176980" y="589830"/>
                  <a:pt x="204131" y="589830"/>
                </a:cubicBezTo>
                <a:close/>
                <a:moveTo>
                  <a:pt x="1172016" y="469448"/>
                </a:moveTo>
                <a:lnTo>
                  <a:pt x="1170771" y="470692"/>
                </a:lnTo>
                <a:cubicBezTo>
                  <a:pt x="1163299" y="478158"/>
                  <a:pt x="1153336" y="481892"/>
                  <a:pt x="1143374" y="483136"/>
                </a:cubicBezTo>
                <a:cubicBezTo>
                  <a:pt x="1134657" y="484380"/>
                  <a:pt x="1127185" y="481892"/>
                  <a:pt x="1119713" y="478158"/>
                </a:cubicBezTo>
                <a:lnTo>
                  <a:pt x="1119713" y="1026937"/>
                </a:lnTo>
                <a:cubicBezTo>
                  <a:pt x="1143374" y="1028181"/>
                  <a:pt x="1160808" y="1048091"/>
                  <a:pt x="1160808" y="1070490"/>
                </a:cubicBezTo>
                <a:lnTo>
                  <a:pt x="1160808" y="1086668"/>
                </a:lnTo>
                <a:lnTo>
                  <a:pt x="1519460" y="1086668"/>
                </a:lnTo>
                <a:lnTo>
                  <a:pt x="1519460" y="469448"/>
                </a:lnTo>
                <a:close/>
                <a:moveTo>
                  <a:pt x="81118" y="469448"/>
                </a:moveTo>
                <a:lnTo>
                  <a:pt x="81118" y="1086668"/>
                </a:lnTo>
                <a:lnTo>
                  <a:pt x="439769" y="1086668"/>
                </a:lnTo>
                <a:lnTo>
                  <a:pt x="439769" y="1070490"/>
                </a:lnTo>
                <a:cubicBezTo>
                  <a:pt x="439769" y="1048091"/>
                  <a:pt x="457204" y="1028181"/>
                  <a:pt x="479620" y="1026937"/>
                </a:cubicBezTo>
                <a:lnTo>
                  <a:pt x="479620" y="478158"/>
                </a:lnTo>
                <a:cubicBezTo>
                  <a:pt x="473393" y="480647"/>
                  <a:pt x="465921" y="483136"/>
                  <a:pt x="459695" y="483136"/>
                </a:cubicBezTo>
                <a:cubicBezTo>
                  <a:pt x="458449" y="483136"/>
                  <a:pt x="458449" y="483136"/>
                  <a:pt x="457204" y="483136"/>
                </a:cubicBezTo>
                <a:cubicBezTo>
                  <a:pt x="445996" y="481892"/>
                  <a:pt x="436033" y="478158"/>
                  <a:pt x="429807" y="470692"/>
                </a:cubicBezTo>
                <a:lnTo>
                  <a:pt x="428562" y="469448"/>
                </a:lnTo>
                <a:close/>
                <a:moveTo>
                  <a:pt x="797542" y="372344"/>
                </a:moveTo>
                <a:cubicBezTo>
                  <a:pt x="739982" y="372344"/>
                  <a:pt x="689929" y="415504"/>
                  <a:pt x="679918" y="470996"/>
                </a:cubicBezTo>
                <a:lnTo>
                  <a:pt x="916418" y="470996"/>
                </a:lnTo>
                <a:cubicBezTo>
                  <a:pt x="906407" y="415504"/>
                  <a:pt x="856354" y="372344"/>
                  <a:pt x="797542" y="372344"/>
                </a:cubicBezTo>
                <a:close/>
                <a:moveTo>
                  <a:pt x="797542" y="331651"/>
                </a:moveTo>
                <a:cubicBezTo>
                  <a:pt x="878878" y="331651"/>
                  <a:pt x="947701" y="392075"/>
                  <a:pt x="957711" y="470996"/>
                </a:cubicBezTo>
                <a:cubicBezTo>
                  <a:pt x="958963" y="480861"/>
                  <a:pt x="956460" y="491959"/>
                  <a:pt x="948952" y="499358"/>
                </a:cubicBezTo>
                <a:cubicBezTo>
                  <a:pt x="942695" y="506757"/>
                  <a:pt x="932685" y="511690"/>
                  <a:pt x="921423" y="511690"/>
                </a:cubicBezTo>
                <a:lnTo>
                  <a:pt x="674913" y="511690"/>
                </a:lnTo>
                <a:cubicBezTo>
                  <a:pt x="663651" y="511690"/>
                  <a:pt x="653640" y="506757"/>
                  <a:pt x="647384" y="499358"/>
                </a:cubicBezTo>
                <a:cubicBezTo>
                  <a:pt x="639876" y="491959"/>
                  <a:pt x="636122" y="480861"/>
                  <a:pt x="637373" y="470996"/>
                </a:cubicBezTo>
                <a:cubicBezTo>
                  <a:pt x="647384" y="392075"/>
                  <a:pt x="716207" y="331651"/>
                  <a:pt x="797542" y="331651"/>
                </a:cubicBezTo>
                <a:close/>
                <a:moveTo>
                  <a:pt x="799666" y="191948"/>
                </a:moveTo>
                <a:lnTo>
                  <a:pt x="520715" y="442071"/>
                </a:lnTo>
                <a:lnTo>
                  <a:pt x="520715" y="1026937"/>
                </a:lnTo>
                <a:lnTo>
                  <a:pt x="599170" y="1026937"/>
                </a:lnTo>
                <a:lnTo>
                  <a:pt x="599170" y="649885"/>
                </a:lnTo>
                <a:cubicBezTo>
                  <a:pt x="599170" y="615042"/>
                  <a:pt x="626567" y="587665"/>
                  <a:pt x="661436" y="587665"/>
                </a:cubicBezTo>
                <a:lnTo>
                  <a:pt x="939142" y="587665"/>
                </a:lnTo>
                <a:cubicBezTo>
                  <a:pt x="972765" y="587665"/>
                  <a:pt x="1001408" y="615042"/>
                  <a:pt x="1001408" y="649885"/>
                </a:cubicBezTo>
                <a:lnTo>
                  <a:pt x="1001408" y="1026937"/>
                </a:lnTo>
                <a:lnTo>
                  <a:pt x="1079863" y="1026937"/>
                </a:lnTo>
                <a:lnTo>
                  <a:pt x="1079863" y="442071"/>
                </a:lnTo>
                <a:close/>
                <a:moveTo>
                  <a:pt x="893065" y="69997"/>
                </a:moveTo>
                <a:lnTo>
                  <a:pt x="1216847" y="358697"/>
                </a:lnTo>
                <a:cubicBezTo>
                  <a:pt x="1233037" y="373629"/>
                  <a:pt x="1234282" y="398517"/>
                  <a:pt x="1220583" y="414694"/>
                </a:cubicBezTo>
                <a:lnTo>
                  <a:pt x="1208130" y="428383"/>
                </a:lnTo>
                <a:lnTo>
                  <a:pt x="1549347" y="428383"/>
                </a:lnTo>
                <a:lnTo>
                  <a:pt x="1388701" y="108573"/>
                </a:lnTo>
                <a:cubicBezTo>
                  <a:pt x="1376248" y="84930"/>
                  <a:pt x="1345115" y="69997"/>
                  <a:pt x="1312737" y="69997"/>
                </a:cubicBezTo>
                <a:close/>
                <a:moveTo>
                  <a:pt x="286595" y="69997"/>
                </a:moveTo>
                <a:cubicBezTo>
                  <a:pt x="252972" y="69997"/>
                  <a:pt x="224329" y="84930"/>
                  <a:pt x="211876" y="108573"/>
                </a:cubicBezTo>
                <a:lnTo>
                  <a:pt x="49985" y="428383"/>
                </a:lnTo>
                <a:lnTo>
                  <a:pt x="392447" y="428383"/>
                </a:lnTo>
                <a:lnTo>
                  <a:pt x="379994" y="414694"/>
                </a:lnTo>
                <a:cubicBezTo>
                  <a:pt x="365050" y="398517"/>
                  <a:pt x="367541" y="373629"/>
                  <a:pt x="382485" y="358697"/>
                </a:cubicBezTo>
                <a:lnTo>
                  <a:pt x="706267" y="69997"/>
                </a:lnTo>
                <a:close/>
                <a:moveTo>
                  <a:pt x="799666" y="41376"/>
                </a:moveTo>
                <a:lnTo>
                  <a:pt x="412372" y="388562"/>
                </a:lnTo>
                <a:lnTo>
                  <a:pt x="459695" y="440827"/>
                </a:lnTo>
                <a:lnTo>
                  <a:pt x="773515" y="160838"/>
                </a:lnTo>
                <a:cubicBezTo>
                  <a:pt x="780986" y="153371"/>
                  <a:pt x="790949" y="150883"/>
                  <a:pt x="799666" y="150883"/>
                </a:cubicBezTo>
                <a:cubicBezTo>
                  <a:pt x="809629" y="150883"/>
                  <a:pt x="818346" y="153371"/>
                  <a:pt x="825818" y="160838"/>
                </a:cubicBezTo>
                <a:lnTo>
                  <a:pt x="1140883" y="440827"/>
                </a:lnTo>
                <a:lnTo>
                  <a:pt x="1188205" y="388562"/>
                </a:lnTo>
                <a:close/>
                <a:moveTo>
                  <a:pt x="799666" y="0"/>
                </a:moveTo>
                <a:cubicBezTo>
                  <a:pt x="809006" y="0"/>
                  <a:pt x="818346" y="3422"/>
                  <a:pt x="825818" y="10266"/>
                </a:cubicBezTo>
                <a:lnTo>
                  <a:pt x="846988" y="28932"/>
                </a:lnTo>
                <a:lnTo>
                  <a:pt x="1312737" y="28932"/>
                </a:lnTo>
                <a:cubicBezTo>
                  <a:pt x="1361304" y="28932"/>
                  <a:pt x="1406136" y="52575"/>
                  <a:pt x="1424816" y="89907"/>
                </a:cubicBezTo>
                <a:lnTo>
                  <a:pt x="1597915" y="430871"/>
                </a:lnTo>
                <a:cubicBezTo>
                  <a:pt x="1601651" y="439582"/>
                  <a:pt x="1600405" y="449537"/>
                  <a:pt x="1596669" y="457004"/>
                </a:cubicBezTo>
                <a:cubicBezTo>
                  <a:pt x="1591688" y="464470"/>
                  <a:pt x="1582971" y="469448"/>
                  <a:pt x="1573008" y="469448"/>
                </a:cubicBezTo>
                <a:lnTo>
                  <a:pt x="1560555" y="469448"/>
                </a:lnTo>
                <a:lnTo>
                  <a:pt x="1560555" y="1089156"/>
                </a:lnTo>
                <a:cubicBezTo>
                  <a:pt x="1582971" y="1095378"/>
                  <a:pt x="1600405" y="1115289"/>
                  <a:pt x="1600405" y="1140177"/>
                </a:cubicBezTo>
                <a:lnTo>
                  <a:pt x="1600405" y="1194930"/>
                </a:lnTo>
                <a:cubicBezTo>
                  <a:pt x="1600405" y="1224795"/>
                  <a:pt x="1576744" y="1248439"/>
                  <a:pt x="1546857" y="1248439"/>
                </a:cubicBezTo>
                <a:lnTo>
                  <a:pt x="1240509" y="1248439"/>
                </a:lnTo>
                <a:lnTo>
                  <a:pt x="1240509" y="1265860"/>
                </a:lnTo>
                <a:cubicBezTo>
                  <a:pt x="1240509" y="1289504"/>
                  <a:pt x="1221829" y="1308170"/>
                  <a:pt x="1198168" y="1308170"/>
                </a:cubicBezTo>
                <a:lnTo>
                  <a:pt x="402410" y="1308170"/>
                </a:lnTo>
                <a:cubicBezTo>
                  <a:pt x="378749" y="1308170"/>
                  <a:pt x="358824" y="1289504"/>
                  <a:pt x="358824" y="1265860"/>
                </a:cubicBezTo>
                <a:lnTo>
                  <a:pt x="358824" y="1248439"/>
                </a:lnTo>
                <a:lnTo>
                  <a:pt x="52476" y="1248439"/>
                </a:lnTo>
                <a:cubicBezTo>
                  <a:pt x="23833" y="1248439"/>
                  <a:pt x="172" y="1224795"/>
                  <a:pt x="172" y="1194930"/>
                </a:cubicBezTo>
                <a:lnTo>
                  <a:pt x="172" y="1140177"/>
                </a:lnTo>
                <a:cubicBezTo>
                  <a:pt x="172" y="1115289"/>
                  <a:pt x="16361" y="1095378"/>
                  <a:pt x="40022" y="1089156"/>
                </a:cubicBezTo>
                <a:lnTo>
                  <a:pt x="40022" y="469448"/>
                </a:lnTo>
                <a:lnTo>
                  <a:pt x="27569" y="469448"/>
                </a:lnTo>
                <a:cubicBezTo>
                  <a:pt x="17607" y="469448"/>
                  <a:pt x="8890" y="464470"/>
                  <a:pt x="3908" y="457004"/>
                </a:cubicBezTo>
                <a:cubicBezTo>
                  <a:pt x="-1073" y="449537"/>
                  <a:pt x="-1073" y="439582"/>
                  <a:pt x="2663" y="430871"/>
                </a:cubicBezTo>
                <a:lnTo>
                  <a:pt x="174517" y="89907"/>
                </a:lnTo>
                <a:cubicBezTo>
                  <a:pt x="194442" y="52575"/>
                  <a:pt x="238028" y="28932"/>
                  <a:pt x="286595" y="28932"/>
                </a:cubicBezTo>
                <a:lnTo>
                  <a:pt x="752344" y="28932"/>
                </a:lnTo>
                <a:lnTo>
                  <a:pt x="773515" y="10266"/>
                </a:lnTo>
                <a:cubicBezTo>
                  <a:pt x="780987" y="3422"/>
                  <a:pt x="790326" y="0"/>
                  <a:pt x="799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09">
            <a:extLst>
              <a:ext uri="{FF2B5EF4-FFF2-40B4-BE49-F238E27FC236}">
                <a16:creationId xmlns:a16="http://schemas.microsoft.com/office/drawing/2014/main" id="{CFF5107C-BF8D-894D-B9BB-B1266338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335" y="3260060"/>
            <a:ext cx="5009659" cy="96787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0">
            <a:extLst>
              <a:ext uri="{FF2B5EF4-FFF2-40B4-BE49-F238E27FC236}">
                <a16:creationId xmlns:a16="http://schemas.microsoft.com/office/drawing/2014/main" id="{465E8A1C-B9D6-EE44-8C4A-499CD056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8077" y="3897254"/>
            <a:ext cx="3812175" cy="3812174"/>
          </a:xfrm>
          <a:custGeom>
            <a:avLst/>
            <a:gdLst>
              <a:gd name="T0" fmla="*/ 3061 w 3062"/>
              <a:gd name="T1" fmla="*/ 1531 h 3061"/>
              <a:gd name="T2" fmla="*/ 3061 w 3062"/>
              <a:gd name="T3" fmla="*/ 1531 h 3061"/>
              <a:gd name="T4" fmla="*/ 1530 w 3062"/>
              <a:gd name="T5" fmla="*/ 3060 h 3061"/>
              <a:gd name="T6" fmla="*/ 1530 w 3062"/>
              <a:gd name="T7" fmla="*/ 3060 h 3061"/>
              <a:gd name="T8" fmla="*/ 0 w 3062"/>
              <a:gd name="T9" fmla="*/ 1531 h 3061"/>
              <a:gd name="T10" fmla="*/ 0 w 3062"/>
              <a:gd name="T11" fmla="*/ 1531 h 3061"/>
              <a:gd name="T12" fmla="*/ 1530 w 3062"/>
              <a:gd name="T13" fmla="*/ 0 h 3061"/>
              <a:gd name="T14" fmla="*/ 1530 w 3062"/>
              <a:gd name="T15" fmla="*/ 0 h 3061"/>
              <a:gd name="T16" fmla="*/ 3061 w 3062"/>
              <a:gd name="T17" fmla="*/ 1531 h 3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2" h="3061">
                <a:moveTo>
                  <a:pt x="3061" y="1531"/>
                </a:moveTo>
                <a:lnTo>
                  <a:pt x="3061" y="1531"/>
                </a:lnTo>
                <a:cubicBezTo>
                  <a:pt x="3061" y="2376"/>
                  <a:pt x="2376" y="3060"/>
                  <a:pt x="1530" y="3060"/>
                </a:cubicBezTo>
                <a:lnTo>
                  <a:pt x="1530" y="3060"/>
                </a:lnTo>
                <a:cubicBezTo>
                  <a:pt x="685" y="3060"/>
                  <a:pt x="0" y="2376"/>
                  <a:pt x="0" y="1531"/>
                </a:cubicBezTo>
                <a:lnTo>
                  <a:pt x="0" y="1531"/>
                </a:lnTo>
                <a:cubicBezTo>
                  <a:pt x="0" y="685"/>
                  <a:pt x="685" y="0"/>
                  <a:pt x="1530" y="0"/>
                </a:cubicBezTo>
                <a:lnTo>
                  <a:pt x="1530" y="0"/>
                </a:lnTo>
                <a:cubicBezTo>
                  <a:pt x="2376" y="0"/>
                  <a:pt x="3061" y="685"/>
                  <a:pt x="3061" y="15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1440338-3740-D747-AFE4-AE33AF75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5932" y="4910110"/>
            <a:ext cx="1690581" cy="1628049"/>
          </a:xfrm>
          <a:custGeom>
            <a:avLst/>
            <a:gdLst>
              <a:gd name="connsiteX0" fmla="*/ 862298 w 1690581"/>
              <a:gd name="connsiteY0" fmla="*/ 1495838 h 1628049"/>
              <a:gd name="connsiteX1" fmla="*/ 862298 w 1690581"/>
              <a:gd name="connsiteY1" fmla="*/ 1585642 h 1628049"/>
              <a:gd name="connsiteX2" fmla="*/ 1569632 w 1690581"/>
              <a:gd name="connsiteY2" fmla="*/ 1585642 h 1628049"/>
              <a:gd name="connsiteX3" fmla="*/ 1569632 w 1690581"/>
              <a:gd name="connsiteY3" fmla="*/ 1495838 h 1628049"/>
              <a:gd name="connsiteX4" fmla="*/ 1502384 w 1690581"/>
              <a:gd name="connsiteY4" fmla="*/ 1495838 h 1628049"/>
              <a:gd name="connsiteX5" fmla="*/ 1281966 w 1690581"/>
              <a:gd name="connsiteY5" fmla="*/ 1495838 h 1628049"/>
              <a:gd name="connsiteX6" fmla="*/ 113868 w 1690581"/>
              <a:gd name="connsiteY6" fmla="*/ 1495838 h 1628049"/>
              <a:gd name="connsiteX7" fmla="*/ 113868 w 1690581"/>
              <a:gd name="connsiteY7" fmla="*/ 1585642 h 1628049"/>
              <a:gd name="connsiteX8" fmla="*/ 821202 w 1690581"/>
              <a:gd name="connsiteY8" fmla="*/ 1585642 h 1628049"/>
              <a:gd name="connsiteX9" fmla="*/ 821202 w 1690581"/>
              <a:gd name="connsiteY9" fmla="*/ 1495838 h 1628049"/>
              <a:gd name="connsiteX10" fmla="*/ 402780 w 1690581"/>
              <a:gd name="connsiteY10" fmla="*/ 1495838 h 1628049"/>
              <a:gd name="connsiteX11" fmla="*/ 182360 w 1690581"/>
              <a:gd name="connsiteY11" fmla="*/ 1495838 h 1628049"/>
              <a:gd name="connsiteX12" fmla="*/ 955386 w 1690581"/>
              <a:gd name="connsiteY12" fmla="*/ 1253165 h 1628049"/>
              <a:gd name="connsiteX13" fmla="*/ 955386 w 1690581"/>
              <a:gd name="connsiteY13" fmla="*/ 1323143 h 1628049"/>
              <a:gd name="connsiteX14" fmla="*/ 1135330 w 1690581"/>
              <a:gd name="connsiteY14" fmla="*/ 1323143 h 1628049"/>
              <a:gd name="connsiteX15" fmla="*/ 1135330 w 1690581"/>
              <a:gd name="connsiteY15" fmla="*/ 1253165 h 1628049"/>
              <a:gd name="connsiteX16" fmla="*/ 955386 w 1690581"/>
              <a:gd name="connsiteY16" fmla="*/ 1143199 h 1628049"/>
              <a:gd name="connsiteX17" fmla="*/ 955386 w 1690581"/>
              <a:gd name="connsiteY17" fmla="*/ 1211928 h 1628049"/>
              <a:gd name="connsiteX18" fmla="*/ 1135330 w 1690581"/>
              <a:gd name="connsiteY18" fmla="*/ 1211928 h 1628049"/>
              <a:gd name="connsiteX19" fmla="*/ 1135330 w 1690581"/>
              <a:gd name="connsiteY19" fmla="*/ 1143199 h 1628049"/>
              <a:gd name="connsiteX20" fmla="*/ 559888 w 1690581"/>
              <a:gd name="connsiteY20" fmla="*/ 1143199 h 1628049"/>
              <a:gd name="connsiteX21" fmla="*/ 559888 w 1690581"/>
              <a:gd name="connsiteY21" fmla="*/ 1323143 h 1628049"/>
              <a:gd name="connsiteX22" fmla="*/ 739830 w 1690581"/>
              <a:gd name="connsiteY22" fmla="*/ 1323143 h 1628049"/>
              <a:gd name="connsiteX23" fmla="*/ 739830 w 1690581"/>
              <a:gd name="connsiteY23" fmla="*/ 1143199 h 1628049"/>
              <a:gd name="connsiteX24" fmla="*/ 1335514 w 1690581"/>
              <a:gd name="connsiteY24" fmla="*/ 1142860 h 1628049"/>
              <a:gd name="connsiteX25" fmla="*/ 1301890 w 1690581"/>
              <a:gd name="connsiteY25" fmla="*/ 1175289 h 1628049"/>
              <a:gd name="connsiteX26" fmla="*/ 1301890 w 1690581"/>
              <a:gd name="connsiteY26" fmla="*/ 1454678 h 1628049"/>
              <a:gd name="connsiteX27" fmla="*/ 1481214 w 1690581"/>
              <a:gd name="connsiteY27" fmla="*/ 1454678 h 1628049"/>
              <a:gd name="connsiteX28" fmla="*/ 1481214 w 1690581"/>
              <a:gd name="connsiteY28" fmla="*/ 1175289 h 1628049"/>
              <a:gd name="connsiteX29" fmla="*/ 1447592 w 1690581"/>
              <a:gd name="connsiteY29" fmla="*/ 1142860 h 1628049"/>
              <a:gd name="connsiteX30" fmla="*/ 235908 w 1690581"/>
              <a:gd name="connsiteY30" fmla="*/ 1142860 h 1628049"/>
              <a:gd name="connsiteX31" fmla="*/ 202286 w 1690581"/>
              <a:gd name="connsiteY31" fmla="*/ 1175289 h 1628049"/>
              <a:gd name="connsiteX32" fmla="*/ 202286 w 1690581"/>
              <a:gd name="connsiteY32" fmla="*/ 1454678 h 1628049"/>
              <a:gd name="connsiteX33" fmla="*/ 380364 w 1690581"/>
              <a:gd name="connsiteY33" fmla="*/ 1454678 h 1628049"/>
              <a:gd name="connsiteX34" fmla="*/ 380364 w 1690581"/>
              <a:gd name="connsiteY34" fmla="*/ 1175289 h 1628049"/>
              <a:gd name="connsiteX35" fmla="*/ 347986 w 1690581"/>
              <a:gd name="connsiteY35" fmla="*/ 1142860 h 1628049"/>
              <a:gd name="connsiteX36" fmla="*/ 934142 w 1690581"/>
              <a:gd name="connsiteY36" fmla="*/ 1101962 h 1628049"/>
              <a:gd name="connsiteX37" fmla="*/ 1155324 w 1690581"/>
              <a:gd name="connsiteY37" fmla="*/ 1101962 h 1628049"/>
              <a:gd name="connsiteX38" fmla="*/ 1176566 w 1690581"/>
              <a:gd name="connsiteY38" fmla="*/ 1123206 h 1628049"/>
              <a:gd name="connsiteX39" fmla="*/ 1176566 w 1690581"/>
              <a:gd name="connsiteY39" fmla="*/ 1343136 h 1628049"/>
              <a:gd name="connsiteX40" fmla="*/ 1155324 w 1690581"/>
              <a:gd name="connsiteY40" fmla="*/ 1364380 h 1628049"/>
              <a:gd name="connsiteX41" fmla="*/ 934142 w 1690581"/>
              <a:gd name="connsiteY41" fmla="*/ 1364380 h 1628049"/>
              <a:gd name="connsiteX42" fmla="*/ 914148 w 1690581"/>
              <a:gd name="connsiteY42" fmla="*/ 1343136 h 1628049"/>
              <a:gd name="connsiteX43" fmla="*/ 914148 w 1690581"/>
              <a:gd name="connsiteY43" fmla="*/ 1123206 h 1628049"/>
              <a:gd name="connsiteX44" fmla="*/ 934142 w 1690581"/>
              <a:gd name="connsiteY44" fmla="*/ 1101962 h 1628049"/>
              <a:gd name="connsiteX45" fmla="*/ 539894 w 1690581"/>
              <a:gd name="connsiteY45" fmla="*/ 1101962 h 1628049"/>
              <a:gd name="connsiteX46" fmla="*/ 759824 w 1690581"/>
              <a:gd name="connsiteY46" fmla="*/ 1101962 h 1628049"/>
              <a:gd name="connsiteX47" fmla="*/ 781068 w 1690581"/>
              <a:gd name="connsiteY47" fmla="*/ 1123206 h 1628049"/>
              <a:gd name="connsiteX48" fmla="*/ 781068 w 1690581"/>
              <a:gd name="connsiteY48" fmla="*/ 1343136 h 1628049"/>
              <a:gd name="connsiteX49" fmla="*/ 759824 w 1690581"/>
              <a:gd name="connsiteY49" fmla="*/ 1364380 h 1628049"/>
              <a:gd name="connsiteX50" fmla="*/ 539894 w 1690581"/>
              <a:gd name="connsiteY50" fmla="*/ 1364380 h 1628049"/>
              <a:gd name="connsiteX51" fmla="*/ 518650 w 1690581"/>
              <a:gd name="connsiteY51" fmla="*/ 1343136 h 1628049"/>
              <a:gd name="connsiteX52" fmla="*/ 518650 w 1690581"/>
              <a:gd name="connsiteY52" fmla="*/ 1123206 h 1628049"/>
              <a:gd name="connsiteX53" fmla="*/ 539894 w 1690581"/>
              <a:gd name="connsiteY53" fmla="*/ 1101962 h 1628049"/>
              <a:gd name="connsiteX54" fmla="*/ 1305882 w 1690581"/>
              <a:gd name="connsiteY54" fmla="*/ 791841 h 1628049"/>
              <a:gd name="connsiteX55" fmla="*/ 1305882 w 1690581"/>
              <a:gd name="connsiteY55" fmla="*/ 971385 h 1628049"/>
              <a:gd name="connsiteX56" fmla="*/ 1486682 w 1690581"/>
              <a:gd name="connsiteY56" fmla="*/ 971385 h 1628049"/>
              <a:gd name="connsiteX57" fmla="*/ 1486682 w 1690581"/>
              <a:gd name="connsiteY57" fmla="*/ 791841 h 1628049"/>
              <a:gd name="connsiteX58" fmla="*/ 955386 w 1690581"/>
              <a:gd name="connsiteY58" fmla="*/ 791841 h 1628049"/>
              <a:gd name="connsiteX59" fmla="*/ 955386 w 1690581"/>
              <a:gd name="connsiteY59" fmla="*/ 971385 h 1628049"/>
              <a:gd name="connsiteX60" fmla="*/ 1135330 w 1690581"/>
              <a:gd name="connsiteY60" fmla="*/ 971385 h 1628049"/>
              <a:gd name="connsiteX61" fmla="*/ 1135330 w 1690581"/>
              <a:gd name="connsiteY61" fmla="*/ 791841 h 1628049"/>
              <a:gd name="connsiteX62" fmla="*/ 559888 w 1690581"/>
              <a:gd name="connsiteY62" fmla="*/ 791841 h 1628049"/>
              <a:gd name="connsiteX63" fmla="*/ 559888 w 1690581"/>
              <a:gd name="connsiteY63" fmla="*/ 971385 h 1628049"/>
              <a:gd name="connsiteX64" fmla="*/ 739830 w 1690581"/>
              <a:gd name="connsiteY64" fmla="*/ 971385 h 1628049"/>
              <a:gd name="connsiteX65" fmla="*/ 739830 w 1690581"/>
              <a:gd name="connsiteY65" fmla="*/ 791841 h 1628049"/>
              <a:gd name="connsiteX66" fmla="*/ 207270 w 1690581"/>
              <a:gd name="connsiteY66" fmla="*/ 791841 h 1628049"/>
              <a:gd name="connsiteX67" fmla="*/ 207270 w 1690581"/>
              <a:gd name="connsiteY67" fmla="*/ 971385 h 1628049"/>
              <a:gd name="connsiteX68" fmla="*/ 386816 w 1690581"/>
              <a:gd name="connsiteY68" fmla="*/ 971385 h 1628049"/>
              <a:gd name="connsiteX69" fmla="*/ 386816 w 1690581"/>
              <a:gd name="connsiteY69" fmla="*/ 791841 h 1628049"/>
              <a:gd name="connsiteX70" fmla="*/ 1285792 w 1690581"/>
              <a:gd name="connsiteY70" fmla="*/ 750407 h 1628049"/>
              <a:gd name="connsiteX71" fmla="*/ 1508026 w 1690581"/>
              <a:gd name="connsiteY71" fmla="*/ 750407 h 1628049"/>
              <a:gd name="connsiteX72" fmla="*/ 1528116 w 1690581"/>
              <a:gd name="connsiteY72" fmla="*/ 770496 h 1628049"/>
              <a:gd name="connsiteX73" fmla="*/ 1528116 w 1690581"/>
              <a:gd name="connsiteY73" fmla="*/ 992730 h 1628049"/>
              <a:gd name="connsiteX74" fmla="*/ 1508026 w 1690581"/>
              <a:gd name="connsiteY74" fmla="*/ 1012819 h 1628049"/>
              <a:gd name="connsiteX75" fmla="*/ 1285792 w 1690581"/>
              <a:gd name="connsiteY75" fmla="*/ 1012819 h 1628049"/>
              <a:gd name="connsiteX76" fmla="*/ 1265704 w 1690581"/>
              <a:gd name="connsiteY76" fmla="*/ 992730 h 1628049"/>
              <a:gd name="connsiteX77" fmla="*/ 1265704 w 1690581"/>
              <a:gd name="connsiteY77" fmla="*/ 770496 h 1628049"/>
              <a:gd name="connsiteX78" fmla="*/ 1285792 w 1690581"/>
              <a:gd name="connsiteY78" fmla="*/ 750407 h 1628049"/>
              <a:gd name="connsiteX79" fmla="*/ 934142 w 1690581"/>
              <a:gd name="connsiteY79" fmla="*/ 750407 h 1628049"/>
              <a:gd name="connsiteX80" fmla="*/ 1155324 w 1690581"/>
              <a:gd name="connsiteY80" fmla="*/ 750407 h 1628049"/>
              <a:gd name="connsiteX81" fmla="*/ 1176566 w 1690581"/>
              <a:gd name="connsiteY81" fmla="*/ 770496 h 1628049"/>
              <a:gd name="connsiteX82" fmla="*/ 1176566 w 1690581"/>
              <a:gd name="connsiteY82" fmla="*/ 992730 h 1628049"/>
              <a:gd name="connsiteX83" fmla="*/ 1155324 w 1690581"/>
              <a:gd name="connsiteY83" fmla="*/ 1012819 h 1628049"/>
              <a:gd name="connsiteX84" fmla="*/ 934142 w 1690581"/>
              <a:gd name="connsiteY84" fmla="*/ 1012819 h 1628049"/>
              <a:gd name="connsiteX85" fmla="*/ 914148 w 1690581"/>
              <a:gd name="connsiteY85" fmla="*/ 992730 h 1628049"/>
              <a:gd name="connsiteX86" fmla="*/ 914148 w 1690581"/>
              <a:gd name="connsiteY86" fmla="*/ 770496 h 1628049"/>
              <a:gd name="connsiteX87" fmla="*/ 934142 w 1690581"/>
              <a:gd name="connsiteY87" fmla="*/ 750407 h 1628049"/>
              <a:gd name="connsiteX88" fmla="*/ 539894 w 1690581"/>
              <a:gd name="connsiteY88" fmla="*/ 750407 h 1628049"/>
              <a:gd name="connsiteX89" fmla="*/ 759824 w 1690581"/>
              <a:gd name="connsiteY89" fmla="*/ 750407 h 1628049"/>
              <a:gd name="connsiteX90" fmla="*/ 781068 w 1690581"/>
              <a:gd name="connsiteY90" fmla="*/ 770496 h 1628049"/>
              <a:gd name="connsiteX91" fmla="*/ 781068 w 1690581"/>
              <a:gd name="connsiteY91" fmla="*/ 992730 h 1628049"/>
              <a:gd name="connsiteX92" fmla="*/ 759824 w 1690581"/>
              <a:gd name="connsiteY92" fmla="*/ 1012819 h 1628049"/>
              <a:gd name="connsiteX93" fmla="*/ 539894 w 1690581"/>
              <a:gd name="connsiteY93" fmla="*/ 1012819 h 1628049"/>
              <a:gd name="connsiteX94" fmla="*/ 518650 w 1690581"/>
              <a:gd name="connsiteY94" fmla="*/ 992730 h 1628049"/>
              <a:gd name="connsiteX95" fmla="*/ 518650 w 1690581"/>
              <a:gd name="connsiteY95" fmla="*/ 770496 h 1628049"/>
              <a:gd name="connsiteX96" fmla="*/ 539894 w 1690581"/>
              <a:gd name="connsiteY96" fmla="*/ 750407 h 1628049"/>
              <a:gd name="connsiteX97" fmla="*/ 187182 w 1690581"/>
              <a:gd name="connsiteY97" fmla="*/ 750407 h 1628049"/>
              <a:gd name="connsiteX98" fmla="*/ 409416 w 1690581"/>
              <a:gd name="connsiteY98" fmla="*/ 750407 h 1628049"/>
              <a:gd name="connsiteX99" fmla="*/ 429504 w 1690581"/>
              <a:gd name="connsiteY99" fmla="*/ 770496 h 1628049"/>
              <a:gd name="connsiteX100" fmla="*/ 429504 w 1690581"/>
              <a:gd name="connsiteY100" fmla="*/ 992730 h 1628049"/>
              <a:gd name="connsiteX101" fmla="*/ 409416 w 1690581"/>
              <a:gd name="connsiteY101" fmla="*/ 1012819 h 1628049"/>
              <a:gd name="connsiteX102" fmla="*/ 187182 w 1690581"/>
              <a:gd name="connsiteY102" fmla="*/ 1012819 h 1628049"/>
              <a:gd name="connsiteX103" fmla="*/ 167092 w 1690581"/>
              <a:gd name="connsiteY103" fmla="*/ 992730 h 1628049"/>
              <a:gd name="connsiteX104" fmla="*/ 167092 w 1690581"/>
              <a:gd name="connsiteY104" fmla="*/ 770496 h 1628049"/>
              <a:gd name="connsiteX105" fmla="*/ 187182 w 1690581"/>
              <a:gd name="connsiteY105" fmla="*/ 750407 h 1628049"/>
              <a:gd name="connsiteX106" fmla="*/ 559888 w 1690581"/>
              <a:gd name="connsiteY106" fmla="*/ 568306 h 1628049"/>
              <a:gd name="connsiteX107" fmla="*/ 559888 w 1690581"/>
              <a:gd name="connsiteY107" fmla="*/ 614542 h 1628049"/>
              <a:gd name="connsiteX108" fmla="*/ 739830 w 1690581"/>
              <a:gd name="connsiteY108" fmla="*/ 614542 h 1628049"/>
              <a:gd name="connsiteX109" fmla="*/ 739830 w 1690581"/>
              <a:gd name="connsiteY109" fmla="*/ 568306 h 1628049"/>
              <a:gd name="connsiteX110" fmla="*/ 207270 w 1690581"/>
              <a:gd name="connsiteY110" fmla="*/ 568306 h 1628049"/>
              <a:gd name="connsiteX111" fmla="*/ 207270 w 1690581"/>
              <a:gd name="connsiteY111" fmla="*/ 614542 h 1628049"/>
              <a:gd name="connsiteX112" fmla="*/ 386816 w 1690581"/>
              <a:gd name="connsiteY112" fmla="*/ 614542 h 1628049"/>
              <a:gd name="connsiteX113" fmla="*/ 386816 w 1690581"/>
              <a:gd name="connsiteY113" fmla="*/ 568306 h 1628049"/>
              <a:gd name="connsiteX114" fmla="*/ 1305882 w 1690581"/>
              <a:gd name="connsiteY114" fmla="*/ 435848 h 1628049"/>
              <a:gd name="connsiteX115" fmla="*/ 1305882 w 1690581"/>
              <a:gd name="connsiteY115" fmla="*/ 614542 h 1628049"/>
              <a:gd name="connsiteX116" fmla="*/ 1486682 w 1690581"/>
              <a:gd name="connsiteY116" fmla="*/ 614542 h 1628049"/>
              <a:gd name="connsiteX117" fmla="*/ 1486682 w 1690581"/>
              <a:gd name="connsiteY117" fmla="*/ 435848 h 1628049"/>
              <a:gd name="connsiteX118" fmla="*/ 955386 w 1690581"/>
              <a:gd name="connsiteY118" fmla="*/ 435848 h 1628049"/>
              <a:gd name="connsiteX119" fmla="*/ 955386 w 1690581"/>
              <a:gd name="connsiteY119" fmla="*/ 614542 h 1628049"/>
              <a:gd name="connsiteX120" fmla="*/ 1135330 w 1690581"/>
              <a:gd name="connsiteY120" fmla="*/ 614542 h 1628049"/>
              <a:gd name="connsiteX121" fmla="*/ 1135330 w 1690581"/>
              <a:gd name="connsiteY121" fmla="*/ 435848 h 1628049"/>
              <a:gd name="connsiteX122" fmla="*/ 559888 w 1690581"/>
              <a:gd name="connsiteY122" fmla="*/ 435848 h 1628049"/>
              <a:gd name="connsiteX123" fmla="*/ 559888 w 1690581"/>
              <a:gd name="connsiteY123" fmla="*/ 527069 h 1628049"/>
              <a:gd name="connsiteX124" fmla="*/ 739830 w 1690581"/>
              <a:gd name="connsiteY124" fmla="*/ 527069 h 1628049"/>
              <a:gd name="connsiteX125" fmla="*/ 739830 w 1690581"/>
              <a:gd name="connsiteY125" fmla="*/ 435848 h 1628049"/>
              <a:gd name="connsiteX126" fmla="*/ 207270 w 1690581"/>
              <a:gd name="connsiteY126" fmla="*/ 435848 h 1628049"/>
              <a:gd name="connsiteX127" fmla="*/ 207270 w 1690581"/>
              <a:gd name="connsiteY127" fmla="*/ 527069 h 1628049"/>
              <a:gd name="connsiteX128" fmla="*/ 386816 w 1690581"/>
              <a:gd name="connsiteY128" fmla="*/ 527069 h 1628049"/>
              <a:gd name="connsiteX129" fmla="*/ 386816 w 1690581"/>
              <a:gd name="connsiteY129" fmla="*/ 435848 h 1628049"/>
              <a:gd name="connsiteX130" fmla="*/ 1285792 w 1690581"/>
              <a:gd name="connsiteY130" fmla="*/ 393361 h 1628049"/>
              <a:gd name="connsiteX131" fmla="*/ 1508026 w 1690581"/>
              <a:gd name="connsiteY131" fmla="*/ 393361 h 1628049"/>
              <a:gd name="connsiteX132" fmla="*/ 1528116 w 1690581"/>
              <a:gd name="connsiteY132" fmla="*/ 414605 h 1628049"/>
              <a:gd name="connsiteX133" fmla="*/ 1528116 w 1690581"/>
              <a:gd name="connsiteY133" fmla="*/ 635785 h 1628049"/>
              <a:gd name="connsiteX134" fmla="*/ 1508026 w 1690581"/>
              <a:gd name="connsiteY134" fmla="*/ 655779 h 1628049"/>
              <a:gd name="connsiteX135" fmla="*/ 1285792 w 1690581"/>
              <a:gd name="connsiteY135" fmla="*/ 655779 h 1628049"/>
              <a:gd name="connsiteX136" fmla="*/ 1265704 w 1690581"/>
              <a:gd name="connsiteY136" fmla="*/ 635785 h 1628049"/>
              <a:gd name="connsiteX137" fmla="*/ 1265704 w 1690581"/>
              <a:gd name="connsiteY137" fmla="*/ 414605 h 1628049"/>
              <a:gd name="connsiteX138" fmla="*/ 1285792 w 1690581"/>
              <a:gd name="connsiteY138" fmla="*/ 393361 h 1628049"/>
              <a:gd name="connsiteX139" fmla="*/ 934142 w 1690581"/>
              <a:gd name="connsiteY139" fmla="*/ 393361 h 1628049"/>
              <a:gd name="connsiteX140" fmla="*/ 1155324 w 1690581"/>
              <a:gd name="connsiteY140" fmla="*/ 393361 h 1628049"/>
              <a:gd name="connsiteX141" fmla="*/ 1176566 w 1690581"/>
              <a:gd name="connsiteY141" fmla="*/ 414605 h 1628049"/>
              <a:gd name="connsiteX142" fmla="*/ 1176566 w 1690581"/>
              <a:gd name="connsiteY142" fmla="*/ 635785 h 1628049"/>
              <a:gd name="connsiteX143" fmla="*/ 1155324 w 1690581"/>
              <a:gd name="connsiteY143" fmla="*/ 655779 h 1628049"/>
              <a:gd name="connsiteX144" fmla="*/ 934142 w 1690581"/>
              <a:gd name="connsiteY144" fmla="*/ 655779 h 1628049"/>
              <a:gd name="connsiteX145" fmla="*/ 914148 w 1690581"/>
              <a:gd name="connsiteY145" fmla="*/ 635785 h 1628049"/>
              <a:gd name="connsiteX146" fmla="*/ 914148 w 1690581"/>
              <a:gd name="connsiteY146" fmla="*/ 414605 h 1628049"/>
              <a:gd name="connsiteX147" fmla="*/ 934142 w 1690581"/>
              <a:gd name="connsiteY147" fmla="*/ 393361 h 1628049"/>
              <a:gd name="connsiteX148" fmla="*/ 539894 w 1690581"/>
              <a:gd name="connsiteY148" fmla="*/ 393361 h 1628049"/>
              <a:gd name="connsiteX149" fmla="*/ 759824 w 1690581"/>
              <a:gd name="connsiteY149" fmla="*/ 393361 h 1628049"/>
              <a:gd name="connsiteX150" fmla="*/ 781068 w 1690581"/>
              <a:gd name="connsiteY150" fmla="*/ 414605 h 1628049"/>
              <a:gd name="connsiteX151" fmla="*/ 781068 w 1690581"/>
              <a:gd name="connsiteY151" fmla="*/ 635785 h 1628049"/>
              <a:gd name="connsiteX152" fmla="*/ 759824 w 1690581"/>
              <a:gd name="connsiteY152" fmla="*/ 655779 h 1628049"/>
              <a:gd name="connsiteX153" fmla="*/ 539894 w 1690581"/>
              <a:gd name="connsiteY153" fmla="*/ 655779 h 1628049"/>
              <a:gd name="connsiteX154" fmla="*/ 518650 w 1690581"/>
              <a:gd name="connsiteY154" fmla="*/ 635785 h 1628049"/>
              <a:gd name="connsiteX155" fmla="*/ 518650 w 1690581"/>
              <a:gd name="connsiteY155" fmla="*/ 414605 h 1628049"/>
              <a:gd name="connsiteX156" fmla="*/ 539894 w 1690581"/>
              <a:gd name="connsiteY156" fmla="*/ 393361 h 1628049"/>
              <a:gd name="connsiteX157" fmla="*/ 187182 w 1690581"/>
              <a:gd name="connsiteY157" fmla="*/ 393361 h 1628049"/>
              <a:gd name="connsiteX158" fmla="*/ 409416 w 1690581"/>
              <a:gd name="connsiteY158" fmla="*/ 393361 h 1628049"/>
              <a:gd name="connsiteX159" fmla="*/ 429504 w 1690581"/>
              <a:gd name="connsiteY159" fmla="*/ 414605 h 1628049"/>
              <a:gd name="connsiteX160" fmla="*/ 429504 w 1690581"/>
              <a:gd name="connsiteY160" fmla="*/ 635785 h 1628049"/>
              <a:gd name="connsiteX161" fmla="*/ 409416 w 1690581"/>
              <a:gd name="connsiteY161" fmla="*/ 655779 h 1628049"/>
              <a:gd name="connsiteX162" fmla="*/ 187182 w 1690581"/>
              <a:gd name="connsiteY162" fmla="*/ 655779 h 1628049"/>
              <a:gd name="connsiteX163" fmla="*/ 167092 w 1690581"/>
              <a:gd name="connsiteY163" fmla="*/ 635785 h 1628049"/>
              <a:gd name="connsiteX164" fmla="*/ 167092 w 1690581"/>
              <a:gd name="connsiteY164" fmla="*/ 414605 h 1628049"/>
              <a:gd name="connsiteX165" fmla="*/ 187182 w 1690581"/>
              <a:gd name="connsiteY165" fmla="*/ 393361 h 1628049"/>
              <a:gd name="connsiteX166" fmla="*/ 899656 w 1690581"/>
              <a:gd name="connsiteY166" fmla="*/ 305939 h 1628049"/>
              <a:gd name="connsiteX167" fmla="*/ 862298 w 1690581"/>
              <a:gd name="connsiteY167" fmla="*/ 338368 h 1628049"/>
              <a:gd name="connsiteX168" fmla="*/ 862298 w 1690581"/>
              <a:gd name="connsiteY168" fmla="*/ 1454678 h 1628049"/>
              <a:gd name="connsiteX169" fmla="*/ 1262040 w 1690581"/>
              <a:gd name="connsiteY169" fmla="*/ 1454678 h 1628049"/>
              <a:gd name="connsiteX170" fmla="*/ 1262040 w 1690581"/>
              <a:gd name="connsiteY170" fmla="*/ 1175289 h 1628049"/>
              <a:gd name="connsiteX171" fmla="*/ 1335514 w 1690581"/>
              <a:gd name="connsiteY171" fmla="*/ 1101700 h 1628049"/>
              <a:gd name="connsiteX172" fmla="*/ 1447592 w 1690581"/>
              <a:gd name="connsiteY172" fmla="*/ 1101700 h 1628049"/>
              <a:gd name="connsiteX173" fmla="*/ 1522310 w 1690581"/>
              <a:gd name="connsiteY173" fmla="*/ 1175289 h 1628049"/>
              <a:gd name="connsiteX174" fmla="*/ 1522310 w 1690581"/>
              <a:gd name="connsiteY174" fmla="*/ 1454678 h 1628049"/>
              <a:gd name="connsiteX175" fmla="*/ 1569632 w 1690581"/>
              <a:gd name="connsiteY175" fmla="*/ 1454678 h 1628049"/>
              <a:gd name="connsiteX176" fmla="*/ 1569632 w 1690581"/>
              <a:gd name="connsiteY176" fmla="*/ 338368 h 1628049"/>
              <a:gd name="connsiteX177" fmla="*/ 1526046 w 1690581"/>
              <a:gd name="connsiteY177" fmla="*/ 305939 h 1628049"/>
              <a:gd name="connsiteX178" fmla="*/ 900902 w 1690581"/>
              <a:gd name="connsiteY178" fmla="*/ 305939 h 1628049"/>
              <a:gd name="connsiteX179" fmla="*/ 151228 w 1690581"/>
              <a:gd name="connsiteY179" fmla="*/ 305939 h 1628049"/>
              <a:gd name="connsiteX180" fmla="*/ 113868 w 1690581"/>
              <a:gd name="connsiteY180" fmla="*/ 338368 h 1628049"/>
              <a:gd name="connsiteX181" fmla="*/ 113868 w 1690581"/>
              <a:gd name="connsiteY181" fmla="*/ 1454678 h 1628049"/>
              <a:gd name="connsiteX182" fmla="*/ 162436 w 1690581"/>
              <a:gd name="connsiteY182" fmla="*/ 1454678 h 1628049"/>
              <a:gd name="connsiteX183" fmla="*/ 162436 w 1690581"/>
              <a:gd name="connsiteY183" fmla="*/ 1175289 h 1628049"/>
              <a:gd name="connsiteX184" fmla="*/ 235908 w 1690581"/>
              <a:gd name="connsiteY184" fmla="*/ 1101700 h 1628049"/>
              <a:gd name="connsiteX185" fmla="*/ 347986 w 1690581"/>
              <a:gd name="connsiteY185" fmla="*/ 1101700 h 1628049"/>
              <a:gd name="connsiteX186" fmla="*/ 422704 w 1690581"/>
              <a:gd name="connsiteY186" fmla="*/ 1175289 h 1628049"/>
              <a:gd name="connsiteX187" fmla="*/ 422704 w 1690581"/>
              <a:gd name="connsiteY187" fmla="*/ 1454678 h 1628049"/>
              <a:gd name="connsiteX188" fmla="*/ 821202 w 1690581"/>
              <a:gd name="connsiteY188" fmla="*/ 1454678 h 1628049"/>
              <a:gd name="connsiteX189" fmla="*/ 821202 w 1690581"/>
              <a:gd name="connsiteY189" fmla="*/ 338368 h 1628049"/>
              <a:gd name="connsiteX190" fmla="*/ 778862 w 1690581"/>
              <a:gd name="connsiteY190" fmla="*/ 305939 h 1628049"/>
              <a:gd name="connsiteX191" fmla="*/ 1172378 w 1690581"/>
              <a:gd name="connsiteY191" fmla="*/ 66463 h 1628049"/>
              <a:gd name="connsiteX192" fmla="*/ 946978 w 1690581"/>
              <a:gd name="connsiteY192" fmla="*/ 264779 h 1628049"/>
              <a:gd name="connsiteX193" fmla="*/ 1172378 w 1690581"/>
              <a:gd name="connsiteY193" fmla="*/ 264779 h 1628049"/>
              <a:gd name="connsiteX194" fmla="*/ 425196 w 1690581"/>
              <a:gd name="connsiteY194" fmla="*/ 66463 h 1628049"/>
              <a:gd name="connsiteX195" fmla="*/ 198550 w 1690581"/>
              <a:gd name="connsiteY195" fmla="*/ 264779 h 1628049"/>
              <a:gd name="connsiteX196" fmla="*/ 425196 w 1690581"/>
              <a:gd name="connsiteY196" fmla="*/ 264779 h 1628049"/>
              <a:gd name="connsiteX197" fmla="*/ 1214720 w 1690581"/>
              <a:gd name="connsiteY197" fmla="*/ 62721 h 1628049"/>
              <a:gd name="connsiteX198" fmla="*/ 1214720 w 1690581"/>
              <a:gd name="connsiteY198" fmla="*/ 264779 h 1628049"/>
              <a:gd name="connsiteX199" fmla="*/ 1472498 w 1690581"/>
              <a:gd name="connsiteY199" fmla="*/ 264779 h 1628049"/>
              <a:gd name="connsiteX200" fmla="*/ 466290 w 1690581"/>
              <a:gd name="connsiteY200" fmla="*/ 62721 h 1628049"/>
              <a:gd name="connsiteX201" fmla="*/ 466290 w 1690581"/>
              <a:gd name="connsiteY201" fmla="*/ 264779 h 1628049"/>
              <a:gd name="connsiteX202" fmla="*/ 725314 w 1690581"/>
              <a:gd name="connsiteY202" fmla="*/ 264779 h 1628049"/>
              <a:gd name="connsiteX203" fmla="*/ 445742 w 1690581"/>
              <a:gd name="connsiteY203" fmla="*/ 46 h 1628049"/>
              <a:gd name="connsiteX204" fmla="*/ 458818 w 1690581"/>
              <a:gd name="connsiteY204" fmla="*/ 4099 h 1628049"/>
              <a:gd name="connsiteX205" fmla="*/ 841128 w 1690581"/>
              <a:gd name="connsiteY205" fmla="*/ 302197 h 1628049"/>
              <a:gd name="connsiteX206" fmla="*/ 1181096 w 1690581"/>
              <a:gd name="connsiteY206" fmla="*/ 5346 h 1628049"/>
              <a:gd name="connsiteX207" fmla="*/ 1193238 w 1690581"/>
              <a:gd name="connsiteY207" fmla="*/ 46 h 1628049"/>
              <a:gd name="connsiteX208" fmla="*/ 1207248 w 1690581"/>
              <a:gd name="connsiteY208" fmla="*/ 4099 h 1628049"/>
              <a:gd name="connsiteX209" fmla="*/ 1602010 w 1690581"/>
              <a:gd name="connsiteY209" fmla="*/ 313423 h 1628049"/>
              <a:gd name="connsiteX210" fmla="*/ 1682954 w 1690581"/>
              <a:gd name="connsiteY210" fmla="*/ 374539 h 1628049"/>
              <a:gd name="connsiteX211" fmla="*/ 1686690 w 1690581"/>
              <a:gd name="connsiteY211" fmla="*/ 403227 h 1628049"/>
              <a:gd name="connsiteX212" fmla="*/ 1670502 w 1690581"/>
              <a:gd name="connsiteY212" fmla="*/ 411958 h 1628049"/>
              <a:gd name="connsiteX213" fmla="*/ 1658048 w 1690581"/>
              <a:gd name="connsiteY213" fmla="*/ 408216 h 1628049"/>
              <a:gd name="connsiteX214" fmla="*/ 1610726 w 1690581"/>
              <a:gd name="connsiteY214" fmla="*/ 370797 h 1628049"/>
              <a:gd name="connsiteX215" fmla="*/ 1610726 w 1690581"/>
              <a:gd name="connsiteY215" fmla="*/ 1606845 h 1628049"/>
              <a:gd name="connsiteX216" fmla="*/ 1589556 w 1690581"/>
              <a:gd name="connsiteY216" fmla="*/ 1628049 h 1628049"/>
              <a:gd name="connsiteX217" fmla="*/ 842372 w 1690581"/>
              <a:gd name="connsiteY217" fmla="*/ 1628049 h 1628049"/>
              <a:gd name="connsiteX218" fmla="*/ 93944 w 1690581"/>
              <a:gd name="connsiteY218" fmla="*/ 1628049 h 1628049"/>
              <a:gd name="connsiteX219" fmla="*/ 72774 w 1690581"/>
              <a:gd name="connsiteY219" fmla="*/ 1606845 h 1628049"/>
              <a:gd name="connsiteX220" fmla="*/ 72774 w 1690581"/>
              <a:gd name="connsiteY220" fmla="*/ 374539 h 1628049"/>
              <a:gd name="connsiteX221" fmla="*/ 34170 w 1690581"/>
              <a:gd name="connsiteY221" fmla="*/ 409463 h 1628049"/>
              <a:gd name="connsiteX222" fmla="*/ 20470 w 1690581"/>
              <a:gd name="connsiteY222" fmla="*/ 414452 h 1628049"/>
              <a:gd name="connsiteX223" fmla="*/ 5528 w 1690581"/>
              <a:gd name="connsiteY223" fmla="*/ 406969 h 1628049"/>
              <a:gd name="connsiteX224" fmla="*/ 6772 w 1690581"/>
              <a:gd name="connsiteY224" fmla="*/ 378281 h 1628049"/>
              <a:gd name="connsiteX225" fmla="*/ 80246 w 1690581"/>
              <a:gd name="connsiteY225" fmla="*/ 314670 h 1628049"/>
              <a:gd name="connsiteX226" fmla="*/ 432668 w 1690581"/>
              <a:gd name="connsiteY226" fmla="*/ 5346 h 1628049"/>
              <a:gd name="connsiteX227" fmla="*/ 445742 w 1690581"/>
              <a:gd name="connsiteY227" fmla="*/ 46 h 1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1690581" h="1628049">
                <a:moveTo>
                  <a:pt x="862298" y="1495838"/>
                </a:moveTo>
                <a:lnTo>
                  <a:pt x="862298" y="1585642"/>
                </a:lnTo>
                <a:lnTo>
                  <a:pt x="1569632" y="1585642"/>
                </a:lnTo>
                <a:lnTo>
                  <a:pt x="1569632" y="1495838"/>
                </a:lnTo>
                <a:lnTo>
                  <a:pt x="1502384" y="1495838"/>
                </a:lnTo>
                <a:lnTo>
                  <a:pt x="1281966" y="1495838"/>
                </a:lnTo>
                <a:close/>
                <a:moveTo>
                  <a:pt x="113868" y="1495838"/>
                </a:moveTo>
                <a:lnTo>
                  <a:pt x="113868" y="1585642"/>
                </a:lnTo>
                <a:lnTo>
                  <a:pt x="821202" y="1585642"/>
                </a:lnTo>
                <a:lnTo>
                  <a:pt x="821202" y="1495838"/>
                </a:lnTo>
                <a:lnTo>
                  <a:pt x="402780" y="1495838"/>
                </a:lnTo>
                <a:lnTo>
                  <a:pt x="182360" y="1495838"/>
                </a:lnTo>
                <a:close/>
                <a:moveTo>
                  <a:pt x="955386" y="1253165"/>
                </a:moveTo>
                <a:lnTo>
                  <a:pt x="955386" y="1323143"/>
                </a:lnTo>
                <a:lnTo>
                  <a:pt x="1135330" y="1323143"/>
                </a:lnTo>
                <a:lnTo>
                  <a:pt x="1135330" y="1253165"/>
                </a:lnTo>
                <a:close/>
                <a:moveTo>
                  <a:pt x="955386" y="1143199"/>
                </a:moveTo>
                <a:lnTo>
                  <a:pt x="955386" y="1211928"/>
                </a:lnTo>
                <a:lnTo>
                  <a:pt x="1135330" y="1211928"/>
                </a:lnTo>
                <a:lnTo>
                  <a:pt x="1135330" y="1143199"/>
                </a:lnTo>
                <a:close/>
                <a:moveTo>
                  <a:pt x="559888" y="1143199"/>
                </a:moveTo>
                <a:lnTo>
                  <a:pt x="559888" y="1323143"/>
                </a:lnTo>
                <a:lnTo>
                  <a:pt x="739830" y="1323143"/>
                </a:lnTo>
                <a:lnTo>
                  <a:pt x="739830" y="1143199"/>
                </a:lnTo>
                <a:close/>
                <a:moveTo>
                  <a:pt x="1335514" y="1142860"/>
                </a:moveTo>
                <a:cubicBezTo>
                  <a:pt x="1318080" y="1142860"/>
                  <a:pt x="1301890" y="1159074"/>
                  <a:pt x="1301890" y="1175289"/>
                </a:cubicBezTo>
                <a:lnTo>
                  <a:pt x="1301890" y="1454678"/>
                </a:lnTo>
                <a:lnTo>
                  <a:pt x="1481214" y="1454678"/>
                </a:lnTo>
                <a:lnTo>
                  <a:pt x="1481214" y="1175289"/>
                </a:lnTo>
                <a:cubicBezTo>
                  <a:pt x="1481214" y="1159074"/>
                  <a:pt x="1466272" y="1142860"/>
                  <a:pt x="1447592" y="1142860"/>
                </a:cubicBezTo>
                <a:close/>
                <a:moveTo>
                  <a:pt x="235908" y="1142860"/>
                </a:moveTo>
                <a:cubicBezTo>
                  <a:pt x="217230" y="1142860"/>
                  <a:pt x="202286" y="1159074"/>
                  <a:pt x="202286" y="1175289"/>
                </a:cubicBezTo>
                <a:lnTo>
                  <a:pt x="202286" y="1454678"/>
                </a:lnTo>
                <a:lnTo>
                  <a:pt x="380364" y="1454678"/>
                </a:lnTo>
                <a:lnTo>
                  <a:pt x="380364" y="1175289"/>
                </a:lnTo>
                <a:cubicBezTo>
                  <a:pt x="380364" y="1159074"/>
                  <a:pt x="366666" y="1142860"/>
                  <a:pt x="347986" y="1142860"/>
                </a:cubicBezTo>
                <a:close/>
                <a:moveTo>
                  <a:pt x="934142" y="1101962"/>
                </a:moveTo>
                <a:lnTo>
                  <a:pt x="1155324" y="1101962"/>
                </a:lnTo>
                <a:cubicBezTo>
                  <a:pt x="1166570" y="1101962"/>
                  <a:pt x="1176566" y="1110709"/>
                  <a:pt x="1176566" y="1123206"/>
                </a:cubicBezTo>
                <a:lnTo>
                  <a:pt x="1176566" y="1343136"/>
                </a:lnTo>
                <a:cubicBezTo>
                  <a:pt x="1176566" y="1355632"/>
                  <a:pt x="1166570" y="1364380"/>
                  <a:pt x="1155324" y="1364380"/>
                </a:cubicBezTo>
                <a:lnTo>
                  <a:pt x="934142" y="1364380"/>
                </a:lnTo>
                <a:cubicBezTo>
                  <a:pt x="922896" y="1364380"/>
                  <a:pt x="914148" y="1355632"/>
                  <a:pt x="914148" y="1343136"/>
                </a:cubicBezTo>
                <a:lnTo>
                  <a:pt x="914148" y="1123206"/>
                </a:lnTo>
                <a:cubicBezTo>
                  <a:pt x="914148" y="1110709"/>
                  <a:pt x="922896" y="1101962"/>
                  <a:pt x="934142" y="1101962"/>
                </a:cubicBezTo>
                <a:close/>
                <a:moveTo>
                  <a:pt x="539894" y="1101962"/>
                </a:moveTo>
                <a:lnTo>
                  <a:pt x="759824" y="1101962"/>
                </a:lnTo>
                <a:cubicBezTo>
                  <a:pt x="771070" y="1101962"/>
                  <a:pt x="781068" y="1110709"/>
                  <a:pt x="781068" y="1123206"/>
                </a:cubicBezTo>
                <a:lnTo>
                  <a:pt x="781068" y="1343136"/>
                </a:lnTo>
                <a:cubicBezTo>
                  <a:pt x="781068" y="1355632"/>
                  <a:pt x="771070" y="1364380"/>
                  <a:pt x="759824" y="1364380"/>
                </a:cubicBezTo>
                <a:lnTo>
                  <a:pt x="539894" y="1364380"/>
                </a:lnTo>
                <a:cubicBezTo>
                  <a:pt x="527398" y="1364380"/>
                  <a:pt x="518650" y="1355632"/>
                  <a:pt x="518650" y="1343136"/>
                </a:cubicBezTo>
                <a:lnTo>
                  <a:pt x="518650" y="1123206"/>
                </a:lnTo>
                <a:cubicBezTo>
                  <a:pt x="518650" y="1110709"/>
                  <a:pt x="527398" y="1101962"/>
                  <a:pt x="539894" y="1101962"/>
                </a:cubicBezTo>
                <a:close/>
                <a:moveTo>
                  <a:pt x="1305882" y="791841"/>
                </a:moveTo>
                <a:lnTo>
                  <a:pt x="1305882" y="971385"/>
                </a:lnTo>
                <a:lnTo>
                  <a:pt x="1486682" y="971385"/>
                </a:lnTo>
                <a:lnTo>
                  <a:pt x="1486682" y="791841"/>
                </a:lnTo>
                <a:close/>
                <a:moveTo>
                  <a:pt x="955386" y="791841"/>
                </a:moveTo>
                <a:lnTo>
                  <a:pt x="955386" y="971385"/>
                </a:lnTo>
                <a:lnTo>
                  <a:pt x="1135330" y="971385"/>
                </a:lnTo>
                <a:lnTo>
                  <a:pt x="1135330" y="791841"/>
                </a:lnTo>
                <a:close/>
                <a:moveTo>
                  <a:pt x="559888" y="791841"/>
                </a:moveTo>
                <a:lnTo>
                  <a:pt x="559888" y="971385"/>
                </a:lnTo>
                <a:lnTo>
                  <a:pt x="739830" y="971385"/>
                </a:lnTo>
                <a:lnTo>
                  <a:pt x="739830" y="791841"/>
                </a:lnTo>
                <a:close/>
                <a:moveTo>
                  <a:pt x="207270" y="791841"/>
                </a:moveTo>
                <a:lnTo>
                  <a:pt x="207270" y="971385"/>
                </a:lnTo>
                <a:lnTo>
                  <a:pt x="386816" y="971385"/>
                </a:lnTo>
                <a:lnTo>
                  <a:pt x="386816" y="791841"/>
                </a:lnTo>
                <a:close/>
                <a:moveTo>
                  <a:pt x="1285792" y="750407"/>
                </a:moveTo>
                <a:lnTo>
                  <a:pt x="1508026" y="750407"/>
                </a:lnTo>
                <a:cubicBezTo>
                  <a:pt x="1519326" y="750407"/>
                  <a:pt x="1528116" y="759196"/>
                  <a:pt x="1528116" y="770496"/>
                </a:cubicBezTo>
                <a:lnTo>
                  <a:pt x="1528116" y="992730"/>
                </a:lnTo>
                <a:cubicBezTo>
                  <a:pt x="1528116" y="1004030"/>
                  <a:pt x="1519326" y="1012819"/>
                  <a:pt x="1508026" y="1012819"/>
                </a:cubicBezTo>
                <a:lnTo>
                  <a:pt x="1285792" y="1012819"/>
                </a:lnTo>
                <a:cubicBezTo>
                  <a:pt x="1274492" y="1012819"/>
                  <a:pt x="1265704" y="1004030"/>
                  <a:pt x="1265704" y="992730"/>
                </a:cubicBezTo>
                <a:lnTo>
                  <a:pt x="1265704" y="770496"/>
                </a:lnTo>
                <a:cubicBezTo>
                  <a:pt x="1265704" y="759196"/>
                  <a:pt x="1274492" y="750407"/>
                  <a:pt x="1285792" y="750407"/>
                </a:cubicBezTo>
                <a:close/>
                <a:moveTo>
                  <a:pt x="934142" y="750407"/>
                </a:moveTo>
                <a:lnTo>
                  <a:pt x="1155324" y="750407"/>
                </a:lnTo>
                <a:cubicBezTo>
                  <a:pt x="1166570" y="750407"/>
                  <a:pt x="1176566" y="759196"/>
                  <a:pt x="1176566" y="770496"/>
                </a:cubicBezTo>
                <a:lnTo>
                  <a:pt x="1176566" y="992730"/>
                </a:lnTo>
                <a:cubicBezTo>
                  <a:pt x="1176566" y="1004030"/>
                  <a:pt x="1166570" y="1012819"/>
                  <a:pt x="1155324" y="1012819"/>
                </a:cubicBezTo>
                <a:lnTo>
                  <a:pt x="934142" y="1012819"/>
                </a:lnTo>
                <a:cubicBezTo>
                  <a:pt x="922896" y="1012819"/>
                  <a:pt x="914148" y="1004030"/>
                  <a:pt x="914148" y="992730"/>
                </a:cubicBezTo>
                <a:lnTo>
                  <a:pt x="914148" y="770496"/>
                </a:lnTo>
                <a:cubicBezTo>
                  <a:pt x="914148" y="759196"/>
                  <a:pt x="922896" y="750407"/>
                  <a:pt x="934142" y="750407"/>
                </a:cubicBezTo>
                <a:close/>
                <a:moveTo>
                  <a:pt x="539894" y="750407"/>
                </a:moveTo>
                <a:lnTo>
                  <a:pt x="759824" y="750407"/>
                </a:lnTo>
                <a:cubicBezTo>
                  <a:pt x="771070" y="750407"/>
                  <a:pt x="781068" y="759196"/>
                  <a:pt x="781068" y="770496"/>
                </a:cubicBezTo>
                <a:lnTo>
                  <a:pt x="781068" y="992730"/>
                </a:lnTo>
                <a:cubicBezTo>
                  <a:pt x="781068" y="1004030"/>
                  <a:pt x="771070" y="1012819"/>
                  <a:pt x="759824" y="1012819"/>
                </a:cubicBezTo>
                <a:lnTo>
                  <a:pt x="539894" y="1012819"/>
                </a:lnTo>
                <a:cubicBezTo>
                  <a:pt x="527398" y="1012819"/>
                  <a:pt x="518650" y="1004030"/>
                  <a:pt x="518650" y="992730"/>
                </a:cubicBezTo>
                <a:lnTo>
                  <a:pt x="518650" y="770496"/>
                </a:lnTo>
                <a:cubicBezTo>
                  <a:pt x="518650" y="759196"/>
                  <a:pt x="527398" y="750407"/>
                  <a:pt x="539894" y="750407"/>
                </a:cubicBezTo>
                <a:close/>
                <a:moveTo>
                  <a:pt x="187182" y="750407"/>
                </a:moveTo>
                <a:lnTo>
                  <a:pt x="409416" y="750407"/>
                </a:lnTo>
                <a:cubicBezTo>
                  <a:pt x="419460" y="750407"/>
                  <a:pt x="429504" y="759196"/>
                  <a:pt x="429504" y="770496"/>
                </a:cubicBezTo>
                <a:lnTo>
                  <a:pt x="429504" y="992730"/>
                </a:lnTo>
                <a:cubicBezTo>
                  <a:pt x="429504" y="1004030"/>
                  <a:pt x="419460" y="1012819"/>
                  <a:pt x="409416" y="1012819"/>
                </a:cubicBezTo>
                <a:lnTo>
                  <a:pt x="187182" y="1012819"/>
                </a:lnTo>
                <a:cubicBezTo>
                  <a:pt x="175882" y="1012819"/>
                  <a:pt x="167092" y="1004030"/>
                  <a:pt x="167092" y="992730"/>
                </a:cubicBezTo>
                <a:lnTo>
                  <a:pt x="167092" y="770496"/>
                </a:lnTo>
                <a:cubicBezTo>
                  <a:pt x="167092" y="759196"/>
                  <a:pt x="175882" y="750407"/>
                  <a:pt x="187182" y="750407"/>
                </a:cubicBezTo>
                <a:close/>
                <a:moveTo>
                  <a:pt x="559888" y="568306"/>
                </a:moveTo>
                <a:lnTo>
                  <a:pt x="559888" y="614542"/>
                </a:lnTo>
                <a:lnTo>
                  <a:pt x="739830" y="614542"/>
                </a:lnTo>
                <a:lnTo>
                  <a:pt x="739830" y="568306"/>
                </a:lnTo>
                <a:close/>
                <a:moveTo>
                  <a:pt x="207270" y="568306"/>
                </a:moveTo>
                <a:lnTo>
                  <a:pt x="207270" y="614542"/>
                </a:lnTo>
                <a:lnTo>
                  <a:pt x="386816" y="614542"/>
                </a:lnTo>
                <a:lnTo>
                  <a:pt x="386816" y="568306"/>
                </a:lnTo>
                <a:close/>
                <a:moveTo>
                  <a:pt x="1305882" y="435848"/>
                </a:moveTo>
                <a:lnTo>
                  <a:pt x="1305882" y="614542"/>
                </a:lnTo>
                <a:lnTo>
                  <a:pt x="1486682" y="614542"/>
                </a:lnTo>
                <a:lnTo>
                  <a:pt x="1486682" y="435848"/>
                </a:lnTo>
                <a:close/>
                <a:moveTo>
                  <a:pt x="955386" y="435848"/>
                </a:moveTo>
                <a:lnTo>
                  <a:pt x="955386" y="614542"/>
                </a:lnTo>
                <a:lnTo>
                  <a:pt x="1135330" y="614542"/>
                </a:lnTo>
                <a:lnTo>
                  <a:pt x="1135330" y="435848"/>
                </a:lnTo>
                <a:close/>
                <a:moveTo>
                  <a:pt x="559888" y="435848"/>
                </a:moveTo>
                <a:lnTo>
                  <a:pt x="559888" y="527069"/>
                </a:lnTo>
                <a:lnTo>
                  <a:pt x="739830" y="527069"/>
                </a:lnTo>
                <a:lnTo>
                  <a:pt x="739830" y="435848"/>
                </a:lnTo>
                <a:close/>
                <a:moveTo>
                  <a:pt x="207270" y="435848"/>
                </a:moveTo>
                <a:lnTo>
                  <a:pt x="207270" y="527069"/>
                </a:lnTo>
                <a:lnTo>
                  <a:pt x="386816" y="527069"/>
                </a:lnTo>
                <a:lnTo>
                  <a:pt x="386816" y="435848"/>
                </a:lnTo>
                <a:close/>
                <a:moveTo>
                  <a:pt x="1285792" y="393361"/>
                </a:moveTo>
                <a:lnTo>
                  <a:pt x="1508026" y="393361"/>
                </a:lnTo>
                <a:cubicBezTo>
                  <a:pt x="1519326" y="393361"/>
                  <a:pt x="1528116" y="404608"/>
                  <a:pt x="1528116" y="414605"/>
                </a:cubicBezTo>
                <a:lnTo>
                  <a:pt x="1528116" y="635785"/>
                </a:lnTo>
                <a:cubicBezTo>
                  <a:pt x="1528116" y="647031"/>
                  <a:pt x="1519326" y="655779"/>
                  <a:pt x="1508026" y="655779"/>
                </a:cubicBezTo>
                <a:lnTo>
                  <a:pt x="1285792" y="655779"/>
                </a:lnTo>
                <a:cubicBezTo>
                  <a:pt x="1274492" y="655779"/>
                  <a:pt x="1265704" y="647031"/>
                  <a:pt x="1265704" y="635785"/>
                </a:cubicBezTo>
                <a:lnTo>
                  <a:pt x="1265704" y="414605"/>
                </a:lnTo>
                <a:cubicBezTo>
                  <a:pt x="1265704" y="404608"/>
                  <a:pt x="1274492" y="393361"/>
                  <a:pt x="1285792" y="393361"/>
                </a:cubicBezTo>
                <a:close/>
                <a:moveTo>
                  <a:pt x="934142" y="393361"/>
                </a:moveTo>
                <a:lnTo>
                  <a:pt x="1155324" y="393361"/>
                </a:lnTo>
                <a:cubicBezTo>
                  <a:pt x="1166570" y="393361"/>
                  <a:pt x="1176566" y="404608"/>
                  <a:pt x="1176566" y="414605"/>
                </a:cubicBezTo>
                <a:lnTo>
                  <a:pt x="1176566" y="635785"/>
                </a:lnTo>
                <a:cubicBezTo>
                  <a:pt x="1176566" y="647031"/>
                  <a:pt x="1166570" y="655779"/>
                  <a:pt x="1155324" y="655779"/>
                </a:cubicBezTo>
                <a:lnTo>
                  <a:pt x="934142" y="655779"/>
                </a:lnTo>
                <a:cubicBezTo>
                  <a:pt x="922896" y="655779"/>
                  <a:pt x="914148" y="647031"/>
                  <a:pt x="914148" y="635785"/>
                </a:cubicBezTo>
                <a:lnTo>
                  <a:pt x="914148" y="414605"/>
                </a:lnTo>
                <a:cubicBezTo>
                  <a:pt x="914148" y="404608"/>
                  <a:pt x="922896" y="393361"/>
                  <a:pt x="934142" y="393361"/>
                </a:cubicBezTo>
                <a:close/>
                <a:moveTo>
                  <a:pt x="539894" y="393361"/>
                </a:moveTo>
                <a:lnTo>
                  <a:pt x="759824" y="393361"/>
                </a:lnTo>
                <a:cubicBezTo>
                  <a:pt x="771070" y="393361"/>
                  <a:pt x="781068" y="404608"/>
                  <a:pt x="781068" y="414605"/>
                </a:cubicBezTo>
                <a:lnTo>
                  <a:pt x="781068" y="635785"/>
                </a:lnTo>
                <a:cubicBezTo>
                  <a:pt x="781068" y="647031"/>
                  <a:pt x="771070" y="655779"/>
                  <a:pt x="759824" y="655779"/>
                </a:cubicBezTo>
                <a:lnTo>
                  <a:pt x="539894" y="655779"/>
                </a:lnTo>
                <a:cubicBezTo>
                  <a:pt x="527398" y="655779"/>
                  <a:pt x="518650" y="647031"/>
                  <a:pt x="518650" y="635785"/>
                </a:cubicBezTo>
                <a:lnTo>
                  <a:pt x="518650" y="414605"/>
                </a:lnTo>
                <a:cubicBezTo>
                  <a:pt x="518650" y="404608"/>
                  <a:pt x="527398" y="393361"/>
                  <a:pt x="539894" y="393361"/>
                </a:cubicBezTo>
                <a:close/>
                <a:moveTo>
                  <a:pt x="187182" y="393361"/>
                </a:moveTo>
                <a:lnTo>
                  <a:pt x="409416" y="393361"/>
                </a:lnTo>
                <a:cubicBezTo>
                  <a:pt x="419460" y="393361"/>
                  <a:pt x="429504" y="404608"/>
                  <a:pt x="429504" y="414605"/>
                </a:cubicBezTo>
                <a:lnTo>
                  <a:pt x="429504" y="635785"/>
                </a:lnTo>
                <a:cubicBezTo>
                  <a:pt x="429504" y="647031"/>
                  <a:pt x="419460" y="655779"/>
                  <a:pt x="409416" y="655779"/>
                </a:cubicBezTo>
                <a:lnTo>
                  <a:pt x="187182" y="655779"/>
                </a:lnTo>
                <a:cubicBezTo>
                  <a:pt x="175882" y="655779"/>
                  <a:pt x="167092" y="647031"/>
                  <a:pt x="167092" y="635785"/>
                </a:cubicBezTo>
                <a:lnTo>
                  <a:pt x="167092" y="414605"/>
                </a:lnTo>
                <a:cubicBezTo>
                  <a:pt x="167092" y="404608"/>
                  <a:pt x="175882" y="393361"/>
                  <a:pt x="187182" y="393361"/>
                </a:cubicBezTo>
                <a:close/>
                <a:moveTo>
                  <a:pt x="899656" y="305939"/>
                </a:moveTo>
                <a:lnTo>
                  <a:pt x="862298" y="338368"/>
                </a:lnTo>
                <a:lnTo>
                  <a:pt x="862298" y="1454678"/>
                </a:lnTo>
                <a:lnTo>
                  <a:pt x="1262040" y="1454678"/>
                </a:lnTo>
                <a:lnTo>
                  <a:pt x="1262040" y="1175289"/>
                </a:lnTo>
                <a:cubicBezTo>
                  <a:pt x="1262040" y="1135376"/>
                  <a:pt x="1294418" y="1101700"/>
                  <a:pt x="1335514" y="1101700"/>
                </a:cubicBezTo>
                <a:lnTo>
                  <a:pt x="1447592" y="1101700"/>
                </a:lnTo>
                <a:cubicBezTo>
                  <a:pt x="1488686" y="1101700"/>
                  <a:pt x="1522310" y="1135376"/>
                  <a:pt x="1522310" y="1175289"/>
                </a:cubicBezTo>
                <a:lnTo>
                  <a:pt x="1522310" y="1454678"/>
                </a:lnTo>
                <a:lnTo>
                  <a:pt x="1569632" y="1454678"/>
                </a:lnTo>
                <a:lnTo>
                  <a:pt x="1569632" y="338368"/>
                </a:lnTo>
                <a:lnTo>
                  <a:pt x="1526046" y="305939"/>
                </a:lnTo>
                <a:lnTo>
                  <a:pt x="900902" y="305939"/>
                </a:lnTo>
                <a:close/>
                <a:moveTo>
                  <a:pt x="151228" y="305939"/>
                </a:moveTo>
                <a:lnTo>
                  <a:pt x="113868" y="338368"/>
                </a:lnTo>
                <a:lnTo>
                  <a:pt x="113868" y="1454678"/>
                </a:lnTo>
                <a:lnTo>
                  <a:pt x="162436" y="1454678"/>
                </a:lnTo>
                <a:lnTo>
                  <a:pt x="162436" y="1175289"/>
                </a:lnTo>
                <a:cubicBezTo>
                  <a:pt x="162436" y="1135376"/>
                  <a:pt x="194814" y="1101700"/>
                  <a:pt x="235908" y="1101700"/>
                </a:cubicBezTo>
                <a:lnTo>
                  <a:pt x="347986" y="1101700"/>
                </a:lnTo>
                <a:cubicBezTo>
                  <a:pt x="389082" y="1101700"/>
                  <a:pt x="422704" y="1135376"/>
                  <a:pt x="422704" y="1175289"/>
                </a:cubicBezTo>
                <a:lnTo>
                  <a:pt x="422704" y="1454678"/>
                </a:lnTo>
                <a:lnTo>
                  <a:pt x="821202" y="1454678"/>
                </a:lnTo>
                <a:lnTo>
                  <a:pt x="821202" y="338368"/>
                </a:lnTo>
                <a:lnTo>
                  <a:pt x="778862" y="305939"/>
                </a:lnTo>
                <a:close/>
                <a:moveTo>
                  <a:pt x="1172378" y="66463"/>
                </a:moveTo>
                <a:lnTo>
                  <a:pt x="946978" y="264779"/>
                </a:lnTo>
                <a:lnTo>
                  <a:pt x="1172378" y="264779"/>
                </a:lnTo>
                <a:close/>
                <a:moveTo>
                  <a:pt x="425196" y="66463"/>
                </a:moveTo>
                <a:lnTo>
                  <a:pt x="198550" y="264779"/>
                </a:lnTo>
                <a:lnTo>
                  <a:pt x="425196" y="264779"/>
                </a:lnTo>
                <a:close/>
                <a:moveTo>
                  <a:pt x="1214720" y="62721"/>
                </a:moveTo>
                <a:lnTo>
                  <a:pt x="1214720" y="264779"/>
                </a:lnTo>
                <a:lnTo>
                  <a:pt x="1472498" y="264779"/>
                </a:lnTo>
                <a:close/>
                <a:moveTo>
                  <a:pt x="466290" y="62721"/>
                </a:moveTo>
                <a:lnTo>
                  <a:pt x="466290" y="264779"/>
                </a:lnTo>
                <a:lnTo>
                  <a:pt x="725314" y="264779"/>
                </a:lnTo>
                <a:close/>
                <a:moveTo>
                  <a:pt x="445742" y="46"/>
                </a:moveTo>
                <a:cubicBezTo>
                  <a:pt x="450412" y="-266"/>
                  <a:pt x="455082" y="981"/>
                  <a:pt x="458818" y="4099"/>
                </a:cubicBezTo>
                <a:lnTo>
                  <a:pt x="841128" y="302197"/>
                </a:lnTo>
                <a:lnTo>
                  <a:pt x="1181096" y="5346"/>
                </a:lnTo>
                <a:cubicBezTo>
                  <a:pt x="1184210" y="2228"/>
                  <a:pt x="1188568" y="357"/>
                  <a:pt x="1193238" y="46"/>
                </a:cubicBezTo>
                <a:cubicBezTo>
                  <a:pt x="1197908" y="-266"/>
                  <a:pt x="1202890" y="981"/>
                  <a:pt x="1207248" y="4099"/>
                </a:cubicBezTo>
                <a:lnTo>
                  <a:pt x="1602010" y="313423"/>
                </a:lnTo>
                <a:lnTo>
                  <a:pt x="1682954" y="374539"/>
                </a:lnTo>
                <a:cubicBezTo>
                  <a:pt x="1691672" y="382023"/>
                  <a:pt x="1692916" y="394496"/>
                  <a:pt x="1686690" y="403227"/>
                </a:cubicBezTo>
                <a:cubicBezTo>
                  <a:pt x="1682954" y="409463"/>
                  <a:pt x="1676728" y="411958"/>
                  <a:pt x="1670502" y="411958"/>
                </a:cubicBezTo>
                <a:cubicBezTo>
                  <a:pt x="1665520" y="411958"/>
                  <a:pt x="1661784" y="410711"/>
                  <a:pt x="1658048" y="408216"/>
                </a:cubicBezTo>
                <a:lnTo>
                  <a:pt x="1610726" y="370797"/>
                </a:lnTo>
                <a:lnTo>
                  <a:pt x="1610726" y="1606845"/>
                </a:lnTo>
                <a:cubicBezTo>
                  <a:pt x="1610726" y="1618071"/>
                  <a:pt x="1600764" y="1628049"/>
                  <a:pt x="1589556" y="1628049"/>
                </a:cubicBezTo>
                <a:lnTo>
                  <a:pt x="842372" y="1628049"/>
                </a:lnTo>
                <a:lnTo>
                  <a:pt x="93944" y="1628049"/>
                </a:lnTo>
                <a:cubicBezTo>
                  <a:pt x="82736" y="1628049"/>
                  <a:pt x="72774" y="1618071"/>
                  <a:pt x="72774" y="1606845"/>
                </a:cubicBezTo>
                <a:lnTo>
                  <a:pt x="72774" y="374539"/>
                </a:lnTo>
                <a:lnTo>
                  <a:pt x="34170" y="409463"/>
                </a:lnTo>
                <a:cubicBezTo>
                  <a:pt x="29188" y="411958"/>
                  <a:pt x="25452" y="414452"/>
                  <a:pt x="20470" y="414452"/>
                </a:cubicBezTo>
                <a:cubicBezTo>
                  <a:pt x="14244" y="414452"/>
                  <a:pt x="9264" y="411958"/>
                  <a:pt x="5528" y="406969"/>
                </a:cubicBezTo>
                <a:cubicBezTo>
                  <a:pt x="-3190" y="398238"/>
                  <a:pt x="-700" y="385765"/>
                  <a:pt x="6772" y="378281"/>
                </a:cubicBezTo>
                <a:lnTo>
                  <a:pt x="80246" y="314670"/>
                </a:lnTo>
                <a:lnTo>
                  <a:pt x="432668" y="5346"/>
                </a:lnTo>
                <a:cubicBezTo>
                  <a:pt x="436404" y="2228"/>
                  <a:pt x="441072" y="357"/>
                  <a:pt x="445742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24FDD-5C7E-F445-9EC8-F5E93012A4A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9A5CA-E748-F44C-AA5B-4A094E55DF6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17F7-41F5-C24C-A449-30D0A229BC3F}"/>
              </a:ext>
            </a:extLst>
          </p:cNvPr>
          <p:cNvSpPr txBox="1"/>
          <p:nvPr/>
        </p:nvSpPr>
        <p:spPr>
          <a:xfrm>
            <a:off x="2078688" y="8339394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25A1-AEC2-6E40-893B-54F4E98768D1}"/>
              </a:ext>
            </a:extLst>
          </p:cNvPr>
          <p:cNvSpPr txBox="1"/>
          <p:nvPr/>
        </p:nvSpPr>
        <p:spPr>
          <a:xfrm>
            <a:off x="2078688" y="8988099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F7689-C775-7B4F-9286-3BD21B17E6D6}"/>
              </a:ext>
            </a:extLst>
          </p:cNvPr>
          <p:cNvSpPr txBox="1"/>
          <p:nvPr/>
        </p:nvSpPr>
        <p:spPr>
          <a:xfrm>
            <a:off x="2259015" y="10866422"/>
            <a:ext cx="383494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E0FD7-FB09-CE44-9004-5F860E65D524}"/>
              </a:ext>
            </a:extLst>
          </p:cNvPr>
          <p:cNvSpPr txBox="1"/>
          <p:nvPr/>
        </p:nvSpPr>
        <p:spPr>
          <a:xfrm>
            <a:off x="7430335" y="8339394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BEF9A-1BDA-9549-B08D-41B24F24DE4F}"/>
              </a:ext>
            </a:extLst>
          </p:cNvPr>
          <p:cNvSpPr txBox="1"/>
          <p:nvPr/>
        </p:nvSpPr>
        <p:spPr>
          <a:xfrm>
            <a:off x="7430335" y="8988099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43A2-7016-0F4F-8150-720BAF340179}"/>
              </a:ext>
            </a:extLst>
          </p:cNvPr>
          <p:cNvSpPr txBox="1"/>
          <p:nvPr/>
        </p:nvSpPr>
        <p:spPr>
          <a:xfrm>
            <a:off x="7610662" y="10866422"/>
            <a:ext cx="383494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0B489-B8B1-F44F-83AF-8A0DA43F11D5}"/>
              </a:ext>
            </a:extLst>
          </p:cNvPr>
          <p:cNvSpPr txBox="1"/>
          <p:nvPr/>
        </p:nvSpPr>
        <p:spPr>
          <a:xfrm>
            <a:off x="12770964" y="8339394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2CFB8-0D5A-8749-AA4F-0F21C2024F6F}"/>
              </a:ext>
            </a:extLst>
          </p:cNvPr>
          <p:cNvSpPr txBox="1"/>
          <p:nvPr/>
        </p:nvSpPr>
        <p:spPr>
          <a:xfrm>
            <a:off x="12770964" y="8988099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C7976B-B1FD-BB4A-BC32-512BF43BEFAC}"/>
              </a:ext>
            </a:extLst>
          </p:cNvPr>
          <p:cNvSpPr txBox="1"/>
          <p:nvPr/>
        </p:nvSpPr>
        <p:spPr>
          <a:xfrm>
            <a:off x="12951291" y="10866422"/>
            <a:ext cx="383494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47000-EA25-CA43-984A-C01460CD2444}"/>
              </a:ext>
            </a:extLst>
          </p:cNvPr>
          <p:cNvSpPr txBox="1"/>
          <p:nvPr/>
        </p:nvSpPr>
        <p:spPr>
          <a:xfrm>
            <a:off x="18111591" y="8339394"/>
            <a:ext cx="41956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EFA54-3B98-BC4A-B871-A22281C71113}"/>
              </a:ext>
            </a:extLst>
          </p:cNvPr>
          <p:cNvSpPr txBox="1"/>
          <p:nvPr/>
        </p:nvSpPr>
        <p:spPr>
          <a:xfrm>
            <a:off x="18111591" y="8988099"/>
            <a:ext cx="41956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3707D-6226-1345-815E-99A80B03C4B9}"/>
              </a:ext>
            </a:extLst>
          </p:cNvPr>
          <p:cNvSpPr txBox="1"/>
          <p:nvPr/>
        </p:nvSpPr>
        <p:spPr>
          <a:xfrm>
            <a:off x="18291918" y="10866422"/>
            <a:ext cx="383494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70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26">
            <a:extLst>
              <a:ext uri="{FF2B5EF4-FFF2-40B4-BE49-F238E27FC236}">
                <a16:creationId xmlns:a16="http://schemas.microsoft.com/office/drawing/2014/main" id="{32F2290F-37E3-994A-BE7F-30E8B9C62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125" y="9280438"/>
            <a:ext cx="4053868" cy="3284842"/>
          </a:xfrm>
          <a:custGeom>
            <a:avLst/>
            <a:gdLst>
              <a:gd name="T0" fmla="*/ 1229 w 3254"/>
              <a:gd name="T1" fmla="*/ 371 h 2635"/>
              <a:gd name="T2" fmla="*/ 838 w 3254"/>
              <a:gd name="T3" fmla="*/ 498 h 2635"/>
              <a:gd name="T4" fmla="*/ 838 w 3254"/>
              <a:gd name="T5" fmla="*/ 498 h 2635"/>
              <a:gd name="T6" fmla="*/ 175 w 3254"/>
              <a:gd name="T7" fmla="*/ 1796 h 2635"/>
              <a:gd name="T8" fmla="*/ 175 w 3254"/>
              <a:gd name="T9" fmla="*/ 1796 h 2635"/>
              <a:gd name="T10" fmla="*/ 175 w 3254"/>
              <a:gd name="T11" fmla="*/ 1796 h 2635"/>
              <a:gd name="T12" fmla="*/ 1473 w 3254"/>
              <a:gd name="T13" fmla="*/ 2460 h 2635"/>
              <a:gd name="T14" fmla="*/ 1864 w 3254"/>
              <a:gd name="T15" fmla="*/ 2333 h 2635"/>
              <a:gd name="T16" fmla="*/ 1867 w 3254"/>
              <a:gd name="T17" fmla="*/ 2335 h 2635"/>
              <a:gd name="T18" fmla="*/ 3003 w 3254"/>
              <a:gd name="T19" fmla="*/ 1968 h 2635"/>
              <a:gd name="T20" fmla="*/ 3253 w 3254"/>
              <a:gd name="T21" fmla="*/ 800 h 2635"/>
              <a:gd name="T22" fmla="*/ 2366 w 3254"/>
              <a:gd name="T23" fmla="*/ 0 h 2635"/>
              <a:gd name="T24" fmla="*/ 1230 w 3254"/>
              <a:gd name="T25" fmla="*/ 368 h 2635"/>
              <a:gd name="T26" fmla="*/ 1229 w 3254"/>
              <a:gd name="T27" fmla="*/ 371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4" h="2635">
                <a:moveTo>
                  <a:pt x="1229" y="371"/>
                </a:moveTo>
                <a:lnTo>
                  <a:pt x="838" y="498"/>
                </a:lnTo>
                <a:lnTo>
                  <a:pt x="838" y="498"/>
                </a:lnTo>
                <a:cubicBezTo>
                  <a:pt x="299" y="673"/>
                  <a:pt x="0" y="1257"/>
                  <a:pt x="175" y="1796"/>
                </a:cubicBezTo>
                <a:lnTo>
                  <a:pt x="175" y="1796"/>
                </a:lnTo>
                <a:lnTo>
                  <a:pt x="175" y="1796"/>
                </a:lnTo>
                <a:cubicBezTo>
                  <a:pt x="349" y="2335"/>
                  <a:pt x="934" y="2634"/>
                  <a:pt x="1473" y="2460"/>
                </a:cubicBezTo>
                <a:lnTo>
                  <a:pt x="1864" y="2333"/>
                </a:lnTo>
                <a:lnTo>
                  <a:pt x="1867" y="2335"/>
                </a:lnTo>
                <a:lnTo>
                  <a:pt x="3003" y="1968"/>
                </a:lnTo>
                <a:lnTo>
                  <a:pt x="3253" y="800"/>
                </a:lnTo>
                <a:lnTo>
                  <a:pt x="2366" y="0"/>
                </a:lnTo>
                <a:lnTo>
                  <a:pt x="1230" y="368"/>
                </a:lnTo>
                <a:lnTo>
                  <a:pt x="1229" y="3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27">
            <a:extLst>
              <a:ext uri="{FF2B5EF4-FFF2-40B4-BE49-F238E27FC236}">
                <a16:creationId xmlns:a16="http://schemas.microsoft.com/office/drawing/2014/main" id="{7C50A0AF-00F2-3D47-A440-AD32E147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812" y="5578125"/>
            <a:ext cx="3834146" cy="3674845"/>
          </a:xfrm>
          <a:custGeom>
            <a:avLst/>
            <a:gdLst>
              <a:gd name="T0" fmla="*/ 2107 w 3076"/>
              <a:gd name="T1" fmla="*/ 576 h 2950"/>
              <a:gd name="T2" fmla="*/ 1774 w 3076"/>
              <a:gd name="T3" fmla="*/ 334 h 2950"/>
              <a:gd name="T4" fmla="*/ 1774 w 3076"/>
              <a:gd name="T5" fmla="*/ 334 h 2950"/>
              <a:gd name="T6" fmla="*/ 334 w 3076"/>
              <a:gd name="T7" fmla="*/ 561 h 2950"/>
              <a:gd name="T8" fmla="*/ 334 w 3076"/>
              <a:gd name="T9" fmla="*/ 561 h 2950"/>
              <a:gd name="T10" fmla="*/ 334 w 3076"/>
              <a:gd name="T11" fmla="*/ 561 h 2950"/>
              <a:gd name="T12" fmla="*/ 561 w 3076"/>
              <a:gd name="T13" fmla="*/ 2000 h 2950"/>
              <a:gd name="T14" fmla="*/ 892 w 3076"/>
              <a:gd name="T15" fmla="*/ 2241 h 2950"/>
              <a:gd name="T16" fmla="*/ 892 w 3076"/>
              <a:gd name="T17" fmla="*/ 2246 h 2950"/>
              <a:gd name="T18" fmla="*/ 1858 w 3076"/>
              <a:gd name="T19" fmla="*/ 2949 h 2950"/>
              <a:gd name="T20" fmla="*/ 2949 w 3076"/>
              <a:gd name="T21" fmla="*/ 2464 h 2950"/>
              <a:gd name="T22" fmla="*/ 3075 w 3076"/>
              <a:gd name="T23" fmla="*/ 1276 h 2950"/>
              <a:gd name="T24" fmla="*/ 2110 w 3076"/>
              <a:gd name="T25" fmla="*/ 575 h 2950"/>
              <a:gd name="T26" fmla="*/ 2107 w 3076"/>
              <a:gd name="T27" fmla="*/ 576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76" h="2950">
                <a:moveTo>
                  <a:pt x="2107" y="576"/>
                </a:moveTo>
                <a:lnTo>
                  <a:pt x="1774" y="334"/>
                </a:lnTo>
                <a:lnTo>
                  <a:pt x="1774" y="334"/>
                </a:lnTo>
                <a:cubicBezTo>
                  <a:pt x="1316" y="0"/>
                  <a:pt x="667" y="102"/>
                  <a:pt x="334" y="561"/>
                </a:cubicBezTo>
                <a:lnTo>
                  <a:pt x="334" y="561"/>
                </a:lnTo>
                <a:lnTo>
                  <a:pt x="334" y="561"/>
                </a:lnTo>
                <a:cubicBezTo>
                  <a:pt x="0" y="1019"/>
                  <a:pt x="102" y="1666"/>
                  <a:pt x="561" y="2000"/>
                </a:cubicBezTo>
                <a:lnTo>
                  <a:pt x="892" y="2241"/>
                </a:lnTo>
                <a:lnTo>
                  <a:pt x="892" y="2246"/>
                </a:lnTo>
                <a:lnTo>
                  <a:pt x="1858" y="2949"/>
                </a:lnTo>
                <a:lnTo>
                  <a:pt x="2949" y="2464"/>
                </a:lnTo>
                <a:lnTo>
                  <a:pt x="3075" y="1276"/>
                </a:lnTo>
                <a:lnTo>
                  <a:pt x="2110" y="575"/>
                </a:lnTo>
                <a:lnTo>
                  <a:pt x="2107" y="5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28">
            <a:extLst>
              <a:ext uri="{FF2B5EF4-FFF2-40B4-BE49-F238E27FC236}">
                <a16:creationId xmlns:a16="http://schemas.microsoft.com/office/drawing/2014/main" id="{70E9D694-5D68-EF45-9421-63ED56A1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946" y="3869785"/>
            <a:ext cx="2581732" cy="4031896"/>
          </a:xfrm>
          <a:custGeom>
            <a:avLst/>
            <a:gdLst>
              <a:gd name="T0" fmla="*/ 2066 w 2071"/>
              <a:gd name="T1" fmla="*/ 1443 h 3236"/>
              <a:gd name="T2" fmla="*/ 2066 w 2071"/>
              <a:gd name="T3" fmla="*/ 1033 h 3236"/>
              <a:gd name="T4" fmla="*/ 2066 w 2071"/>
              <a:gd name="T5" fmla="*/ 1033 h 3236"/>
              <a:gd name="T6" fmla="*/ 1037 w 2071"/>
              <a:gd name="T7" fmla="*/ 1 h 3236"/>
              <a:gd name="T8" fmla="*/ 1037 w 2071"/>
              <a:gd name="T9" fmla="*/ 1 h 3236"/>
              <a:gd name="T10" fmla="*/ 1037 w 2071"/>
              <a:gd name="T11" fmla="*/ 1 h 3236"/>
              <a:gd name="T12" fmla="*/ 6 w 2071"/>
              <a:gd name="T13" fmla="*/ 1031 h 3236"/>
              <a:gd name="T14" fmla="*/ 5 w 2071"/>
              <a:gd name="T15" fmla="*/ 1442 h 3236"/>
              <a:gd name="T16" fmla="*/ 1 w 2071"/>
              <a:gd name="T17" fmla="*/ 1443 h 3236"/>
              <a:gd name="T18" fmla="*/ 0 w 2071"/>
              <a:gd name="T19" fmla="*/ 2637 h 3236"/>
              <a:gd name="T20" fmla="*/ 1034 w 2071"/>
              <a:gd name="T21" fmla="*/ 3235 h 3236"/>
              <a:gd name="T22" fmla="*/ 2068 w 2071"/>
              <a:gd name="T23" fmla="*/ 2639 h 3236"/>
              <a:gd name="T24" fmla="*/ 2070 w 2071"/>
              <a:gd name="T25" fmla="*/ 1445 h 3236"/>
              <a:gd name="T26" fmla="*/ 2066 w 2071"/>
              <a:gd name="T27" fmla="*/ 1443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1" h="3236">
                <a:moveTo>
                  <a:pt x="2066" y="1443"/>
                </a:moveTo>
                <a:lnTo>
                  <a:pt x="2066" y="1033"/>
                </a:lnTo>
                <a:lnTo>
                  <a:pt x="2066" y="1033"/>
                </a:lnTo>
                <a:cubicBezTo>
                  <a:pt x="2067" y="465"/>
                  <a:pt x="1603" y="1"/>
                  <a:pt x="1037" y="1"/>
                </a:cubicBezTo>
                <a:lnTo>
                  <a:pt x="1037" y="1"/>
                </a:lnTo>
                <a:lnTo>
                  <a:pt x="1037" y="1"/>
                </a:lnTo>
                <a:cubicBezTo>
                  <a:pt x="471" y="0"/>
                  <a:pt x="6" y="464"/>
                  <a:pt x="6" y="1031"/>
                </a:cubicBezTo>
                <a:lnTo>
                  <a:pt x="5" y="1442"/>
                </a:lnTo>
                <a:lnTo>
                  <a:pt x="1" y="1443"/>
                </a:lnTo>
                <a:lnTo>
                  <a:pt x="0" y="2637"/>
                </a:lnTo>
                <a:lnTo>
                  <a:pt x="1034" y="3235"/>
                </a:lnTo>
                <a:lnTo>
                  <a:pt x="2068" y="2639"/>
                </a:lnTo>
                <a:lnTo>
                  <a:pt x="2070" y="1445"/>
                </a:lnTo>
                <a:lnTo>
                  <a:pt x="2066" y="14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29">
            <a:extLst>
              <a:ext uri="{FF2B5EF4-FFF2-40B4-BE49-F238E27FC236}">
                <a16:creationId xmlns:a16="http://schemas.microsoft.com/office/drawing/2014/main" id="{09C61044-8EE1-4F48-AC86-4DBE0E32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168" y="5578125"/>
            <a:ext cx="3834146" cy="3674845"/>
          </a:xfrm>
          <a:custGeom>
            <a:avLst/>
            <a:gdLst>
              <a:gd name="T0" fmla="*/ 2181 w 3077"/>
              <a:gd name="T1" fmla="*/ 2243 h 2949"/>
              <a:gd name="T2" fmla="*/ 2514 w 3077"/>
              <a:gd name="T3" fmla="*/ 2002 h 2949"/>
              <a:gd name="T4" fmla="*/ 2514 w 3077"/>
              <a:gd name="T5" fmla="*/ 2002 h 2949"/>
              <a:gd name="T6" fmla="*/ 2743 w 3077"/>
              <a:gd name="T7" fmla="*/ 563 h 2949"/>
              <a:gd name="T8" fmla="*/ 2743 w 3077"/>
              <a:gd name="T9" fmla="*/ 563 h 2949"/>
              <a:gd name="T10" fmla="*/ 2743 w 3077"/>
              <a:gd name="T11" fmla="*/ 563 h 2949"/>
              <a:gd name="T12" fmla="*/ 1304 w 3077"/>
              <a:gd name="T13" fmla="*/ 334 h 2949"/>
              <a:gd name="T14" fmla="*/ 971 w 3077"/>
              <a:gd name="T15" fmla="*/ 575 h 2949"/>
              <a:gd name="T16" fmla="*/ 968 w 3077"/>
              <a:gd name="T17" fmla="*/ 573 h 2949"/>
              <a:gd name="T18" fmla="*/ 0 w 3077"/>
              <a:gd name="T19" fmla="*/ 1273 h 2949"/>
              <a:gd name="T20" fmla="*/ 124 w 3077"/>
              <a:gd name="T21" fmla="*/ 2462 h 2949"/>
              <a:gd name="T22" fmla="*/ 1215 w 3077"/>
              <a:gd name="T23" fmla="*/ 2948 h 2949"/>
              <a:gd name="T24" fmla="*/ 2182 w 3077"/>
              <a:gd name="T25" fmla="*/ 2247 h 2949"/>
              <a:gd name="T26" fmla="*/ 2181 w 3077"/>
              <a:gd name="T27" fmla="*/ 2243 h 2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77" h="2949">
                <a:moveTo>
                  <a:pt x="2181" y="2243"/>
                </a:moveTo>
                <a:lnTo>
                  <a:pt x="2514" y="2002"/>
                </a:lnTo>
                <a:lnTo>
                  <a:pt x="2514" y="2002"/>
                </a:lnTo>
                <a:cubicBezTo>
                  <a:pt x="2973" y="1669"/>
                  <a:pt x="3076" y="1022"/>
                  <a:pt x="2743" y="563"/>
                </a:cubicBezTo>
                <a:lnTo>
                  <a:pt x="2743" y="563"/>
                </a:lnTo>
                <a:lnTo>
                  <a:pt x="2743" y="563"/>
                </a:lnTo>
                <a:cubicBezTo>
                  <a:pt x="2410" y="104"/>
                  <a:pt x="1762" y="0"/>
                  <a:pt x="1304" y="334"/>
                </a:cubicBezTo>
                <a:lnTo>
                  <a:pt x="971" y="575"/>
                </a:lnTo>
                <a:lnTo>
                  <a:pt x="968" y="573"/>
                </a:lnTo>
                <a:lnTo>
                  <a:pt x="0" y="1273"/>
                </a:lnTo>
                <a:lnTo>
                  <a:pt x="124" y="2462"/>
                </a:lnTo>
                <a:lnTo>
                  <a:pt x="1215" y="2948"/>
                </a:lnTo>
                <a:lnTo>
                  <a:pt x="2182" y="2247"/>
                </a:lnTo>
                <a:lnTo>
                  <a:pt x="2181" y="22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30">
            <a:extLst>
              <a:ext uri="{FF2B5EF4-FFF2-40B4-BE49-F238E27FC236}">
                <a16:creationId xmlns:a16="http://schemas.microsoft.com/office/drawing/2014/main" id="{A94B9DD0-C75B-9A40-9350-EC4B771C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652" y="9274943"/>
            <a:ext cx="4048378" cy="3284842"/>
          </a:xfrm>
          <a:custGeom>
            <a:avLst/>
            <a:gdLst>
              <a:gd name="T0" fmla="*/ 1385 w 3252"/>
              <a:gd name="T1" fmla="*/ 2335 h 2639"/>
              <a:gd name="T2" fmla="*/ 1776 w 3252"/>
              <a:gd name="T3" fmla="*/ 2462 h 2639"/>
              <a:gd name="T4" fmla="*/ 1776 w 3252"/>
              <a:gd name="T5" fmla="*/ 2462 h 2639"/>
              <a:gd name="T6" fmla="*/ 3076 w 3252"/>
              <a:gd name="T7" fmla="*/ 1801 h 2639"/>
              <a:gd name="T8" fmla="*/ 3076 w 3252"/>
              <a:gd name="T9" fmla="*/ 1801 h 2639"/>
              <a:gd name="T10" fmla="*/ 3076 w 3252"/>
              <a:gd name="T11" fmla="*/ 1801 h 2639"/>
              <a:gd name="T12" fmla="*/ 2415 w 3252"/>
              <a:gd name="T13" fmla="*/ 501 h 2639"/>
              <a:gd name="T14" fmla="*/ 2024 w 3252"/>
              <a:gd name="T15" fmla="*/ 374 h 2639"/>
              <a:gd name="T16" fmla="*/ 2023 w 3252"/>
              <a:gd name="T17" fmla="*/ 371 h 2639"/>
              <a:gd name="T18" fmla="*/ 888 w 3252"/>
              <a:gd name="T19" fmla="*/ 0 h 2639"/>
              <a:gd name="T20" fmla="*/ 0 w 3252"/>
              <a:gd name="T21" fmla="*/ 799 h 2639"/>
              <a:gd name="T22" fmla="*/ 247 w 3252"/>
              <a:gd name="T23" fmla="*/ 1967 h 2639"/>
              <a:gd name="T24" fmla="*/ 1383 w 3252"/>
              <a:gd name="T25" fmla="*/ 2337 h 2639"/>
              <a:gd name="T26" fmla="*/ 1385 w 3252"/>
              <a:gd name="T27" fmla="*/ 2335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2" h="2639">
                <a:moveTo>
                  <a:pt x="1385" y="2335"/>
                </a:moveTo>
                <a:lnTo>
                  <a:pt x="1776" y="2462"/>
                </a:lnTo>
                <a:lnTo>
                  <a:pt x="1776" y="2462"/>
                </a:lnTo>
                <a:cubicBezTo>
                  <a:pt x="2316" y="2638"/>
                  <a:pt x="2900" y="2340"/>
                  <a:pt x="3076" y="1801"/>
                </a:cubicBezTo>
                <a:lnTo>
                  <a:pt x="3076" y="1801"/>
                </a:lnTo>
                <a:lnTo>
                  <a:pt x="3076" y="1801"/>
                </a:lnTo>
                <a:cubicBezTo>
                  <a:pt x="3251" y="1262"/>
                  <a:pt x="2954" y="677"/>
                  <a:pt x="2415" y="501"/>
                </a:cubicBezTo>
                <a:lnTo>
                  <a:pt x="2024" y="374"/>
                </a:lnTo>
                <a:lnTo>
                  <a:pt x="2023" y="371"/>
                </a:lnTo>
                <a:lnTo>
                  <a:pt x="888" y="0"/>
                </a:lnTo>
                <a:lnTo>
                  <a:pt x="0" y="799"/>
                </a:lnTo>
                <a:lnTo>
                  <a:pt x="247" y="1967"/>
                </a:lnTo>
                <a:lnTo>
                  <a:pt x="1383" y="2337"/>
                </a:lnTo>
                <a:lnTo>
                  <a:pt x="1385" y="2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E413852-268E-5646-9E41-3FD48D94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750" y="6230666"/>
            <a:ext cx="1490497" cy="1367655"/>
          </a:xfrm>
          <a:custGeom>
            <a:avLst/>
            <a:gdLst>
              <a:gd name="connsiteX0" fmla="*/ 750632 w 1490497"/>
              <a:gd name="connsiteY0" fmla="*/ 1023804 h 1367655"/>
              <a:gd name="connsiteX1" fmla="*/ 688287 w 1490497"/>
              <a:gd name="connsiteY1" fmla="*/ 1086624 h 1367655"/>
              <a:gd name="connsiteX2" fmla="*/ 750632 w 1490497"/>
              <a:gd name="connsiteY2" fmla="*/ 1148212 h 1367655"/>
              <a:gd name="connsiteX3" fmla="*/ 812976 w 1490497"/>
              <a:gd name="connsiteY3" fmla="*/ 1086624 h 1367655"/>
              <a:gd name="connsiteX4" fmla="*/ 750632 w 1490497"/>
              <a:gd name="connsiteY4" fmla="*/ 1023804 h 1367655"/>
              <a:gd name="connsiteX5" fmla="*/ 750632 w 1490497"/>
              <a:gd name="connsiteY5" fmla="*/ 984388 h 1367655"/>
              <a:gd name="connsiteX6" fmla="*/ 851630 w 1490497"/>
              <a:gd name="connsiteY6" fmla="*/ 1086624 h 1367655"/>
              <a:gd name="connsiteX7" fmla="*/ 750632 w 1490497"/>
              <a:gd name="connsiteY7" fmla="*/ 1186396 h 1367655"/>
              <a:gd name="connsiteX8" fmla="*/ 649633 w 1490497"/>
              <a:gd name="connsiteY8" fmla="*/ 1086624 h 1367655"/>
              <a:gd name="connsiteX9" fmla="*/ 750632 w 1490497"/>
              <a:gd name="connsiteY9" fmla="*/ 984388 h 1367655"/>
              <a:gd name="connsiteX10" fmla="*/ 751255 w 1490497"/>
              <a:gd name="connsiteY10" fmla="*/ 869439 h 1367655"/>
              <a:gd name="connsiteX11" fmla="*/ 614109 w 1490497"/>
              <a:gd name="connsiteY11" fmla="*/ 928351 h 1367655"/>
              <a:gd name="connsiteX12" fmla="*/ 615356 w 1490497"/>
              <a:gd name="connsiteY12" fmla="*/ 963447 h 1367655"/>
              <a:gd name="connsiteX13" fmla="*/ 650266 w 1490497"/>
              <a:gd name="connsiteY13" fmla="*/ 962194 h 1367655"/>
              <a:gd name="connsiteX14" fmla="*/ 751255 w 1490497"/>
              <a:gd name="connsiteY14" fmla="*/ 918323 h 1367655"/>
              <a:gd name="connsiteX15" fmla="*/ 852244 w 1490497"/>
              <a:gd name="connsiteY15" fmla="*/ 962194 h 1367655"/>
              <a:gd name="connsiteX16" fmla="*/ 887154 w 1490497"/>
              <a:gd name="connsiteY16" fmla="*/ 963447 h 1367655"/>
              <a:gd name="connsiteX17" fmla="*/ 888401 w 1490497"/>
              <a:gd name="connsiteY17" fmla="*/ 928351 h 1367655"/>
              <a:gd name="connsiteX18" fmla="*/ 751255 w 1490497"/>
              <a:gd name="connsiteY18" fmla="*/ 869439 h 1367655"/>
              <a:gd name="connsiteX19" fmla="*/ 751255 w 1490497"/>
              <a:gd name="connsiteY19" fmla="*/ 830582 h 1367655"/>
              <a:gd name="connsiteX20" fmla="*/ 917077 w 1490497"/>
              <a:gd name="connsiteY20" fmla="*/ 902028 h 1367655"/>
              <a:gd name="connsiteX21" fmla="*/ 914584 w 1490497"/>
              <a:gd name="connsiteY21" fmla="*/ 992276 h 1367655"/>
              <a:gd name="connsiteX22" fmla="*/ 824815 w 1490497"/>
              <a:gd name="connsiteY22" fmla="*/ 989769 h 1367655"/>
              <a:gd name="connsiteX23" fmla="*/ 751255 w 1490497"/>
              <a:gd name="connsiteY23" fmla="*/ 958433 h 1367655"/>
              <a:gd name="connsiteX24" fmla="*/ 677695 w 1490497"/>
              <a:gd name="connsiteY24" fmla="*/ 989769 h 1367655"/>
              <a:gd name="connsiteX25" fmla="*/ 631564 w 1490497"/>
              <a:gd name="connsiteY25" fmla="*/ 1009825 h 1367655"/>
              <a:gd name="connsiteX26" fmla="*/ 587926 w 1490497"/>
              <a:gd name="connsiteY26" fmla="*/ 992276 h 1367655"/>
              <a:gd name="connsiteX27" fmla="*/ 585433 w 1490497"/>
              <a:gd name="connsiteY27" fmla="*/ 902028 h 1367655"/>
              <a:gd name="connsiteX28" fmla="*/ 751255 w 1490497"/>
              <a:gd name="connsiteY28" fmla="*/ 830582 h 1367655"/>
              <a:gd name="connsiteX29" fmla="*/ 751013 w 1490497"/>
              <a:gd name="connsiteY29" fmla="*/ 726415 h 1367655"/>
              <a:gd name="connsiteX30" fmla="*/ 523395 w 1490497"/>
              <a:gd name="connsiteY30" fmla="*/ 804968 h 1367655"/>
              <a:gd name="connsiteX31" fmla="*/ 519643 w 1490497"/>
              <a:gd name="connsiteY31" fmla="*/ 841127 h 1367655"/>
              <a:gd name="connsiteX32" fmla="*/ 554661 w 1490497"/>
              <a:gd name="connsiteY32" fmla="*/ 844868 h 1367655"/>
              <a:gd name="connsiteX33" fmla="*/ 751013 w 1490497"/>
              <a:gd name="connsiteY33" fmla="*/ 776290 h 1367655"/>
              <a:gd name="connsiteX34" fmla="*/ 946114 w 1490497"/>
              <a:gd name="connsiteY34" fmla="*/ 843621 h 1367655"/>
              <a:gd name="connsiteX35" fmla="*/ 964874 w 1490497"/>
              <a:gd name="connsiteY35" fmla="*/ 848609 h 1367655"/>
              <a:gd name="connsiteX36" fmla="*/ 981132 w 1490497"/>
              <a:gd name="connsiteY36" fmla="*/ 841127 h 1367655"/>
              <a:gd name="connsiteX37" fmla="*/ 986135 w 1490497"/>
              <a:gd name="connsiteY37" fmla="*/ 822424 h 1367655"/>
              <a:gd name="connsiteX38" fmla="*/ 977380 w 1490497"/>
              <a:gd name="connsiteY38" fmla="*/ 804968 h 1367655"/>
              <a:gd name="connsiteX39" fmla="*/ 751013 w 1490497"/>
              <a:gd name="connsiteY39" fmla="*/ 726415 h 1367655"/>
              <a:gd name="connsiteX40" fmla="*/ 751013 w 1490497"/>
              <a:gd name="connsiteY40" fmla="*/ 687762 h 1367655"/>
              <a:gd name="connsiteX41" fmla="*/ 1002393 w 1490497"/>
              <a:gd name="connsiteY41" fmla="*/ 775043 h 1367655"/>
              <a:gd name="connsiteX42" fmla="*/ 1024905 w 1490497"/>
              <a:gd name="connsiteY42" fmla="*/ 817436 h 1367655"/>
              <a:gd name="connsiteX43" fmla="*/ 1011148 w 1490497"/>
              <a:gd name="connsiteY43" fmla="*/ 864818 h 1367655"/>
              <a:gd name="connsiteX44" fmla="*/ 968626 w 1490497"/>
              <a:gd name="connsiteY44" fmla="*/ 888508 h 1367655"/>
              <a:gd name="connsiteX45" fmla="*/ 922352 w 1490497"/>
              <a:gd name="connsiteY45" fmla="*/ 874793 h 1367655"/>
              <a:gd name="connsiteX46" fmla="*/ 751013 w 1490497"/>
              <a:gd name="connsiteY46" fmla="*/ 814943 h 1367655"/>
              <a:gd name="connsiteX47" fmla="*/ 579674 w 1490497"/>
              <a:gd name="connsiteY47" fmla="*/ 874793 h 1367655"/>
              <a:gd name="connsiteX48" fmla="*/ 539653 w 1490497"/>
              <a:gd name="connsiteY48" fmla="*/ 888508 h 1367655"/>
              <a:gd name="connsiteX49" fmla="*/ 489627 w 1490497"/>
              <a:gd name="connsiteY49" fmla="*/ 864818 h 1367655"/>
              <a:gd name="connsiteX50" fmla="*/ 499632 w 1490497"/>
              <a:gd name="connsiteY50" fmla="*/ 776290 h 1367655"/>
              <a:gd name="connsiteX51" fmla="*/ 751013 w 1490497"/>
              <a:gd name="connsiteY51" fmla="*/ 687762 h 1367655"/>
              <a:gd name="connsiteX52" fmla="*/ 751255 w 1490497"/>
              <a:gd name="connsiteY52" fmla="*/ 555898 h 1367655"/>
              <a:gd name="connsiteX53" fmla="*/ 421458 w 1490497"/>
              <a:gd name="connsiteY53" fmla="*/ 667448 h 1367655"/>
              <a:gd name="connsiteX54" fmla="*/ 416461 w 1490497"/>
              <a:gd name="connsiteY54" fmla="*/ 700914 h 1367655"/>
              <a:gd name="connsiteX55" fmla="*/ 433951 w 1490497"/>
              <a:gd name="connsiteY55" fmla="*/ 710829 h 1367655"/>
              <a:gd name="connsiteX56" fmla="*/ 451440 w 1490497"/>
              <a:gd name="connsiteY56" fmla="*/ 704632 h 1367655"/>
              <a:gd name="connsiteX57" fmla="*/ 751255 w 1490497"/>
              <a:gd name="connsiteY57" fmla="*/ 604236 h 1367655"/>
              <a:gd name="connsiteX58" fmla="*/ 1051070 w 1490497"/>
              <a:gd name="connsiteY58" fmla="*/ 704632 h 1367655"/>
              <a:gd name="connsiteX59" fmla="*/ 1086048 w 1490497"/>
              <a:gd name="connsiteY59" fmla="*/ 700914 h 1367655"/>
              <a:gd name="connsiteX60" fmla="*/ 1081051 w 1490497"/>
              <a:gd name="connsiteY60" fmla="*/ 667448 h 1367655"/>
              <a:gd name="connsiteX61" fmla="*/ 751255 w 1490497"/>
              <a:gd name="connsiteY61" fmla="*/ 555898 h 1367655"/>
              <a:gd name="connsiteX62" fmla="*/ 751255 w 1490497"/>
              <a:gd name="connsiteY62" fmla="*/ 517475 h 1367655"/>
              <a:gd name="connsiteX63" fmla="*/ 1106036 w 1490497"/>
              <a:gd name="connsiteY63" fmla="*/ 637702 h 1367655"/>
              <a:gd name="connsiteX64" fmla="*/ 1116030 w 1490497"/>
              <a:gd name="connsiteY64" fmla="*/ 725703 h 1367655"/>
              <a:gd name="connsiteX65" fmla="*/ 1066061 w 1490497"/>
              <a:gd name="connsiteY65" fmla="*/ 749252 h 1367655"/>
              <a:gd name="connsiteX66" fmla="*/ 1027335 w 1490497"/>
              <a:gd name="connsiteY66" fmla="*/ 736858 h 1367655"/>
              <a:gd name="connsiteX67" fmla="*/ 751255 w 1490497"/>
              <a:gd name="connsiteY67" fmla="*/ 641420 h 1367655"/>
              <a:gd name="connsiteX68" fmla="*/ 475175 w 1490497"/>
              <a:gd name="connsiteY68" fmla="*/ 736858 h 1367655"/>
              <a:gd name="connsiteX69" fmla="*/ 386480 w 1490497"/>
              <a:gd name="connsiteY69" fmla="*/ 725703 h 1367655"/>
              <a:gd name="connsiteX70" fmla="*/ 396474 w 1490497"/>
              <a:gd name="connsiteY70" fmla="*/ 637702 h 1367655"/>
              <a:gd name="connsiteX71" fmla="*/ 751255 w 1490497"/>
              <a:gd name="connsiteY71" fmla="*/ 517475 h 1367655"/>
              <a:gd name="connsiteX72" fmla="*/ 741879 w 1490497"/>
              <a:gd name="connsiteY72" fmla="*/ 196270 h 1367655"/>
              <a:gd name="connsiteX73" fmla="*/ 710948 w 1490497"/>
              <a:gd name="connsiteY73" fmla="*/ 203747 h 1367655"/>
              <a:gd name="connsiteX74" fmla="*/ 213568 w 1490497"/>
              <a:gd name="connsiteY74" fmla="*/ 546439 h 1367655"/>
              <a:gd name="connsiteX75" fmla="*/ 213568 w 1490497"/>
              <a:gd name="connsiteY75" fmla="*/ 1292886 h 1367655"/>
              <a:gd name="connsiteX76" fmla="*/ 250871 w 1490497"/>
              <a:gd name="connsiteY76" fmla="*/ 1329024 h 1367655"/>
              <a:gd name="connsiteX77" fmla="*/ 1233197 w 1490497"/>
              <a:gd name="connsiteY77" fmla="*/ 1329024 h 1367655"/>
              <a:gd name="connsiteX78" fmla="*/ 1269257 w 1490497"/>
              <a:gd name="connsiteY78" fmla="*/ 1292886 h 1367655"/>
              <a:gd name="connsiteX79" fmla="*/ 1268014 w 1490497"/>
              <a:gd name="connsiteY79" fmla="*/ 541454 h 1367655"/>
              <a:gd name="connsiteX80" fmla="*/ 771877 w 1490497"/>
              <a:gd name="connsiteY80" fmla="*/ 203747 h 1367655"/>
              <a:gd name="connsiteX81" fmla="*/ 741879 w 1490497"/>
              <a:gd name="connsiteY81" fmla="*/ 196270 h 1367655"/>
              <a:gd name="connsiteX82" fmla="*/ 741879 w 1490497"/>
              <a:gd name="connsiteY82" fmla="*/ 39254 h 1367655"/>
              <a:gd name="connsiteX83" fmla="*/ 710948 w 1490497"/>
              <a:gd name="connsiteY83" fmla="*/ 46731 h 1367655"/>
              <a:gd name="connsiteX84" fmla="*/ 41971 w 1490497"/>
              <a:gd name="connsiteY84" fmla="*/ 509054 h 1367655"/>
              <a:gd name="connsiteX85" fmla="*/ 39485 w 1490497"/>
              <a:gd name="connsiteY85" fmla="*/ 516531 h 1367655"/>
              <a:gd name="connsiteX86" fmla="*/ 46945 w 1490497"/>
              <a:gd name="connsiteY86" fmla="*/ 522762 h 1367655"/>
              <a:gd name="connsiteX87" fmla="*/ 181238 w 1490497"/>
              <a:gd name="connsiteY87" fmla="*/ 522762 h 1367655"/>
              <a:gd name="connsiteX88" fmla="*/ 691053 w 1490497"/>
              <a:gd name="connsiteY88" fmla="*/ 170100 h 1367655"/>
              <a:gd name="connsiteX89" fmla="*/ 692296 w 1490497"/>
              <a:gd name="connsiteY89" fmla="*/ 170100 h 1367655"/>
              <a:gd name="connsiteX90" fmla="*/ 791772 w 1490497"/>
              <a:gd name="connsiteY90" fmla="*/ 170100 h 1367655"/>
              <a:gd name="connsiteX91" fmla="*/ 794259 w 1490497"/>
              <a:gd name="connsiteY91" fmla="*/ 170100 h 1367655"/>
              <a:gd name="connsiteX92" fmla="*/ 1309048 w 1490497"/>
              <a:gd name="connsiteY92" fmla="*/ 521516 h 1367655"/>
              <a:gd name="connsiteX93" fmla="*/ 1444584 w 1490497"/>
              <a:gd name="connsiteY93" fmla="*/ 521516 h 1367655"/>
              <a:gd name="connsiteX94" fmla="*/ 1452044 w 1490497"/>
              <a:gd name="connsiteY94" fmla="*/ 516531 h 1367655"/>
              <a:gd name="connsiteX95" fmla="*/ 1449557 w 1490497"/>
              <a:gd name="connsiteY95" fmla="*/ 507808 h 1367655"/>
              <a:gd name="connsiteX96" fmla="*/ 771877 w 1490497"/>
              <a:gd name="connsiteY96" fmla="*/ 46731 h 1367655"/>
              <a:gd name="connsiteX97" fmla="*/ 741879 w 1490497"/>
              <a:gd name="connsiteY97" fmla="*/ 39254 h 1367655"/>
              <a:gd name="connsiteX98" fmla="*/ 742034 w 1490497"/>
              <a:gd name="connsiteY98" fmla="*/ 0 h 1367655"/>
              <a:gd name="connsiteX99" fmla="*/ 791772 w 1490497"/>
              <a:gd name="connsiteY99" fmla="*/ 13085 h 1367655"/>
              <a:gd name="connsiteX100" fmla="*/ 794259 w 1490497"/>
              <a:gd name="connsiteY100" fmla="*/ 14331 h 1367655"/>
              <a:gd name="connsiteX101" fmla="*/ 1471940 w 1490497"/>
              <a:gd name="connsiteY101" fmla="*/ 476654 h 1367655"/>
              <a:gd name="connsiteX102" fmla="*/ 1473183 w 1490497"/>
              <a:gd name="connsiteY102" fmla="*/ 476654 h 1367655"/>
              <a:gd name="connsiteX103" fmla="*/ 1488104 w 1490497"/>
              <a:gd name="connsiteY103" fmla="*/ 528993 h 1367655"/>
              <a:gd name="connsiteX104" fmla="*/ 1444584 w 1490497"/>
              <a:gd name="connsiteY104" fmla="*/ 560147 h 1367655"/>
              <a:gd name="connsiteX105" fmla="*/ 1307804 w 1490497"/>
              <a:gd name="connsiteY105" fmla="*/ 560147 h 1367655"/>
              <a:gd name="connsiteX106" fmla="*/ 1309048 w 1490497"/>
              <a:gd name="connsiteY106" fmla="*/ 1292886 h 1367655"/>
              <a:gd name="connsiteX107" fmla="*/ 1286665 w 1490497"/>
              <a:gd name="connsiteY107" fmla="*/ 1346470 h 1367655"/>
              <a:gd name="connsiteX108" fmla="*/ 1233197 w 1490497"/>
              <a:gd name="connsiteY108" fmla="*/ 1367655 h 1367655"/>
              <a:gd name="connsiteX109" fmla="*/ 250871 w 1490497"/>
              <a:gd name="connsiteY109" fmla="*/ 1367655 h 1367655"/>
              <a:gd name="connsiteX110" fmla="*/ 175021 w 1490497"/>
              <a:gd name="connsiteY110" fmla="*/ 1292886 h 1367655"/>
              <a:gd name="connsiteX111" fmla="*/ 175021 w 1490497"/>
              <a:gd name="connsiteY111" fmla="*/ 561393 h 1367655"/>
              <a:gd name="connsiteX112" fmla="*/ 46945 w 1490497"/>
              <a:gd name="connsiteY112" fmla="*/ 561393 h 1367655"/>
              <a:gd name="connsiteX113" fmla="*/ 2181 w 1490497"/>
              <a:gd name="connsiteY113" fmla="*/ 528993 h 1367655"/>
              <a:gd name="connsiteX114" fmla="*/ 19589 w 1490497"/>
              <a:gd name="connsiteY114" fmla="*/ 476654 h 1367655"/>
              <a:gd name="connsiteX115" fmla="*/ 691053 w 1490497"/>
              <a:gd name="connsiteY115" fmla="*/ 14331 h 1367655"/>
              <a:gd name="connsiteX116" fmla="*/ 692296 w 1490497"/>
              <a:gd name="connsiteY116" fmla="*/ 13085 h 1367655"/>
              <a:gd name="connsiteX117" fmla="*/ 742034 w 1490497"/>
              <a:gd name="connsiteY117" fmla="*/ 0 h 13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490497" h="1367655">
                <a:moveTo>
                  <a:pt x="750632" y="1023804"/>
                </a:moveTo>
                <a:cubicBezTo>
                  <a:pt x="715718" y="1023804"/>
                  <a:pt x="688287" y="1050903"/>
                  <a:pt x="688287" y="1086624"/>
                </a:cubicBezTo>
                <a:cubicBezTo>
                  <a:pt x="688287" y="1119882"/>
                  <a:pt x="715718" y="1148212"/>
                  <a:pt x="750632" y="1148212"/>
                </a:cubicBezTo>
                <a:cubicBezTo>
                  <a:pt x="785545" y="1148212"/>
                  <a:pt x="812976" y="1119882"/>
                  <a:pt x="812976" y="1086624"/>
                </a:cubicBezTo>
                <a:cubicBezTo>
                  <a:pt x="812976" y="1050903"/>
                  <a:pt x="785545" y="1023804"/>
                  <a:pt x="750632" y="1023804"/>
                </a:cubicBezTo>
                <a:close/>
                <a:moveTo>
                  <a:pt x="750632" y="984388"/>
                </a:moveTo>
                <a:cubicBezTo>
                  <a:pt x="806742" y="984388"/>
                  <a:pt x="851630" y="1029963"/>
                  <a:pt x="851630" y="1086624"/>
                </a:cubicBezTo>
                <a:cubicBezTo>
                  <a:pt x="851630" y="1140821"/>
                  <a:pt x="806742" y="1186396"/>
                  <a:pt x="750632" y="1186396"/>
                </a:cubicBezTo>
                <a:cubicBezTo>
                  <a:pt x="694521" y="1186396"/>
                  <a:pt x="649633" y="1140821"/>
                  <a:pt x="649633" y="1086624"/>
                </a:cubicBezTo>
                <a:cubicBezTo>
                  <a:pt x="649633" y="1029963"/>
                  <a:pt x="694521" y="984388"/>
                  <a:pt x="750632" y="984388"/>
                </a:cubicBezTo>
                <a:close/>
                <a:moveTo>
                  <a:pt x="751255" y="869439"/>
                </a:moveTo>
                <a:cubicBezTo>
                  <a:pt x="698890" y="869439"/>
                  <a:pt x="650266" y="890748"/>
                  <a:pt x="614109" y="928351"/>
                </a:cubicBezTo>
                <a:cubicBezTo>
                  <a:pt x="604135" y="938378"/>
                  <a:pt x="605381" y="953420"/>
                  <a:pt x="615356" y="963447"/>
                </a:cubicBezTo>
                <a:cubicBezTo>
                  <a:pt x="624083" y="972221"/>
                  <a:pt x="640291" y="972221"/>
                  <a:pt x="650266" y="962194"/>
                </a:cubicBezTo>
                <a:cubicBezTo>
                  <a:pt x="676448" y="933365"/>
                  <a:pt x="712605" y="918323"/>
                  <a:pt x="751255" y="918323"/>
                </a:cubicBezTo>
                <a:cubicBezTo>
                  <a:pt x="789905" y="918323"/>
                  <a:pt x="826062" y="933365"/>
                  <a:pt x="852244" y="962194"/>
                </a:cubicBezTo>
                <a:cubicBezTo>
                  <a:pt x="860972" y="972221"/>
                  <a:pt x="877180" y="973475"/>
                  <a:pt x="887154" y="963447"/>
                </a:cubicBezTo>
                <a:cubicBezTo>
                  <a:pt x="897129" y="953420"/>
                  <a:pt x="897129" y="938378"/>
                  <a:pt x="888401" y="928351"/>
                </a:cubicBezTo>
                <a:cubicBezTo>
                  <a:pt x="852244" y="890748"/>
                  <a:pt x="802373" y="869439"/>
                  <a:pt x="751255" y="869439"/>
                </a:cubicBezTo>
                <a:close/>
                <a:moveTo>
                  <a:pt x="751255" y="830582"/>
                </a:moveTo>
                <a:cubicBezTo>
                  <a:pt x="813594" y="830582"/>
                  <a:pt x="873440" y="856905"/>
                  <a:pt x="917077" y="902028"/>
                </a:cubicBezTo>
                <a:cubicBezTo>
                  <a:pt x="939519" y="927097"/>
                  <a:pt x="939519" y="967208"/>
                  <a:pt x="914584" y="992276"/>
                </a:cubicBezTo>
                <a:cubicBezTo>
                  <a:pt x="888401" y="1016092"/>
                  <a:pt x="848504" y="1014838"/>
                  <a:pt x="824815" y="989769"/>
                </a:cubicBezTo>
                <a:cubicBezTo>
                  <a:pt x="804867" y="969714"/>
                  <a:pt x="779931" y="958433"/>
                  <a:pt x="751255" y="958433"/>
                </a:cubicBezTo>
                <a:cubicBezTo>
                  <a:pt x="722579" y="958433"/>
                  <a:pt x="696397" y="969714"/>
                  <a:pt x="677695" y="989769"/>
                </a:cubicBezTo>
                <a:cubicBezTo>
                  <a:pt x="665227" y="1002304"/>
                  <a:pt x="649019" y="1009825"/>
                  <a:pt x="631564" y="1009825"/>
                </a:cubicBezTo>
                <a:cubicBezTo>
                  <a:pt x="615356" y="1009825"/>
                  <a:pt x="600394" y="1003557"/>
                  <a:pt x="587926" y="992276"/>
                </a:cubicBezTo>
                <a:cubicBezTo>
                  <a:pt x="562991" y="967208"/>
                  <a:pt x="561744" y="927097"/>
                  <a:pt x="585433" y="902028"/>
                </a:cubicBezTo>
                <a:cubicBezTo>
                  <a:pt x="629070" y="856905"/>
                  <a:pt x="688916" y="830582"/>
                  <a:pt x="751255" y="830582"/>
                </a:cubicBezTo>
                <a:close/>
                <a:moveTo>
                  <a:pt x="751013" y="726415"/>
                </a:moveTo>
                <a:cubicBezTo>
                  <a:pt x="668470" y="726415"/>
                  <a:pt x="588428" y="755093"/>
                  <a:pt x="523395" y="804968"/>
                </a:cubicBezTo>
                <a:cubicBezTo>
                  <a:pt x="513389" y="814943"/>
                  <a:pt x="512139" y="829905"/>
                  <a:pt x="519643" y="841127"/>
                </a:cubicBezTo>
                <a:cubicBezTo>
                  <a:pt x="528397" y="851102"/>
                  <a:pt x="544656" y="852349"/>
                  <a:pt x="554661" y="844868"/>
                </a:cubicBezTo>
                <a:cubicBezTo>
                  <a:pt x="610940" y="799980"/>
                  <a:pt x="678475" y="776290"/>
                  <a:pt x="751013" y="776290"/>
                </a:cubicBezTo>
                <a:cubicBezTo>
                  <a:pt x="822300" y="776290"/>
                  <a:pt x="891086" y="799980"/>
                  <a:pt x="946114" y="843621"/>
                </a:cubicBezTo>
                <a:cubicBezTo>
                  <a:pt x="952367" y="848609"/>
                  <a:pt x="958621" y="849855"/>
                  <a:pt x="964874" y="848609"/>
                </a:cubicBezTo>
                <a:cubicBezTo>
                  <a:pt x="971127" y="848609"/>
                  <a:pt x="977380" y="844868"/>
                  <a:pt x="981132" y="841127"/>
                </a:cubicBezTo>
                <a:cubicBezTo>
                  <a:pt x="986135" y="834893"/>
                  <a:pt x="987386" y="828658"/>
                  <a:pt x="986135" y="822424"/>
                </a:cubicBezTo>
                <a:cubicBezTo>
                  <a:pt x="986135" y="816189"/>
                  <a:pt x="982383" y="809955"/>
                  <a:pt x="977380" y="804968"/>
                </a:cubicBezTo>
                <a:cubicBezTo>
                  <a:pt x="913597" y="755093"/>
                  <a:pt x="832305" y="726415"/>
                  <a:pt x="751013" y="726415"/>
                </a:cubicBezTo>
                <a:close/>
                <a:moveTo>
                  <a:pt x="751013" y="687762"/>
                </a:moveTo>
                <a:cubicBezTo>
                  <a:pt x="842310" y="687762"/>
                  <a:pt x="931106" y="718934"/>
                  <a:pt x="1002393" y="775043"/>
                </a:cubicBezTo>
                <a:cubicBezTo>
                  <a:pt x="1016150" y="786265"/>
                  <a:pt x="1023654" y="801227"/>
                  <a:pt x="1024905" y="817436"/>
                </a:cubicBezTo>
                <a:cubicBezTo>
                  <a:pt x="1027406" y="834893"/>
                  <a:pt x="1022404" y="851102"/>
                  <a:pt x="1011148" y="864818"/>
                </a:cubicBezTo>
                <a:cubicBezTo>
                  <a:pt x="1001143" y="878534"/>
                  <a:pt x="986135" y="886015"/>
                  <a:pt x="968626" y="888508"/>
                </a:cubicBezTo>
                <a:cubicBezTo>
                  <a:pt x="952367" y="889755"/>
                  <a:pt x="936109" y="884768"/>
                  <a:pt x="922352" y="874793"/>
                </a:cubicBezTo>
                <a:cubicBezTo>
                  <a:pt x="873576" y="834893"/>
                  <a:pt x="813545" y="814943"/>
                  <a:pt x="751013" y="814943"/>
                </a:cubicBezTo>
                <a:cubicBezTo>
                  <a:pt x="687230" y="814943"/>
                  <a:pt x="628449" y="834893"/>
                  <a:pt x="579674" y="874793"/>
                </a:cubicBezTo>
                <a:cubicBezTo>
                  <a:pt x="568418" y="883521"/>
                  <a:pt x="553410" y="888508"/>
                  <a:pt x="539653" y="888508"/>
                </a:cubicBezTo>
                <a:cubicBezTo>
                  <a:pt x="519643" y="888508"/>
                  <a:pt x="500883" y="879780"/>
                  <a:pt x="489627" y="864818"/>
                </a:cubicBezTo>
                <a:cubicBezTo>
                  <a:pt x="468366" y="837387"/>
                  <a:pt x="472118" y="797486"/>
                  <a:pt x="499632" y="776290"/>
                </a:cubicBezTo>
                <a:cubicBezTo>
                  <a:pt x="570919" y="718934"/>
                  <a:pt x="659715" y="687762"/>
                  <a:pt x="751013" y="687762"/>
                </a:cubicBezTo>
                <a:close/>
                <a:moveTo>
                  <a:pt x="751255" y="555898"/>
                </a:moveTo>
                <a:cubicBezTo>
                  <a:pt x="630080" y="555898"/>
                  <a:pt x="515151" y="594321"/>
                  <a:pt x="421458" y="667448"/>
                </a:cubicBezTo>
                <a:cubicBezTo>
                  <a:pt x="410215" y="674885"/>
                  <a:pt x="407717" y="690998"/>
                  <a:pt x="416461" y="700914"/>
                </a:cubicBezTo>
                <a:cubicBezTo>
                  <a:pt x="420209" y="707111"/>
                  <a:pt x="426455" y="709590"/>
                  <a:pt x="433951" y="710829"/>
                </a:cubicBezTo>
                <a:cubicBezTo>
                  <a:pt x="438947" y="710829"/>
                  <a:pt x="445194" y="709590"/>
                  <a:pt x="451440" y="704632"/>
                </a:cubicBezTo>
                <a:cubicBezTo>
                  <a:pt x="537637" y="638941"/>
                  <a:pt x="641323" y="604236"/>
                  <a:pt x="751255" y="604236"/>
                </a:cubicBezTo>
                <a:cubicBezTo>
                  <a:pt x="861187" y="604236"/>
                  <a:pt x="964873" y="638941"/>
                  <a:pt x="1051070" y="704632"/>
                </a:cubicBezTo>
                <a:cubicBezTo>
                  <a:pt x="1061064" y="713308"/>
                  <a:pt x="1077304" y="712069"/>
                  <a:pt x="1086048" y="700914"/>
                </a:cubicBezTo>
                <a:cubicBezTo>
                  <a:pt x="1094793" y="690998"/>
                  <a:pt x="1092294" y="674885"/>
                  <a:pt x="1081051" y="667448"/>
                </a:cubicBezTo>
                <a:cubicBezTo>
                  <a:pt x="986110" y="594321"/>
                  <a:pt x="872430" y="555898"/>
                  <a:pt x="751255" y="555898"/>
                </a:cubicBezTo>
                <a:close/>
                <a:moveTo>
                  <a:pt x="751255" y="517475"/>
                </a:moveTo>
                <a:cubicBezTo>
                  <a:pt x="881175" y="517475"/>
                  <a:pt x="1003599" y="558377"/>
                  <a:pt x="1106036" y="637702"/>
                </a:cubicBezTo>
                <a:cubicBezTo>
                  <a:pt x="1133519" y="658772"/>
                  <a:pt x="1137267" y="697195"/>
                  <a:pt x="1116030" y="725703"/>
                </a:cubicBezTo>
                <a:cubicBezTo>
                  <a:pt x="1103538" y="740576"/>
                  <a:pt x="1086048" y="749252"/>
                  <a:pt x="1066061" y="749252"/>
                </a:cubicBezTo>
                <a:cubicBezTo>
                  <a:pt x="1052319" y="749252"/>
                  <a:pt x="1038578" y="744294"/>
                  <a:pt x="1027335" y="736858"/>
                </a:cubicBezTo>
                <a:cubicBezTo>
                  <a:pt x="947384" y="673646"/>
                  <a:pt x="852443" y="641420"/>
                  <a:pt x="751255" y="641420"/>
                </a:cubicBezTo>
                <a:cubicBezTo>
                  <a:pt x="650067" y="641420"/>
                  <a:pt x="555126" y="673646"/>
                  <a:pt x="475175" y="736858"/>
                </a:cubicBezTo>
                <a:cubicBezTo>
                  <a:pt x="447692" y="757928"/>
                  <a:pt x="407717" y="752971"/>
                  <a:pt x="386480" y="725703"/>
                </a:cubicBezTo>
                <a:cubicBezTo>
                  <a:pt x="363994" y="697195"/>
                  <a:pt x="368991" y="658772"/>
                  <a:pt x="396474" y="637702"/>
                </a:cubicBezTo>
                <a:cubicBezTo>
                  <a:pt x="498911" y="558377"/>
                  <a:pt x="621335" y="517475"/>
                  <a:pt x="751255" y="517475"/>
                </a:cubicBezTo>
                <a:close/>
                <a:moveTo>
                  <a:pt x="741879" y="196270"/>
                </a:moveTo>
                <a:cubicBezTo>
                  <a:pt x="731465" y="196270"/>
                  <a:pt x="720896" y="198762"/>
                  <a:pt x="710948" y="203747"/>
                </a:cubicBezTo>
                <a:lnTo>
                  <a:pt x="213568" y="546439"/>
                </a:lnTo>
                <a:lnTo>
                  <a:pt x="213568" y="1292886"/>
                </a:lnTo>
                <a:cubicBezTo>
                  <a:pt x="213568" y="1312824"/>
                  <a:pt x="230976" y="1329024"/>
                  <a:pt x="250871" y="1329024"/>
                </a:cubicBezTo>
                <a:lnTo>
                  <a:pt x="1233197" y="1329024"/>
                </a:lnTo>
                <a:cubicBezTo>
                  <a:pt x="1253092" y="1329024"/>
                  <a:pt x="1269257" y="1312824"/>
                  <a:pt x="1269257" y="1292886"/>
                </a:cubicBezTo>
                <a:lnTo>
                  <a:pt x="1268014" y="541454"/>
                </a:lnTo>
                <a:lnTo>
                  <a:pt x="771877" y="203747"/>
                </a:lnTo>
                <a:cubicBezTo>
                  <a:pt x="762551" y="198762"/>
                  <a:pt x="752293" y="196270"/>
                  <a:pt x="741879" y="196270"/>
                </a:cubicBezTo>
                <a:close/>
                <a:moveTo>
                  <a:pt x="741879" y="39254"/>
                </a:moveTo>
                <a:cubicBezTo>
                  <a:pt x="731465" y="39254"/>
                  <a:pt x="720896" y="41747"/>
                  <a:pt x="710948" y="46731"/>
                </a:cubicBezTo>
                <a:lnTo>
                  <a:pt x="41971" y="509054"/>
                </a:lnTo>
                <a:cubicBezTo>
                  <a:pt x="38241" y="511547"/>
                  <a:pt x="39485" y="515285"/>
                  <a:pt x="39485" y="516531"/>
                </a:cubicBezTo>
                <a:cubicBezTo>
                  <a:pt x="39485" y="519024"/>
                  <a:pt x="41971" y="522762"/>
                  <a:pt x="46945" y="522762"/>
                </a:cubicBezTo>
                <a:lnTo>
                  <a:pt x="181238" y="522762"/>
                </a:lnTo>
                <a:lnTo>
                  <a:pt x="691053" y="170100"/>
                </a:lnTo>
                <a:cubicBezTo>
                  <a:pt x="691053" y="170100"/>
                  <a:pt x="691053" y="170100"/>
                  <a:pt x="692296" y="170100"/>
                </a:cubicBezTo>
                <a:cubicBezTo>
                  <a:pt x="723382" y="152654"/>
                  <a:pt x="760686" y="152654"/>
                  <a:pt x="791772" y="170100"/>
                </a:cubicBezTo>
                <a:cubicBezTo>
                  <a:pt x="791772" y="170100"/>
                  <a:pt x="793016" y="170100"/>
                  <a:pt x="794259" y="170100"/>
                </a:cubicBezTo>
                <a:lnTo>
                  <a:pt x="1309048" y="521516"/>
                </a:lnTo>
                <a:lnTo>
                  <a:pt x="1444584" y="521516"/>
                </a:lnTo>
                <a:cubicBezTo>
                  <a:pt x="1449557" y="521516"/>
                  <a:pt x="1452044" y="517777"/>
                  <a:pt x="1452044" y="516531"/>
                </a:cubicBezTo>
                <a:cubicBezTo>
                  <a:pt x="1452044" y="514039"/>
                  <a:pt x="1453288" y="511547"/>
                  <a:pt x="1449557" y="507808"/>
                </a:cubicBezTo>
                <a:lnTo>
                  <a:pt x="771877" y="46731"/>
                </a:lnTo>
                <a:cubicBezTo>
                  <a:pt x="762551" y="41747"/>
                  <a:pt x="752293" y="39254"/>
                  <a:pt x="741879" y="39254"/>
                </a:cubicBezTo>
                <a:close/>
                <a:moveTo>
                  <a:pt x="742034" y="0"/>
                </a:moveTo>
                <a:cubicBezTo>
                  <a:pt x="759132" y="0"/>
                  <a:pt x="776229" y="4362"/>
                  <a:pt x="791772" y="13085"/>
                </a:cubicBezTo>
                <a:cubicBezTo>
                  <a:pt x="791772" y="13085"/>
                  <a:pt x="793016" y="13085"/>
                  <a:pt x="794259" y="14331"/>
                </a:cubicBezTo>
                <a:lnTo>
                  <a:pt x="1471940" y="476654"/>
                </a:lnTo>
                <a:lnTo>
                  <a:pt x="1473183" y="476654"/>
                </a:lnTo>
                <a:cubicBezTo>
                  <a:pt x="1488104" y="489116"/>
                  <a:pt x="1494322" y="509054"/>
                  <a:pt x="1488104" y="528993"/>
                </a:cubicBezTo>
                <a:cubicBezTo>
                  <a:pt x="1481887" y="547685"/>
                  <a:pt x="1465722" y="560147"/>
                  <a:pt x="1444584" y="560147"/>
                </a:cubicBezTo>
                <a:lnTo>
                  <a:pt x="1307804" y="560147"/>
                </a:lnTo>
                <a:lnTo>
                  <a:pt x="1309048" y="1292886"/>
                </a:lnTo>
                <a:cubicBezTo>
                  <a:pt x="1309048" y="1312824"/>
                  <a:pt x="1300343" y="1331517"/>
                  <a:pt x="1286665" y="1346470"/>
                </a:cubicBezTo>
                <a:cubicBezTo>
                  <a:pt x="1272987" y="1360178"/>
                  <a:pt x="1253092" y="1367655"/>
                  <a:pt x="1233197" y="1367655"/>
                </a:cubicBezTo>
                <a:lnTo>
                  <a:pt x="250871" y="1367655"/>
                </a:lnTo>
                <a:cubicBezTo>
                  <a:pt x="208594" y="1367655"/>
                  <a:pt x="175021" y="1334009"/>
                  <a:pt x="175021" y="1292886"/>
                </a:cubicBezTo>
                <a:lnTo>
                  <a:pt x="175021" y="561393"/>
                </a:lnTo>
                <a:lnTo>
                  <a:pt x="46945" y="561393"/>
                </a:lnTo>
                <a:cubicBezTo>
                  <a:pt x="25807" y="561393"/>
                  <a:pt x="8398" y="548931"/>
                  <a:pt x="2181" y="528993"/>
                </a:cubicBezTo>
                <a:cubicBezTo>
                  <a:pt x="-4036" y="509054"/>
                  <a:pt x="3424" y="487870"/>
                  <a:pt x="19589" y="476654"/>
                </a:cubicBezTo>
                <a:lnTo>
                  <a:pt x="691053" y="14331"/>
                </a:lnTo>
                <a:cubicBezTo>
                  <a:pt x="691053" y="13085"/>
                  <a:pt x="691053" y="13085"/>
                  <a:pt x="692296" y="13085"/>
                </a:cubicBezTo>
                <a:cubicBezTo>
                  <a:pt x="707839" y="4362"/>
                  <a:pt x="724937" y="0"/>
                  <a:pt x="7420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CF330BB-1F20-594B-8670-1D4DCC49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582" y="4461900"/>
            <a:ext cx="1491189" cy="1367660"/>
          </a:xfrm>
          <a:custGeom>
            <a:avLst/>
            <a:gdLst>
              <a:gd name="connsiteX0" fmla="*/ 741175 w 1491189"/>
              <a:gd name="connsiteY0" fmla="*/ 907325 h 1367660"/>
              <a:gd name="connsiteX1" fmla="*/ 708960 w 1491189"/>
              <a:gd name="connsiteY1" fmla="*/ 941099 h 1367660"/>
              <a:gd name="connsiteX2" fmla="*/ 715155 w 1491189"/>
              <a:gd name="connsiteY2" fmla="*/ 973623 h 1367660"/>
              <a:gd name="connsiteX3" fmla="*/ 730024 w 1491189"/>
              <a:gd name="connsiteY3" fmla="*/ 1021157 h 1367660"/>
              <a:gd name="connsiteX4" fmla="*/ 730024 w 1491189"/>
              <a:gd name="connsiteY4" fmla="*/ 1076196 h 1367660"/>
              <a:gd name="connsiteX5" fmla="*/ 768433 w 1491189"/>
              <a:gd name="connsiteY5" fmla="*/ 1076196 h 1367660"/>
              <a:gd name="connsiteX6" fmla="*/ 768433 w 1491189"/>
              <a:gd name="connsiteY6" fmla="*/ 1021157 h 1367660"/>
              <a:gd name="connsiteX7" fmla="*/ 783302 w 1491189"/>
              <a:gd name="connsiteY7" fmla="*/ 973623 h 1367660"/>
              <a:gd name="connsiteX8" fmla="*/ 791975 w 1491189"/>
              <a:gd name="connsiteY8" fmla="*/ 949856 h 1367660"/>
              <a:gd name="connsiteX9" fmla="*/ 775868 w 1491189"/>
              <a:gd name="connsiteY9" fmla="*/ 916082 h 1367660"/>
              <a:gd name="connsiteX10" fmla="*/ 741175 w 1491189"/>
              <a:gd name="connsiteY10" fmla="*/ 907325 h 1367660"/>
              <a:gd name="connsiteX11" fmla="*/ 768433 w 1491189"/>
              <a:gd name="connsiteY11" fmla="*/ 869486 h 1367660"/>
              <a:gd name="connsiteX12" fmla="*/ 800648 w 1491189"/>
              <a:gd name="connsiteY12" fmla="*/ 886060 h 1367660"/>
              <a:gd name="connsiteX13" fmla="*/ 830385 w 1491189"/>
              <a:gd name="connsiteY13" fmla="*/ 949856 h 1367660"/>
              <a:gd name="connsiteX14" fmla="*/ 815517 w 1491189"/>
              <a:gd name="connsiteY14" fmla="*/ 997390 h 1367660"/>
              <a:gd name="connsiteX15" fmla="*/ 806843 w 1491189"/>
              <a:gd name="connsiteY15" fmla="*/ 1021157 h 1367660"/>
              <a:gd name="connsiteX16" fmla="*/ 806843 w 1491189"/>
              <a:gd name="connsiteY16" fmla="*/ 1078698 h 1367660"/>
              <a:gd name="connsiteX17" fmla="*/ 772151 w 1491189"/>
              <a:gd name="connsiteY17" fmla="*/ 1114973 h 1367660"/>
              <a:gd name="connsiteX18" fmla="*/ 727545 w 1491189"/>
              <a:gd name="connsiteY18" fmla="*/ 1114973 h 1367660"/>
              <a:gd name="connsiteX19" fmla="*/ 691614 w 1491189"/>
              <a:gd name="connsiteY19" fmla="*/ 1078698 h 1367660"/>
              <a:gd name="connsiteX20" fmla="*/ 691614 w 1491189"/>
              <a:gd name="connsiteY20" fmla="*/ 1021157 h 1367660"/>
              <a:gd name="connsiteX21" fmla="*/ 684179 w 1491189"/>
              <a:gd name="connsiteY21" fmla="*/ 997390 h 1367660"/>
              <a:gd name="connsiteX22" fmla="*/ 670550 w 1491189"/>
              <a:gd name="connsiteY22" fmla="*/ 933594 h 1367660"/>
              <a:gd name="connsiteX23" fmla="*/ 732502 w 1491189"/>
              <a:gd name="connsiteY23" fmla="*/ 869799 h 1367660"/>
              <a:gd name="connsiteX24" fmla="*/ 768433 w 1491189"/>
              <a:gd name="connsiteY24" fmla="*/ 869486 h 1367660"/>
              <a:gd name="connsiteX25" fmla="*/ 514205 w 1491189"/>
              <a:gd name="connsiteY25" fmla="*/ 821982 h 1367660"/>
              <a:gd name="connsiteX26" fmla="*/ 496749 w 1491189"/>
              <a:gd name="connsiteY26" fmla="*/ 840627 h 1367660"/>
              <a:gd name="connsiteX27" fmla="*/ 496749 w 1491189"/>
              <a:gd name="connsiteY27" fmla="*/ 1141438 h 1367660"/>
              <a:gd name="connsiteX28" fmla="*/ 514205 w 1491189"/>
              <a:gd name="connsiteY28" fmla="*/ 1158841 h 1367660"/>
              <a:gd name="connsiteX29" fmla="*/ 981761 w 1491189"/>
              <a:gd name="connsiteY29" fmla="*/ 1158841 h 1367660"/>
              <a:gd name="connsiteX30" fmla="*/ 1000463 w 1491189"/>
              <a:gd name="connsiteY30" fmla="*/ 1141438 h 1367660"/>
              <a:gd name="connsiteX31" fmla="*/ 1000463 w 1491189"/>
              <a:gd name="connsiteY31" fmla="*/ 840627 h 1367660"/>
              <a:gd name="connsiteX32" fmla="*/ 981761 w 1491189"/>
              <a:gd name="connsiteY32" fmla="*/ 821982 h 1367660"/>
              <a:gd name="connsiteX33" fmla="*/ 943109 w 1491189"/>
              <a:gd name="connsiteY33" fmla="*/ 821982 h 1367660"/>
              <a:gd name="connsiteX34" fmla="*/ 552856 w 1491189"/>
              <a:gd name="connsiteY34" fmla="*/ 821982 h 1367660"/>
              <a:gd name="connsiteX35" fmla="*/ 749853 w 1491189"/>
              <a:gd name="connsiteY35" fmla="*/ 588295 h 1367660"/>
              <a:gd name="connsiteX36" fmla="*/ 662576 w 1491189"/>
              <a:gd name="connsiteY36" fmla="*/ 672820 h 1367660"/>
              <a:gd name="connsiteX37" fmla="*/ 662576 w 1491189"/>
              <a:gd name="connsiteY37" fmla="*/ 783449 h 1367660"/>
              <a:gd name="connsiteX38" fmla="*/ 833390 w 1491189"/>
              <a:gd name="connsiteY38" fmla="*/ 783449 h 1367660"/>
              <a:gd name="connsiteX39" fmla="*/ 833390 w 1491189"/>
              <a:gd name="connsiteY39" fmla="*/ 672820 h 1367660"/>
              <a:gd name="connsiteX40" fmla="*/ 749853 w 1491189"/>
              <a:gd name="connsiteY40" fmla="*/ 588295 h 1367660"/>
              <a:gd name="connsiteX41" fmla="*/ 749853 w 1491189"/>
              <a:gd name="connsiteY41" fmla="*/ 490096 h 1367660"/>
              <a:gd name="connsiteX42" fmla="*/ 572805 w 1491189"/>
              <a:gd name="connsiteY42" fmla="*/ 665362 h 1367660"/>
              <a:gd name="connsiteX43" fmla="*/ 572805 w 1491189"/>
              <a:gd name="connsiteY43" fmla="*/ 783449 h 1367660"/>
              <a:gd name="connsiteX44" fmla="*/ 623924 w 1491189"/>
              <a:gd name="connsiteY44" fmla="*/ 783449 h 1367660"/>
              <a:gd name="connsiteX45" fmla="*/ 623924 w 1491189"/>
              <a:gd name="connsiteY45" fmla="*/ 672820 h 1367660"/>
              <a:gd name="connsiteX46" fmla="*/ 749853 w 1491189"/>
              <a:gd name="connsiteY46" fmla="*/ 549761 h 1367660"/>
              <a:gd name="connsiteX47" fmla="*/ 872041 w 1491189"/>
              <a:gd name="connsiteY47" fmla="*/ 672820 h 1367660"/>
              <a:gd name="connsiteX48" fmla="*/ 872041 w 1491189"/>
              <a:gd name="connsiteY48" fmla="*/ 783449 h 1367660"/>
              <a:gd name="connsiteX49" fmla="*/ 923160 w 1491189"/>
              <a:gd name="connsiteY49" fmla="*/ 783449 h 1367660"/>
              <a:gd name="connsiteX50" fmla="*/ 923160 w 1491189"/>
              <a:gd name="connsiteY50" fmla="*/ 665362 h 1367660"/>
              <a:gd name="connsiteX51" fmla="*/ 749853 w 1491189"/>
              <a:gd name="connsiteY51" fmla="*/ 490096 h 1367660"/>
              <a:gd name="connsiteX52" fmla="*/ 749853 w 1491189"/>
              <a:gd name="connsiteY52" fmla="*/ 451563 h 1367660"/>
              <a:gd name="connsiteX53" fmla="*/ 963058 w 1491189"/>
              <a:gd name="connsiteY53" fmla="*/ 665362 h 1367660"/>
              <a:gd name="connsiteX54" fmla="*/ 963058 w 1491189"/>
              <a:gd name="connsiteY54" fmla="*/ 783449 h 1367660"/>
              <a:gd name="connsiteX55" fmla="*/ 981761 w 1491189"/>
              <a:gd name="connsiteY55" fmla="*/ 783449 h 1367660"/>
              <a:gd name="connsiteX56" fmla="*/ 1039114 w 1491189"/>
              <a:gd name="connsiteY56" fmla="*/ 840627 h 1367660"/>
              <a:gd name="connsiteX57" fmla="*/ 1039114 w 1491189"/>
              <a:gd name="connsiteY57" fmla="*/ 1141438 h 1367660"/>
              <a:gd name="connsiteX58" fmla="*/ 981761 w 1491189"/>
              <a:gd name="connsiteY58" fmla="*/ 1197374 h 1367660"/>
              <a:gd name="connsiteX59" fmla="*/ 514205 w 1491189"/>
              <a:gd name="connsiteY59" fmla="*/ 1197374 h 1367660"/>
              <a:gd name="connsiteX60" fmla="*/ 458098 w 1491189"/>
              <a:gd name="connsiteY60" fmla="*/ 1141438 h 1367660"/>
              <a:gd name="connsiteX61" fmla="*/ 458098 w 1491189"/>
              <a:gd name="connsiteY61" fmla="*/ 840627 h 1367660"/>
              <a:gd name="connsiteX62" fmla="*/ 514205 w 1491189"/>
              <a:gd name="connsiteY62" fmla="*/ 783449 h 1367660"/>
              <a:gd name="connsiteX63" fmla="*/ 534154 w 1491189"/>
              <a:gd name="connsiteY63" fmla="*/ 783449 h 1367660"/>
              <a:gd name="connsiteX64" fmla="*/ 534154 w 1491189"/>
              <a:gd name="connsiteY64" fmla="*/ 665362 h 1367660"/>
              <a:gd name="connsiteX65" fmla="*/ 749853 w 1491189"/>
              <a:gd name="connsiteY65" fmla="*/ 451563 h 1367660"/>
              <a:gd name="connsiteX66" fmla="*/ 741970 w 1491189"/>
              <a:gd name="connsiteY66" fmla="*/ 195158 h 1367660"/>
              <a:gd name="connsiteX67" fmla="*/ 712258 w 1491189"/>
              <a:gd name="connsiteY67" fmla="*/ 203562 h 1367660"/>
              <a:gd name="connsiteX68" fmla="*/ 214465 w 1491189"/>
              <a:gd name="connsiteY68" fmla="*/ 545944 h 1367660"/>
              <a:gd name="connsiteX69" fmla="*/ 214465 w 1491189"/>
              <a:gd name="connsiteY69" fmla="*/ 1292959 h 1367660"/>
              <a:gd name="connsiteX70" fmla="*/ 250555 w 1491189"/>
              <a:gd name="connsiteY70" fmla="*/ 1329064 h 1367660"/>
              <a:gd name="connsiteX71" fmla="*/ 1233696 w 1491189"/>
              <a:gd name="connsiteY71" fmla="*/ 1329064 h 1367660"/>
              <a:gd name="connsiteX72" fmla="*/ 1258586 w 1491189"/>
              <a:gd name="connsiteY72" fmla="*/ 1319104 h 1367660"/>
              <a:gd name="connsiteX73" fmla="*/ 1269786 w 1491189"/>
              <a:gd name="connsiteY73" fmla="*/ 1292959 h 1367660"/>
              <a:gd name="connsiteX74" fmla="*/ 1268542 w 1491189"/>
              <a:gd name="connsiteY74" fmla="*/ 540964 h 1367660"/>
              <a:gd name="connsiteX75" fmla="*/ 770749 w 1491189"/>
              <a:gd name="connsiteY75" fmla="*/ 203562 h 1367660"/>
              <a:gd name="connsiteX76" fmla="*/ 741970 w 1491189"/>
              <a:gd name="connsiteY76" fmla="*/ 195158 h 1367660"/>
              <a:gd name="connsiteX77" fmla="*/ 741970 w 1491189"/>
              <a:gd name="connsiteY77" fmla="*/ 39219 h 1367660"/>
              <a:gd name="connsiteX78" fmla="*/ 712258 w 1491189"/>
              <a:gd name="connsiteY78" fmla="*/ 46689 h 1367660"/>
              <a:gd name="connsiteX79" fmla="*/ 42727 w 1491189"/>
              <a:gd name="connsiteY79" fmla="*/ 508593 h 1367660"/>
              <a:gd name="connsiteX80" fmla="*/ 40238 w 1491189"/>
              <a:gd name="connsiteY80" fmla="*/ 517308 h 1367660"/>
              <a:gd name="connsiteX81" fmla="*/ 47705 w 1491189"/>
              <a:gd name="connsiteY81" fmla="*/ 522288 h 1367660"/>
              <a:gd name="connsiteX82" fmla="*/ 180864 w 1491189"/>
              <a:gd name="connsiteY82" fmla="*/ 522288 h 1367660"/>
              <a:gd name="connsiteX83" fmla="*/ 691102 w 1491189"/>
              <a:gd name="connsiteY83" fmla="*/ 171191 h 1367660"/>
              <a:gd name="connsiteX84" fmla="*/ 692346 w 1491189"/>
              <a:gd name="connsiteY84" fmla="*/ 169946 h 1367660"/>
              <a:gd name="connsiteX85" fmla="*/ 790661 w 1491189"/>
              <a:gd name="connsiteY85" fmla="*/ 169946 h 1367660"/>
              <a:gd name="connsiteX86" fmla="*/ 793150 w 1491189"/>
              <a:gd name="connsiteY86" fmla="*/ 171191 h 1367660"/>
              <a:gd name="connsiteX87" fmla="*/ 1308365 w 1491189"/>
              <a:gd name="connsiteY87" fmla="*/ 521043 h 1367660"/>
              <a:gd name="connsiteX88" fmla="*/ 1445258 w 1491189"/>
              <a:gd name="connsiteY88" fmla="*/ 521043 h 1367660"/>
              <a:gd name="connsiteX89" fmla="*/ 1451481 w 1491189"/>
              <a:gd name="connsiteY89" fmla="*/ 516063 h 1367660"/>
              <a:gd name="connsiteX90" fmla="*/ 1448992 w 1491189"/>
              <a:gd name="connsiteY90" fmla="*/ 508593 h 1367660"/>
              <a:gd name="connsiteX91" fmla="*/ 770749 w 1491189"/>
              <a:gd name="connsiteY91" fmla="*/ 46689 h 1367660"/>
              <a:gd name="connsiteX92" fmla="*/ 741970 w 1491189"/>
              <a:gd name="connsiteY92" fmla="*/ 39219 h 1367660"/>
              <a:gd name="connsiteX93" fmla="*/ 741504 w 1491189"/>
              <a:gd name="connsiteY93" fmla="*/ 0 h 1367660"/>
              <a:gd name="connsiteX94" fmla="*/ 790661 w 1491189"/>
              <a:gd name="connsiteY94" fmla="*/ 13073 h 1367660"/>
              <a:gd name="connsiteX95" fmla="*/ 793150 w 1491189"/>
              <a:gd name="connsiteY95" fmla="*/ 14318 h 1367660"/>
              <a:gd name="connsiteX96" fmla="*/ 1472637 w 1491189"/>
              <a:gd name="connsiteY96" fmla="*/ 476222 h 1367660"/>
              <a:gd name="connsiteX97" fmla="*/ 1472637 w 1491189"/>
              <a:gd name="connsiteY97" fmla="*/ 477467 h 1367660"/>
              <a:gd name="connsiteX98" fmla="*/ 1488815 w 1491189"/>
              <a:gd name="connsiteY98" fmla="*/ 528513 h 1367660"/>
              <a:gd name="connsiteX99" fmla="*/ 1445258 w 1491189"/>
              <a:gd name="connsiteY99" fmla="*/ 559639 h 1367660"/>
              <a:gd name="connsiteX100" fmla="*/ 1307121 w 1491189"/>
              <a:gd name="connsiteY100" fmla="*/ 559639 h 1367660"/>
              <a:gd name="connsiteX101" fmla="*/ 1308365 w 1491189"/>
              <a:gd name="connsiteY101" fmla="*/ 1292959 h 1367660"/>
              <a:gd name="connsiteX102" fmla="*/ 1233696 w 1491189"/>
              <a:gd name="connsiteY102" fmla="*/ 1367660 h 1367660"/>
              <a:gd name="connsiteX103" fmla="*/ 250555 w 1491189"/>
              <a:gd name="connsiteY103" fmla="*/ 1367660 h 1367660"/>
              <a:gd name="connsiteX104" fmla="*/ 175886 w 1491189"/>
              <a:gd name="connsiteY104" fmla="*/ 1292959 h 1367660"/>
              <a:gd name="connsiteX105" fmla="*/ 175886 w 1491189"/>
              <a:gd name="connsiteY105" fmla="*/ 560884 h 1367660"/>
              <a:gd name="connsiteX106" fmla="*/ 47705 w 1491189"/>
              <a:gd name="connsiteY106" fmla="*/ 560884 h 1367660"/>
              <a:gd name="connsiteX107" fmla="*/ 1659 w 1491189"/>
              <a:gd name="connsiteY107" fmla="*/ 528513 h 1367660"/>
              <a:gd name="connsiteX108" fmla="*/ 20326 w 1491189"/>
              <a:gd name="connsiteY108" fmla="*/ 476222 h 1367660"/>
              <a:gd name="connsiteX109" fmla="*/ 691102 w 1491189"/>
              <a:gd name="connsiteY109" fmla="*/ 14318 h 1367660"/>
              <a:gd name="connsiteX110" fmla="*/ 692346 w 1491189"/>
              <a:gd name="connsiteY110" fmla="*/ 13073 h 1367660"/>
              <a:gd name="connsiteX111" fmla="*/ 741504 w 1491189"/>
              <a:gd name="connsiteY111" fmla="*/ 0 h 136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491189" h="1367660">
                <a:moveTo>
                  <a:pt x="741175" y="907325"/>
                </a:moveTo>
                <a:cubicBezTo>
                  <a:pt x="725067" y="911078"/>
                  <a:pt x="711438" y="924838"/>
                  <a:pt x="708960" y="941099"/>
                </a:cubicBezTo>
                <a:cubicBezTo>
                  <a:pt x="706482" y="952358"/>
                  <a:pt x="708960" y="964866"/>
                  <a:pt x="715155" y="973623"/>
                </a:cubicBezTo>
                <a:cubicBezTo>
                  <a:pt x="726306" y="987382"/>
                  <a:pt x="730024" y="1004895"/>
                  <a:pt x="730024" y="1021157"/>
                </a:cubicBezTo>
                <a:lnTo>
                  <a:pt x="730024" y="1076196"/>
                </a:lnTo>
                <a:lnTo>
                  <a:pt x="768433" y="1076196"/>
                </a:lnTo>
                <a:lnTo>
                  <a:pt x="768433" y="1021157"/>
                </a:lnTo>
                <a:cubicBezTo>
                  <a:pt x="768433" y="1004895"/>
                  <a:pt x="773390" y="987382"/>
                  <a:pt x="783302" y="973623"/>
                </a:cubicBezTo>
                <a:cubicBezTo>
                  <a:pt x="789497" y="967368"/>
                  <a:pt x="791975" y="958612"/>
                  <a:pt x="791975" y="949856"/>
                </a:cubicBezTo>
                <a:cubicBezTo>
                  <a:pt x="791975" y="936096"/>
                  <a:pt x="785780" y="924838"/>
                  <a:pt x="775868" y="916082"/>
                </a:cubicBezTo>
                <a:cubicBezTo>
                  <a:pt x="765955" y="907325"/>
                  <a:pt x="752326" y="904824"/>
                  <a:pt x="741175" y="907325"/>
                </a:cubicBezTo>
                <a:close/>
                <a:moveTo>
                  <a:pt x="768433" y="869486"/>
                </a:moveTo>
                <a:cubicBezTo>
                  <a:pt x="780204" y="872301"/>
                  <a:pt x="791356" y="877930"/>
                  <a:pt x="800648" y="886060"/>
                </a:cubicBezTo>
                <a:cubicBezTo>
                  <a:pt x="819234" y="901071"/>
                  <a:pt x="830385" y="924838"/>
                  <a:pt x="830385" y="949856"/>
                </a:cubicBezTo>
                <a:cubicBezTo>
                  <a:pt x="830385" y="966117"/>
                  <a:pt x="824190" y="983630"/>
                  <a:pt x="815517" y="997390"/>
                </a:cubicBezTo>
                <a:cubicBezTo>
                  <a:pt x="809321" y="1004895"/>
                  <a:pt x="806843" y="1012400"/>
                  <a:pt x="806843" y="1021157"/>
                </a:cubicBezTo>
                <a:lnTo>
                  <a:pt x="806843" y="1078698"/>
                </a:lnTo>
                <a:cubicBezTo>
                  <a:pt x="806843" y="1098712"/>
                  <a:pt x="791975" y="1114973"/>
                  <a:pt x="772151" y="1114973"/>
                </a:cubicBezTo>
                <a:lnTo>
                  <a:pt x="727545" y="1114973"/>
                </a:lnTo>
                <a:cubicBezTo>
                  <a:pt x="707721" y="1114973"/>
                  <a:pt x="691614" y="1098712"/>
                  <a:pt x="691614" y="1078698"/>
                </a:cubicBezTo>
                <a:lnTo>
                  <a:pt x="691614" y="1021157"/>
                </a:lnTo>
                <a:cubicBezTo>
                  <a:pt x="691614" y="1012400"/>
                  <a:pt x="689136" y="1004895"/>
                  <a:pt x="684179" y="997390"/>
                </a:cubicBezTo>
                <a:cubicBezTo>
                  <a:pt x="670550" y="978626"/>
                  <a:pt x="666833" y="956110"/>
                  <a:pt x="670550" y="933594"/>
                </a:cubicBezTo>
                <a:cubicBezTo>
                  <a:pt x="676745" y="901071"/>
                  <a:pt x="701526" y="876053"/>
                  <a:pt x="732502" y="869799"/>
                </a:cubicBezTo>
                <a:cubicBezTo>
                  <a:pt x="744273" y="866672"/>
                  <a:pt x="756663" y="866672"/>
                  <a:pt x="768433" y="869486"/>
                </a:cubicBezTo>
                <a:close/>
                <a:moveTo>
                  <a:pt x="514205" y="821982"/>
                </a:moveTo>
                <a:cubicBezTo>
                  <a:pt x="504230" y="821982"/>
                  <a:pt x="496749" y="830683"/>
                  <a:pt x="496749" y="840627"/>
                </a:cubicBezTo>
                <a:lnTo>
                  <a:pt x="496749" y="1141438"/>
                </a:lnTo>
                <a:cubicBezTo>
                  <a:pt x="496749" y="1150140"/>
                  <a:pt x="504230" y="1158841"/>
                  <a:pt x="514205" y="1158841"/>
                </a:cubicBezTo>
                <a:lnTo>
                  <a:pt x="981761" y="1158841"/>
                </a:lnTo>
                <a:cubicBezTo>
                  <a:pt x="991735" y="1158841"/>
                  <a:pt x="1000463" y="1150140"/>
                  <a:pt x="1000463" y="1141438"/>
                </a:cubicBezTo>
                <a:lnTo>
                  <a:pt x="1000463" y="840627"/>
                </a:lnTo>
                <a:cubicBezTo>
                  <a:pt x="1000463" y="830683"/>
                  <a:pt x="991735" y="821982"/>
                  <a:pt x="981761" y="821982"/>
                </a:cubicBezTo>
                <a:lnTo>
                  <a:pt x="943109" y="821982"/>
                </a:lnTo>
                <a:lnTo>
                  <a:pt x="552856" y="821982"/>
                </a:lnTo>
                <a:close/>
                <a:moveTo>
                  <a:pt x="749853" y="588295"/>
                </a:moveTo>
                <a:cubicBezTo>
                  <a:pt x="702474" y="588295"/>
                  <a:pt x="662576" y="626828"/>
                  <a:pt x="662576" y="672820"/>
                </a:cubicBezTo>
                <a:lnTo>
                  <a:pt x="662576" y="783449"/>
                </a:lnTo>
                <a:lnTo>
                  <a:pt x="833390" y="783449"/>
                </a:lnTo>
                <a:lnTo>
                  <a:pt x="833390" y="672820"/>
                </a:lnTo>
                <a:cubicBezTo>
                  <a:pt x="833390" y="626828"/>
                  <a:pt x="794738" y="588295"/>
                  <a:pt x="749853" y="588295"/>
                </a:cubicBezTo>
                <a:close/>
                <a:moveTo>
                  <a:pt x="749853" y="490096"/>
                </a:moveTo>
                <a:cubicBezTo>
                  <a:pt x="651354" y="490096"/>
                  <a:pt x="572805" y="569649"/>
                  <a:pt x="572805" y="665362"/>
                </a:cubicBezTo>
                <a:lnTo>
                  <a:pt x="572805" y="783449"/>
                </a:lnTo>
                <a:lnTo>
                  <a:pt x="623924" y="783449"/>
                </a:lnTo>
                <a:lnTo>
                  <a:pt x="623924" y="672820"/>
                </a:lnTo>
                <a:cubicBezTo>
                  <a:pt x="623924" y="604454"/>
                  <a:pt x="680031" y="549761"/>
                  <a:pt x="749853" y="549761"/>
                </a:cubicBezTo>
                <a:cubicBezTo>
                  <a:pt x="817181" y="549761"/>
                  <a:pt x="872041" y="604454"/>
                  <a:pt x="872041" y="672820"/>
                </a:cubicBezTo>
                <a:lnTo>
                  <a:pt x="872041" y="783449"/>
                </a:lnTo>
                <a:lnTo>
                  <a:pt x="923160" y="783449"/>
                </a:lnTo>
                <a:lnTo>
                  <a:pt x="923160" y="665362"/>
                </a:lnTo>
                <a:cubicBezTo>
                  <a:pt x="923160" y="569649"/>
                  <a:pt x="844611" y="490096"/>
                  <a:pt x="749853" y="490096"/>
                </a:cubicBezTo>
                <a:close/>
                <a:moveTo>
                  <a:pt x="749853" y="451563"/>
                </a:moveTo>
                <a:cubicBezTo>
                  <a:pt x="865807" y="451563"/>
                  <a:pt x="963058" y="548518"/>
                  <a:pt x="963058" y="665362"/>
                </a:cubicBezTo>
                <a:lnTo>
                  <a:pt x="963058" y="783449"/>
                </a:lnTo>
                <a:lnTo>
                  <a:pt x="981761" y="783449"/>
                </a:lnTo>
                <a:cubicBezTo>
                  <a:pt x="1014178" y="783449"/>
                  <a:pt x="1039114" y="809552"/>
                  <a:pt x="1039114" y="840627"/>
                </a:cubicBezTo>
                <a:lnTo>
                  <a:pt x="1039114" y="1141438"/>
                </a:lnTo>
                <a:cubicBezTo>
                  <a:pt x="1039114" y="1172514"/>
                  <a:pt x="1014178" y="1197374"/>
                  <a:pt x="981761" y="1197374"/>
                </a:cubicBezTo>
                <a:lnTo>
                  <a:pt x="514205" y="1197374"/>
                </a:lnTo>
                <a:cubicBezTo>
                  <a:pt x="483034" y="1197374"/>
                  <a:pt x="458098" y="1172514"/>
                  <a:pt x="458098" y="1141438"/>
                </a:cubicBezTo>
                <a:lnTo>
                  <a:pt x="458098" y="840627"/>
                </a:lnTo>
                <a:cubicBezTo>
                  <a:pt x="458098" y="809552"/>
                  <a:pt x="483034" y="783449"/>
                  <a:pt x="514205" y="783449"/>
                </a:cubicBezTo>
                <a:lnTo>
                  <a:pt x="534154" y="783449"/>
                </a:lnTo>
                <a:lnTo>
                  <a:pt x="534154" y="665362"/>
                </a:lnTo>
                <a:cubicBezTo>
                  <a:pt x="534154" y="548518"/>
                  <a:pt x="630159" y="451563"/>
                  <a:pt x="749853" y="451563"/>
                </a:cubicBezTo>
                <a:close/>
                <a:moveTo>
                  <a:pt x="741970" y="195158"/>
                </a:moveTo>
                <a:cubicBezTo>
                  <a:pt x="731859" y="195158"/>
                  <a:pt x="721592" y="197959"/>
                  <a:pt x="712258" y="203562"/>
                </a:cubicBezTo>
                <a:lnTo>
                  <a:pt x="214465" y="545944"/>
                </a:lnTo>
                <a:lnTo>
                  <a:pt x="214465" y="1292959"/>
                </a:lnTo>
                <a:cubicBezTo>
                  <a:pt x="214465" y="1312879"/>
                  <a:pt x="230644" y="1329064"/>
                  <a:pt x="250555" y="1329064"/>
                </a:cubicBezTo>
                <a:lnTo>
                  <a:pt x="1233696" y="1329064"/>
                </a:lnTo>
                <a:cubicBezTo>
                  <a:pt x="1243652" y="1329064"/>
                  <a:pt x="1252364" y="1325329"/>
                  <a:pt x="1258586" y="1319104"/>
                </a:cubicBezTo>
                <a:cubicBezTo>
                  <a:pt x="1266053" y="1311634"/>
                  <a:pt x="1269786" y="1302919"/>
                  <a:pt x="1269786" y="1292959"/>
                </a:cubicBezTo>
                <a:lnTo>
                  <a:pt x="1268542" y="540964"/>
                </a:lnTo>
                <a:lnTo>
                  <a:pt x="770749" y="203562"/>
                </a:lnTo>
                <a:cubicBezTo>
                  <a:pt x="762038" y="197959"/>
                  <a:pt x="752082" y="195158"/>
                  <a:pt x="741970" y="195158"/>
                </a:cubicBezTo>
                <a:close/>
                <a:moveTo>
                  <a:pt x="741970" y="39219"/>
                </a:moveTo>
                <a:cubicBezTo>
                  <a:pt x="731859" y="39219"/>
                  <a:pt x="721592" y="41709"/>
                  <a:pt x="712258" y="46689"/>
                </a:cubicBezTo>
                <a:lnTo>
                  <a:pt x="42727" y="508593"/>
                </a:lnTo>
                <a:cubicBezTo>
                  <a:pt x="38993" y="511083"/>
                  <a:pt x="38993" y="514818"/>
                  <a:pt x="40238" y="517308"/>
                </a:cubicBezTo>
                <a:cubicBezTo>
                  <a:pt x="40238" y="518553"/>
                  <a:pt x="41482" y="522288"/>
                  <a:pt x="47705" y="522288"/>
                </a:cubicBezTo>
                <a:lnTo>
                  <a:pt x="180864" y="522288"/>
                </a:lnTo>
                <a:lnTo>
                  <a:pt x="691102" y="171191"/>
                </a:lnTo>
                <a:cubicBezTo>
                  <a:pt x="692346" y="169946"/>
                  <a:pt x="692346" y="169946"/>
                  <a:pt x="692346" y="169946"/>
                </a:cubicBezTo>
                <a:cubicBezTo>
                  <a:pt x="723459" y="152516"/>
                  <a:pt x="759549" y="152516"/>
                  <a:pt x="790661" y="169946"/>
                </a:cubicBezTo>
                <a:cubicBezTo>
                  <a:pt x="791905" y="169946"/>
                  <a:pt x="793150" y="169946"/>
                  <a:pt x="793150" y="171191"/>
                </a:cubicBezTo>
                <a:lnTo>
                  <a:pt x="1308365" y="521043"/>
                </a:lnTo>
                <a:lnTo>
                  <a:pt x="1445258" y="521043"/>
                </a:lnTo>
                <a:cubicBezTo>
                  <a:pt x="1448992" y="521043"/>
                  <a:pt x="1450236" y="518553"/>
                  <a:pt x="1451481" y="516063"/>
                </a:cubicBezTo>
                <a:cubicBezTo>
                  <a:pt x="1452725" y="514818"/>
                  <a:pt x="1452725" y="511083"/>
                  <a:pt x="1448992" y="508593"/>
                </a:cubicBezTo>
                <a:lnTo>
                  <a:pt x="770749" y="46689"/>
                </a:lnTo>
                <a:cubicBezTo>
                  <a:pt x="762038" y="41709"/>
                  <a:pt x="752082" y="39219"/>
                  <a:pt x="741970" y="39219"/>
                </a:cubicBezTo>
                <a:close/>
                <a:moveTo>
                  <a:pt x="741504" y="0"/>
                </a:moveTo>
                <a:cubicBezTo>
                  <a:pt x="758305" y="0"/>
                  <a:pt x="775105" y="4358"/>
                  <a:pt x="790661" y="13073"/>
                </a:cubicBezTo>
                <a:cubicBezTo>
                  <a:pt x="791905" y="13073"/>
                  <a:pt x="793150" y="14318"/>
                  <a:pt x="793150" y="14318"/>
                </a:cubicBezTo>
                <a:lnTo>
                  <a:pt x="1472637" y="476222"/>
                </a:lnTo>
                <a:cubicBezTo>
                  <a:pt x="1472637" y="476222"/>
                  <a:pt x="1472637" y="476222"/>
                  <a:pt x="1472637" y="477467"/>
                </a:cubicBezTo>
                <a:cubicBezTo>
                  <a:pt x="1488815" y="489917"/>
                  <a:pt x="1495038" y="509838"/>
                  <a:pt x="1488815" y="528513"/>
                </a:cubicBezTo>
                <a:cubicBezTo>
                  <a:pt x="1482593" y="548434"/>
                  <a:pt x="1465170" y="559639"/>
                  <a:pt x="1445258" y="559639"/>
                </a:cubicBezTo>
                <a:lnTo>
                  <a:pt x="1307121" y="559639"/>
                </a:lnTo>
                <a:lnTo>
                  <a:pt x="1308365" y="1292959"/>
                </a:lnTo>
                <a:cubicBezTo>
                  <a:pt x="1308365" y="1334045"/>
                  <a:pt x="1274764" y="1367660"/>
                  <a:pt x="1233696" y="1367660"/>
                </a:cubicBezTo>
                <a:lnTo>
                  <a:pt x="250555" y="1367660"/>
                </a:lnTo>
                <a:cubicBezTo>
                  <a:pt x="209487" y="1367660"/>
                  <a:pt x="175886" y="1334045"/>
                  <a:pt x="175886" y="1292959"/>
                </a:cubicBezTo>
                <a:lnTo>
                  <a:pt x="175886" y="560884"/>
                </a:lnTo>
                <a:lnTo>
                  <a:pt x="47705" y="560884"/>
                </a:lnTo>
                <a:cubicBezTo>
                  <a:pt x="26549" y="560884"/>
                  <a:pt x="7881" y="548434"/>
                  <a:pt x="1659" y="528513"/>
                </a:cubicBezTo>
                <a:cubicBezTo>
                  <a:pt x="-3319" y="508593"/>
                  <a:pt x="2903" y="488672"/>
                  <a:pt x="20326" y="476222"/>
                </a:cubicBezTo>
                <a:lnTo>
                  <a:pt x="691102" y="14318"/>
                </a:lnTo>
                <a:cubicBezTo>
                  <a:pt x="692346" y="14318"/>
                  <a:pt x="692346" y="13073"/>
                  <a:pt x="692346" y="13073"/>
                </a:cubicBezTo>
                <a:cubicBezTo>
                  <a:pt x="707903" y="4358"/>
                  <a:pt x="724703" y="0"/>
                  <a:pt x="7415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1B657A3-7293-AC45-87D4-F0D68697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38" y="10373549"/>
            <a:ext cx="1474873" cy="1410470"/>
          </a:xfrm>
          <a:custGeom>
            <a:avLst/>
            <a:gdLst>
              <a:gd name="connsiteX0" fmla="*/ 595095 w 1474873"/>
              <a:gd name="connsiteY0" fmla="*/ 830106 h 1410470"/>
              <a:gd name="connsiteX1" fmla="*/ 595095 w 1474873"/>
              <a:gd name="connsiteY1" fmla="*/ 911505 h 1410470"/>
              <a:gd name="connsiteX2" fmla="*/ 636066 w 1474873"/>
              <a:gd name="connsiteY2" fmla="*/ 911505 h 1410470"/>
              <a:gd name="connsiteX3" fmla="*/ 650965 w 1474873"/>
              <a:gd name="connsiteY3" fmla="*/ 907748 h 1410470"/>
              <a:gd name="connsiteX4" fmla="*/ 663381 w 1474873"/>
              <a:gd name="connsiteY4" fmla="*/ 900234 h 1410470"/>
              <a:gd name="connsiteX5" fmla="*/ 673314 w 1474873"/>
              <a:gd name="connsiteY5" fmla="*/ 886459 h 1410470"/>
              <a:gd name="connsiteX6" fmla="*/ 675797 w 1474873"/>
              <a:gd name="connsiteY6" fmla="*/ 871432 h 1410470"/>
              <a:gd name="connsiteX7" fmla="*/ 673314 w 1474873"/>
              <a:gd name="connsiteY7" fmla="*/ 855152 h 1410470"/>
              <a:gd name="connsiteX8" fmla="*/ 663381 w 1474873"/>
              <a:gd name="connsiteY8" fmla="*/ 841376 h 1410470"/>
              <a:gd name="connsiteX9" fmla="*/ 650965 w 1474873"/>
              <a:gd name="connsiteY9" fmla="*/ 833863 h 1410470"/>
              <a:gd name="connsiteX10" fmla="*/ 636066 w 1474873"/>
              <a:gd name="connsiteY10" fmla="*/ 830106 h 1410470"/>
              <a:gd name="connsiteX11" fmla="*/ 410233 w 1474873"/>
              <a:gd name="connsiteY11" fmla="*/ 828854 h 1410470"/>
              <a:gd name="connsiteX12" fmla="*/ 394203 w 1474873"/>
              <a:gd name="connsiteY12" fmla="*/ 832610 h 1410470"/>
              <a:gd name="connsiteX13" fmla="*/ 380638 w 1474873"/>
              <a:gd name="connsiteY13" fmla="*/ 841376 h 1410470"/>
              <a:gd name="connsiteX14" fmla="*/ 372006 w 1474873"/>
              <a:gd name="connsiteY14" fmla="*/ 853899 h 1410470"/>
              <a:gd name="connsiteX15" fmla="*/ 368307 w 1474873"/>
              <a:gd name="connsiteY15" fmla="*/ 868927 h 1410470"/>
              <a:gd name="connsiteX16" fmla="*/ 368307 w 1474873"/>
              <a:gd name="connsiteY16" fmla="*/ 929037 h 1410470"/>
              <a:gd name="connsiteX17" fmla="*/ 372006 w 1474873"/>
              <a:gd name="connsiteY17" fmla="*/ 945317 h 1410470"/>
              <a:gd name="connsiteX18" fmla="*/ 380638 w 1474873"/>
              <a:gd name="connsiteY18" fmla="*/ 959092 h 1410470"/>
              <a:gd name="connsiteX19" fmla="*/ 394203 w 1474873"/>
              <a:gd name="connsiteY19" fmla="*/ 967858 h 1410470"/>
              <a:gd name="connsiteX20" fmla="*/ 411467 w 1474873"/>
              <a:gd name="connsiteY20" fmla="*/ 971615 h 1410470"/>
              <a:gd name="connsiteX21" fmla="*/ 426264 w 1474873"/>
              <a:gd name="connsiteY21" fmla="*/ 967858 h 1410470"/>
              <a:gd name="connsiteX22" fmla="*/ 438596 w 1474873"/>
              <a:gd name="connsiteY22" fmla="*/ 959092 h 1410470"/>
              <a:gd name="connsiteX23" fmla="*/ 448461 w 1474873"/>
              <a:gd name="connsiteY23" fmla="*/ 946569 h 1410470"/>
              <a:gd name="connsiteX24" fmla="*/ 452160 w 1474873"/>
              <a:gd name="connsiteY24" fmla="*/ 931542 h 1410470"/>
              <a:gd name="connsiteX25" fmla="*/ 452160 w 1474873"/>
              <a:gd name="connsiteY25" fmla="*/ 871432 h 1410470"/>
              <a:gd name="connsiteX26" fmla="*/ 448461 w 1474873"/>
              <a:gd name="connsiteY26" fmla="*/ 855152 h 1410470"/>
              <a:gd name="connsiteX27" fmla="*/ 439829 w 1474873"/>
              <a:gd name="connsiteY27" fmla="*/ 841376 h 1410470"/>
              <a:gd name="connsiteX28" fmla="*/ 426264 w 1474873"/>
              <a:gd name="connsiteY28" fmla="*/ 832610 h 1410470"/>
              <a:gd name="connsiteX29" fmla="*/ 410233 w 1474873"/>
              <a:gd name="connsiteY29" fmla="*/ 828854 h 1410470"/>
              <a:gd name="connsiteX30" fmla="*/ 1130497 w 1474873"/>
              <a:gd name="connsiteY30" fmla="*/ 780014 h 1410470"/>
              <a:gd name="connsiteX31" fmla="*/ 1153926 w 1474873"/>
              <a:gd name="connsiteY31" fmla="*/ 804931 h 1410470"/>
              <a:gd name="connsiteX32" fmla="*/ 1153926 w 1474873"/>
              <a:gd name="connsiteY32" fmla="*/ 996790 h 1410470"/>
              <a:gd name="connsiteX33" fmla="*/ 1137895 w 1474873"/>
              <a:gd name="connsiteY33" fmla="*/ 1019215 h 1410470"/>
              <a:gd name="connsiteX34" fmla="*/ 1130497 w 1474873"/>
              <a:gd name="connsiteY34" fmla="*/ 1020461 h 1410470"/>
              <a:gd name="connsiteX35" fmla="*/ 1109533 w 1474873"/>
              <a:gd name="connsiteY35" fmla="*/ 1009249 h 1410470"/>
              <a:gd name="connsiteX36" fmla="*/ 1023215 w 1474873"/>
              <a:gd name="connsiteY36" fmla="*/ 885910 h 1410470"/>
              <a:gd name="connsiteX37" fmla="*/ 1023215 w 1474873"/>
              <a:gd name="connsiteY37" fmla="*/ 991807 h 1410470"/>
              <a:gd name="connsiteX38" fmla="*/ 998552 w 1474873"/>
              <a:gd name="connsiteY38" fmla="*/ 1016724 h 1410470"/>
              <a:gd name="connsiteX39" fmla="*/ 973890 w 1474873"/>
              <a:gd name="connsiteY39" fmla="*/ 991807 h 1410470"/>
              <a:gd name="connsiteX40" fmla="*/ 973890 w 1474873"/>
              <a:gd name="connsiteY40" fmla="*/ 808668 h 1410470"/>
              <a:gd name="connsiteX41" fmla="*/ 991154 w 1474873"/>
              <a:gd name="connsiteY41" fmla="*/ 784997 h 1410470"/>
              <a:gd name="connsiteX42" fmla="*/ 1018282 w 1474873"/>
              <a:gd name="connsiteY42" fmla="*/ 793718 h 1410470"/>
              <a:gd name="connsiteX43" fmla="*/ 1104601 w 1474873"/>
              <a:gd name="connsiteY43" fmla="*/ 918302 h 1410470"/>
              <a:gd name="connsiteX44" fmla="*/ 1104601 w 1474873"/>
              <a:gd name="connsiteY44" fmla="*/ 804931 h 1410470"/>
              <a:gd name="connsiteX45" fmla="*/ 1130497 w 1474873"/>
              <a:gd name="connsiteY45" fmla="*/ 780014 h 1410470"/>
              <a:gd name="connsiteX46" fmla="*/ 796985 w 1474873"/>
              <a:gd name="connsiteY46" fmla="*/ 780014 h 1410470"/>
              <a:gd name="connsiteX47" fmla="*/ 903604 w 1474873"/>
              <a:gd name="connsiteY47" fmla="*/ 780014 h 1410470"/>
              <a:gd name="connsiteX48" fmla="*/ 921165 w 1474873"/>
              <a:gd name="connsiteY48" fmla="*/ 788780 h 1410470"/>
              <a:gd name="connsiteX49" fmla="*/ 928691 w 1474873"/>
              <a:gd name="connsiteY49" fmla="*/ 806312 h 1410470"/>
              <a:gd name="connsiteX50" fmla="*/ 921165 w 1474873"/>
              <a:gd name="connsiteY50" fmla="*/ 823844 h 1410470"/>
              <a:gd name="connsiteX51" fmla="*/ 903604 w 1474873"/>
              <a:gd name="connsiteY51" fmla="*/ 831358 h 1410470"/>
              <a:gd name="connsiteX52" fmla="*/ 820818 w 1474873"/>
              <a:gd name="connsiteY52" fmla="*/ 831358 h 1410470"/>
              <a:gd name="connsiteX53" fmla="*/ 820818 w 1474873"/>
              <a:gd name="connsiteY53" fmla="*/ 873936 h 1410470"/>
              <a:gd name="connsiteX54" fmla="*/ 878517 w 1474873"/>
              <a:gd name="connsiteY54" fmla="*/ 873936 h 1410470"/>
              <a:gd name="connsiteX55" fmla="*/ 896078 w 1474873"/>
              <a:gd name="connsiteY55" fmla="*/ 881450 h 1410470"/>
              <a:gd name="connsiteX56" fmla="*/ 903604 w 1474873"/>
              <a:gd name="connsiteY56" fmla="*/ 898982 h 1410470"/>
              <a:gd name="connsiteX57" fmla="*/ 896078 w 1474873"/>
              <a:gd name="connsiteY57" fmla="*/ 916514 h 1410470"/>
              <a:gd name="connsiteX58" fmla="*/ 878517 w 1474873"/>
              <a:gd name="connsiteY58" fmla="*/ 924028 h 1410470"/>
              <a:gd name="connsiteX59" fmla="*/ 820818 w 1474873"/>
              <a:gd name="connsiteY59" fmla="*/ 924028 h 1410470"/>
              <a:gd name="connsiteX60" fmla="*/ 820818 w 1474873"/>
              <a:gd name="connsiteY60" fmla="*/ 970363 h 1410470"/>
              <a:gd name="connsiteX61" fmla="*/ 903604 w 1474873"/>
              <a:gd name="connsiteY61" fmla="*/ 970363 h 1410470"/>
              <a:gd name="connsiteX62" fmla="*/ 921165 w 1474873"/>
              <a:gd name="connsiteY62" fmla="*/ 976624 h 1410470"/>
              <a:gd name="connsiteX63" fmla="*/ 928691 w 1474873"/>
              <a:gd name="connsiteY63" fmla="*/ 994156 h 1410470"/>
              <a:gd name="connsiteX64" fmla="*/ 921165 w 1474873"/>
              <a:gd name="connsiteY64" fmla="*/ 1012941 h 1410470"/>
              <a:gd name="connsiteX65" fmla="*/ 903604 w 1474873"/>
              <a:gd name="connsiteY65" fmla="*/ 1020455 h 1410470"/>
              <a:gd name="connsiteX66" fmla="*/ 796985 w 1474873"/>
              <a:gd name="connsiteY66" fmla="*/ 1020455 h 1410470"/>
              <a:gd name="connsiteX67" fmla="*/ 778170 w 1474873"/>
              <a:gd name="connsiteY67" fmla="*/ 1012941 h 1410470"/>
              <a:gd name="connsiteX68" fmla="*/ 770644 w 1474873"/>
              <a:gd name="connsiteY68" fmla="*/ 994156 h 1410470"/>
              <a:gd name="connsiteX69" fmla="*/ 770644 w 1474873"/>
              <a:gd name="connsiteY69" fmla="*/ 806312 h 1410470"/>
              <a:gd name="connsiteX70" fmla="*/ 778170 w 1474873"/>
              <a:gd name="connsiteY70" fmla="*/ 788780 h 1410470"/>
              <a:gd name="connsiteX71" fmla="*/ 796985 w 1474873"/>
              <a:gd name="connsiteY71" fmla="*/ 780014 h 1410470"/>
              <a:gd name="connsiteX72" fmla="*/ 570263 w 1474873"/>
              <a:gd name="connsiteY72" fmla="*/ 780014 h 1410470"/>
              <a:gd name="connsiteX73" fmla="*/ 636066 w 1474873"/>
              <a:gd name="connsiteY73" fmla="*/ 780014 h 1410470"/>
              <a:gd name="connsiteX74" fmla="*/ 670830 w 1474873"/>
              <a:gd name="connsiteY74" fmla="*/ 786275 h 1410470"/>
              <a:gd name="connsiteX75" fmla="*/ 699386 w 1474873"/>
              <a:gd name="connsiteY75" fmla="*/ 806312 h 1410470"/>
              <a:gd name="connsiteX76" fmla="*/ 718010 w 1474873"/>
              <a:gd name="connsiteY76" fmla="*/ 835115 h 1410470"/>
              <a:gd name="connsiteX77" fmla="*/ 725459 w 1474873"/>
              <a:gd name="connsiteY77" fmla="*/ 871432 h 1410470"/>
              <a:gd name="connsiteX78" fmla="*/ 718010 w 1474873"/>
              <a:gd name="connsiteY78" fmla="*/ 906496 h 1410470"/>
              <a:gd name="connsiteX79" fmla="*/ 699386 w 1474873"/>
              <a:gd name="connsiteY79" fmla="*/ 935299 h 1410470"/>
              <a:gd name="connsiteX80" fmla="*/ 670830 w 1474873"/>
              <a:gd name="connsiteY80" fmla="*/ 954083 h 1410470"/>
              <a:gd name="connsiteX81" fmla="*/ 636066 w 1474873"/>
              <a:gd name="connsiteY81" fmla="*/ 961597 h 1410470"/>
              <a:gd name="connsiteX82" fmla="*/ 595095 w 1474873"/>
              <a:gd name="connsiteY82" fmla="*/ 961597 h 1410470"/>
              <a:gd name="connsiteX83" fmla="*/ 595095 w 1474873"/>
              <a:gd name="connsiteY83" fmla="*/ 995409 h 1410470"/>
              <a:gd name="connsiteX84" fmla="*/ 587645 w 1474873"/>
              <a:gd name="connsiteY84" fmla="*/ 1012941 h 1410470"/>
              <a:gd name="connsiteX85" fmla="*/ 570263 w 1474873"/>
              <a:gd name="connsiteY85" fmla="*/ 1020455 h 1410470"/>
              <a:gd name="connsiteX86" fmla="*/ 552881 w 1474873"/>
              <a:gd name="connsiteY86" fmla="*/ 1012941 h 1410470"/>
              <a:gd name="connsiteX87" fmla="*/ 545432 w 1474873"/>
              <a:gd name="connsiteY87" fmla="*/ 995409 h 1410470"/>
              <a:gd name="connsiteX88" fmla="*/ 545432 w 1474873"/>
              <a:gd name="connsiteY88" fmla="*/ 805060 h 1410470"/>
              <a:gd name="connsiteX89" fmla="*/ 552881 w 1474873"/>
              <a:gd name="connsiteY89" fmla="*/ 787528 h 1410470"/>
              <a:gd name="connsiteX90" fmla="*/ 570263 w 1474873"/>
              <a:gd name="connsiteY90" fmla="*/ 780014 h 1410470"/>
              <a:gd name="connsiteX91" fmla="*/ 410233 w 1474873"/>
              <a:gd name="connsiteY91" fmla="*/ 780014 h 1410470"/>
              <a:gd name="connsiteX92" fmla="*/ 444761 w 1474873"/>
              <a:gd name="connsiteY92" fmla="*/ 787528 h 1410470"/>
              <a:gd name="connsiteX93" fmla="*/ 473124 w 1474873"/>
              <a:gd name="connsiteY93" fmla="*/ 805060 h 1410470"/>
              <a:gd name="connsiteX94" fmla="*/ 492854 w 1474873"/>
              <a:gd name="connsiteY94" fmla="*/ 833863 h 1410470"/>
              <a:gd name="connsiteX95" fmla="*/ 500253 w 1474873"/>
              <a:gd name="connsiteY95" fmla="*/ 867675 h 1410470"/>
              <a:gd name="connsiteX96" fmla="*/ 500253 w 1474873"/>
              <a:gd name="connsiteY96" fmla="*/ 929037 h 1410470"/>
              <a:gd name="connsiteX97" fmla="*/ 494087 w 1474873"/>
              <a:gd name="connsiteY97" fmla="*/ 964101 h 1410470"/>
              <a:gd name="connsiteX98" fmla="*/ 474357 w 1474873"/>
              <a:gd name="connsiteY98" fmla="*/ 992904 h 1410470"/>
              <a:gd name="connsiteX99" fmla="*/ 445995 w 1474873"/>
              <a:gd name="connsiteY99" fmla="*/ 1012941 h 1410470"/>
              <a:gd name="connsiteX100" fmla="*/ 410233 w 1474873"/>
              <a:gd name="connsiteY100" fmla="*/ 1020455 h 1410470"/>
              <a:gd name="connsiteX101" fmla="*/ 375705 w 1474873"/>
              <a:gd name="connsiteY101" fmla="*/ 1012941 h 1410470"/>
              <a:gd name="connsiteX102" fmla="*/ 347343 w 1474873"/>
              <a:gd name="connsiteY102" fmla="*/ 995409 h 1410470"/>
              <a:gd name="connsiteX103" fmla="*/ 327613 w 1474873"/>
              <a:gd name="connsiteY103" fmla="*/ 967858 h 1410470"/>
              <a:gd name="connsiteX104" fmla="*/ 320214 w 1474873"/>
              <a:gd name="connsiteY104" fmla="*/ 931542 h 1410470"/>
              <a:gd name="connsiteX105" fmla="*/ 320214 w 1474873"/>
              <a:gd name="connsiteY105" fmla="*/ 871432 h 1410470"/>
              <a:gd name="connsiteX106" fmla="*/ 327613 w 1474873"/>
              <a:gd name="connsiteY106" fmla="*/ 835115 h 1410470"/>
              <a:gd name="connsiteX107" fmla="*/ 346110 w 1474873"/>
              <a:gd name="connsiteY107" fmla="*/ 807564 h 1410470"/>
              <a:gd name="connsiteX108" fmla="*/ 374472 w 1474873"/>
              <a:gd name="connsiteY108" fmla="*/ 787528 h 1410470"/>
              <a:gd name="connsiteX109" fmla="*/ 410233 w 1474873"/>
              <a:gd name="connsiteY109" fmla="*/ 780014 h 1410470"/>
              <a:gd name="connsiteX110" fmla="*/ 1017254 w 1474873"/>
              <a:gd name="connsiteY110" fmla="*/ 39837 h 1410470"/>
              <a:gd name="connsiteX111" fmla="*/ 1017254 w 1474873"/>
              <a:gd name="connsiteY111" fmla="*/ 231551 h 1410470"/>
              <a:gd name="connsiteX112" fmla="*/ 1006046 w 1474873"/>
              <a:gd name="connsiteY112" fmla="*/ 247735 h 1410470"/>
              <a:gd name="connsiteX113" fmla="*/ 986122 w 1474873"/>
              <a:gd name="connsiteY113" fmla="*/ 246490 h 1410470"/>
              <a:gd name="connsiteX114" fmla="*/ 763218 w 1474873"/>
              <a:gd name="connsiteY114" fmla="*/ 104571 h 1410470"/>
              <a:gd name="connsiteX115" fmla="*/ 704690 w 1474873"/>
              <a:gd name="connsiteY115" fmla="*/ 104571 h 1410470"/>
              <a:gd name="connsiteX116" fmla="*/ 40958 w 1474873"/>
              <a:gd name="connsiteY116" fmla="*/ 561449 h 1410470"/>
              <a:gd name="connsiteX117" fmla="*/ 38467 w 1474873"/>
              <a:gd name="connsiteY117" fmla="*/ 568919 h 1410470"/>
              <a:gd name="connsiteX118" fmla="*/ 45939 w 1474873"/>
              <a:gd name="connsiteY118" fmla="*/ 575143 h 1410470"/>
              <a:gd name="connsiteX119" fmla="*/ 192882 w 1474873"/>
              <a:gd name="connsiteY119" fmla="*/ 575143 h 1410470"/>
              <a:gd name="connsiteX120" fmla="*/ 211561 w 1474873"/>
              <a:gd name="connsiteY120" fmla="*/ 593817 h 1410470"/>
              <a:gd name="connsiteX121" fmla="*/ 211561 w 1474873"/>
              <a:gd name="connsiteY121" fmla="*/ 1335776 h 1410470"/>
              <a:gd name="connsiteX122" fmla="*/ 247674 w 1474873"/>
              <a:gd name="connsiteY122" fmla="*/ 1371878 h 1410470"/>
              <a:gd name="connsiteX123" fmla="*/ 1220234 w 1474873"/>
              <a:gd name="connsiteY123" fmla="*/ 1370633 h 1410470"/>
              <a:gd name="connsiteX124" fmla="*/ 1255102 w 1474873"/>
              <a:gd name="connsiteY124" fmla="*/ 1335776 h 1410470"/>
              <a:gd name="connsiteX125" fmla="*/ 1253856 w 1474873"/>
              <a:gd name="connsiteY125" fmla="*/ 592572 h 1410470"/>
              <a:gd name="connsiteX126" fmla="*/ 1260082 w 1474873"/>
              <a:gd name="connsiteY126" fmla="*/ 578878 h 1410470"/>
              <a:gd name="connsiteX127" fmla="*/ 1273780 w 1474873"/>
              <a:gd name="connsiteY127" fmla="*/ 572653 h 1410470"/>
              <a:gd name="connsiteX128" fmla="*/ 1429440 w 1474873"/>
              <a:gd name="connsiteY128" fmla="*/ 572653 h 1410470"/>
              <a:gd name="connsiteX129" fmla="*/ 1435666 w 1474873"/>
              <a:gd name="connsiteY129" fmla="*/ 568919 h 1410470"/>
              <a:gd name="connsiteX130" fmla="*/ 1433176 w 1474873"/>
              <a:gd name="connsiteY130" fmla="*/ 560204 h 1410470"/>
              <a:gd name="connsiteX131" fmla="*/ 1210272 w 1474873"/>
              <a:gd name="connsiteY131" fmla="*/ 389653 h 1410470"/>
              <a:gd name="connsiteX132" fmla="*/ 1202800 w 1474873"/>
              <a:gd name="connsiteY132" fmla="*/ 373470 h 1410470"/>
              <a:gd name="connsiteX133" fmla="*/ 1202800 w 1474873"/>
              <a:gd name="connsiteY133" fmla="*/ 39837 h 1410470"/>
              <a:gd name="connsiteX134" fmla="*/ 997329 w 1474873"/>
              <a:gd name="connsiteY134" fmla="*/ 0 h 1410470"/>
              <a:gd name="connsiteX135" fmla="*/ 1206536 w 1474873"/>
              <a:gd name="connsiteY135" fmla="*/ 0 h 1410470"/>
              <a:gd name="connsiteX136" fmla="*/ 1241404 w 1474873"/>
              <a:gd name="connsiteY136" fmla="*/ 36102 h 1410470"/>
              <a:gd name="connsiteX137" fmla="*/ 1241404 w 1474873"/>
              <a:gd name="connsiteY137" fmla="*/ 364755 h 1410470"/>
              <a:gd name="connsiteX138" fmla="*/ 1456836 w 1474873"/>
              <a:gd name="connsiteY138" fmla="*/ 530327 h 1410470"/>
              <a:gd name="connsiteX139" fmla="*/ 1473024 w 1474873"/>
              <a:gd name="connsiteY139" fmla="*/ 581368 h 1410470"/>
              <a:gd name="connsiteX140" fmla="*/ 1429440 w 1474873"/>
              <a:gd name="connsiteY140" fmla="*/ 611245 h 1410470"/>
              <a:gd name="connsiteX141" fmla="*/ 1293706 w 1474873"/>
              <a:gd name="connsiteY141" fmla="*/ 612490 h 1410470"/>
              <a:gd name="connsiteX142" fmla="*/ 1294950 w 1474873"/>
              <a:gd name="connsiteY142" fmla="*/ 1335776 h 1410470"/>
              <a:gd name="connsiteX143" fmla="*/ 1220234 w 1474873"/>
              <a:gd name="connsiteY143" fmla="*/ 1410470 h 1410470"/>
              <a:gd name="connsiteX144" fmla="*/ 247674 w 1474873"/>
              <a:gd name="connsiteY144" fmla="*/ 1410470 h 1410470"/>
              <a:gd name="connsiteX145" fmla="*/ 172957 w 1474873"/>
              <a:gd name="connsiteY145" fmla="*/ 1335776 h 1410470"/>
              <a:gd name="connsiteX146" fmla="*/ 172957 w 1474873"/>
              <a:gd name="connsiteY146" fmla="*/ 613735 h 1410470"/>
              <a:gd name="connsiteX147" fmla="*/ 45939 w 1474873"/>
              <a:gd name="connsiteY147" fmla="*/ 613735 h 1410470"/>
              <a:gd name="connsiteX148" fmla="*/ 2354 w 1474873"/>
              <a:gd name="connsiteY148" fmla="*/ 581368 h 1410470"/>
              <a:gd name="connsiteX149" fmla="*/ 19788 w 1474873"/>
              <a:gd name="connsiteY149" fmla="*/ 529082 h 1410470"/>
              <a:gd name="connsiteX150" fmla="*/ 682275 w 1474873"/>
              <a:gd name="connsiteY150" fmla="*/ 72204 h 1410470"/>
              <a:gd name="connsiteX151" fmla="*/ 684765 w 1474873"/>
              <a:gd name="connsiteY151" fmla="*/ 70959 h 1410470"/>
              <a:gd name="connsiteX152" fmla="*/ 783142 w 1474873"/>
              <a:gd name="connsiteY152" fmla="*/ 70959 h 1410470"/>
              <a:gd name="connsiteX153" fmla="*/ 977405 w 1474873"/>
              <a:gd name="connsiteY153" fmla="*/ 195449 h 1410470"/>
              <a:gd name="connsiteX154" fmla="*/ 977405 w 1474873"/>
              <a:gd name="connsiteY154" fmla="*/ 19918 h 1410470"/>
              <a:gd name="connsiteX155" fmla="*/ 997329 w 1474873"/>
              <a:gd name="connsiteY155" fmla="*/ 0 h 141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474873" h="1410470">
                <a:moveTo>
                  <a:pt x="595095" y="830106"/>
                </a:moveTo>
                <a:lnTo>
                  <a:pt x="595095" y="911505"/>
                </a:lnTo>
                <a:lnTo>
                  <a:pt x="636066" y="911505"/>
                </a:lnTo>
                <a:cubicBezTo>
                  <a:pt x="641033" y="911505"/>
                  <a:pt x="645999" y="910253"/>
                  <a:pt x="650965" y="907748"/>
                </a:cubicBezTo>
                <a:cubicBezTo>
                  <a:pt x="655932" y="906496"/>
                  <a:pt x="660898" y="902739"/>
                  <a:pt x="663381" y="900234"/>
                </a:cubicBezTo>
                <a:cubicBezTo>
                  <a:pt x="667106" y="896477"/>
                  <a:pt x="670830" y="891468"/>
                  <a:pt x="673314" y="886459"/>
                </a:cubicBezTo>
                <a:cubicBezTo>
                  <a:pt x="675797" y="881450"/>
                  <a:pt x="675797" y="876441"/>
                  <a:pt x="675797" y="871432"/>
                </a:cubicBezTo>
                <a:cubicBezTo>
                  <a:pt x="675797" y="865170"/>
                  <a:pt x="675797" y="860161"/>
                  <a:pt x="673314" y="855152"/>
                </a:cubicBezTo>
                <a:cubicBezTo>
                  <a:pt x="670830" y="850143"/>
                  <a:pt x="667106" y="845133"/>
                  <a:pt x="663381" y="841376"/>
                </a:cubicBezTo>
                <a:cubicBezTo>
                  <a:pt x="660898" y="837620"/>
                  <a:pt x="655932" y="835115"/>
                  <a:pt x="650965" y="833863"/>
                </a:cubicBezTo>
                <a:cubicBezTo>
                  <a:pt x="645999" y="831358"/>
                  <a:pt x="641033" y="830106"/>
                  <a:pt x="636066" y="830106"/>
                </a:cubicBezTo>
                <a:close/>
                <a:moveTo>
                  <a:pt x="410233" y="828854"/>
                </a:moveTo>
                <a:cubicBezTo>
                  <a:pt x="404068" y="828854"/>
                  <a:pt x="399135" y="830106"/>
                  <a:pt x="394203" y="832610"/>
                </a:cubicBezTo>
                <a:cubicBezTo>
                  <a:pt x="389270" y="833863"/>
                  <a:pt x="384337" y="837620"/>
                  <a:pt x="380638" y="841376"/>
                </a:cubicBezTo>
                <a:cubicBezTo>
                  <a:pt x="376939" y="843881"/>
                  <a:pt x="374472" y="848890"/>
                  <a:pt x="372006" y="853899"/>
                </a:cubicBezTo>
                <a:cubicBezTo>
                  <a:pt x="369540" y="858909"/>
                  <a:pt x="368307" y="863918"/>
                  <a:pt x="368307" y="868927"/>
                </a:cubicBezTo>
                <a:lnTo>
                  <a:pt x="368307" y="929037"/>
                </a:lnTo>
                <a:cubicBezTo>
                  <a:pt x="368307" y="935299"/>
                  <a:pt x="369540" y="940308"/>
                  <a:pt x="372006" y="945317"/>
                </a:cubicBezTo>
                <a:cubicBezTo>
                  <a:pt x="373239" y="950326"/>
                  <a:pt x="376939" y="955335"/>
                  <a:pt x="380638" y="959092"/>
                </a:cubicBezTo>
                <a:cubicBezTo>
                  <a:pt x="384337" y="962849"/>
                  <a:pt x="388037" y="965354"/>
                  <a:pt x="394203" y="967858"/>
                </a:cubicBezTo>
                <a:cubicBezTo>
                  <a:pt x="399135" y="970363"/>
                  <a:pt x="404068" y="971615"/>
                  <a:pt x="411467" y="971615"/>
                </a:cubicBezTo>
                <a:cubicBezTo>
                  <a:pt x="416399" y="971615"/>
                  <a:pt x="421332" y="970363"/>
                  <a:pt x="426264" y="967858"/>
                </a:cubicBezTo>
                <a:cubicBezTo>
                  <a:pt x="431197" y="965354"/>
                  <a:pt x="436129" y="962849"/>
                  <a:pt x="438596" y="959092"/>
                </a:cubicBezTo>
                <a:cubicBezTo>
                  <a:pt x="442295" y="956588"/>
                  <a:pt x="445995" y="951578"/>
                  <a:pt x="448461" y="946569"/>
                </a:cubicBezTo>
                <a:cubicBezTo>
                  <a:pt x="450927" y="942812"/>
                  <a:pt x="452160" y="936551"/>
                  <a:pt x="452160" y="931542"/>
                </a:cubicBezTo>
                <a:lnTo>
                  <a:pt x="452160" y="871432"/>
                </a:lnTo>
                <a:cubicBezTo>
                  <a:pt x="452160" y="865170"/>
                  <a:pt x="450927" y="860161"/>
                  <a:pt x="448461" y="855152"/>
                </a:cubicBezTo>
                <a:cubicBezTo>
                  <a:pt x="445995" y="848890"/>
                  <a:pt x="443528" y="845133"/>
                  <a:pt x="439829" y="841376"/>
                </a:cubicBezTo>
                <a:cubicBezTo>
                  <a:pt x="436129" y="837620"/>
                  <a:pt x="431197" y="835115"/>
                  <a:pt x="426264" y="832610"/>
                </a:cubicBezTo>
                <a:cubicBezTo>
                  <a:pt x="421332" y="830106"/>
                  <a:pt x="416399" y="828854"/>
                  <a:pt x="410233" y="828854"/>
                </a:cubicBezTo>
                <a:close/>
                <a:moveTo>
                  <a:pt x="1130497" y="780014"/>
                </a:moveTo>
                <a:cubicBezTo>
                  <a:pt x="1144060" y="780014"/>
                  <a:pt x="1153926" y="791227"/>
                  <a:pt x="1153926" y="804931"/>
                </a:cubicBezTo>
                <a:lnTo>
                  <a:pt x="1153926" y="996790"/>
                </a:lnTo>
                <a:cubicBezTo>
                  <a:pt x="1153926" y="1006757"/>
                  <a:pt x="1147760" y="1015478"/>
                  <a:pt x="1137895" y="1019215"/>
                </a:cubicBezTo>
                <a:cubicBezTo>
                  <a:pt x="1134196" y="1020461"/>
                  <a:pt x="1132963" y="1020461"/>
                  <a:pt x="1130497" y="1020461"/>
                </a:cubicBezTo>
                <a:cubicBezTo>
                  <a:pt x="1123098" y="1020461"/>
                  <a:pt x="1115699" y="1016724"/>
                  <a:pt x="1109533" y="1009249"/>
                </a:cubicBezTo>
                <a:lnTo>
                  <a:pt x="1023215" y="885910"/>
                </a:lnTo>
                <a:lnTo>
                  <a:pt x="1023215" y="991807"/>
                </a:lnTo>
                <a:cubicBezTo>
                  <a:pt x="1023215" y="1005511"/>
                  <a:pt x="1012117" y="1016724"/>
                  <a:pt x="998552" y="1016724"/>
                </a:cubicBezTo>
                <a:cubicBezTo>
                  <a:pt x="984988" y="1016724"/>
                  <a:pt x="973890" y="1005511"/>
                  <a:pt x="973890" y="991807"/>
                </a:cubicBezTo>
                <a:lnTo>
                  <a:pt x="973890" y="808668"/>
                </a:lnTo>
                <a:cubicBezTo>
                  <a:pt x="973890" y="798702"/>
                  <a:pt x="981289" y="788735"/>
                  <a:pt x="991154" y="784997"/>
                </a:cubicBezTo>
                <a:cubicBezTo>
                  <a:pt x="1001019" y="782506"/>
                  <a:pt x="1012117" y="786243"/>
                  <a:pt x="1018282" y="793718"/>
                </a:cubicBezTo>
                <a:lnTo>
                  <a:pt x="1104601" y="918302"/>
                </a:lnTo>
                <a:lnTo>
                  <a:pt x="1104601" y="804931"/>
                </a:lnTo>
                <a:cubicBezTo>
                  <a:pt x="1104601" y="791227"/>
                  <a:pt x="1116932" y="780014"/>
                  <a:pt x="1130497" y="780014"/>
                </a:cubicBezTo>
                <a:close/>
                <a:moveTo>
                  <a:pt x="796985" y="780014"/>
                </a:moveTo>
                <a:lnTo>
                  <a:pt x="903604" y="780014"/>
                </a:lnTo>
                <a:cubicBezTo>
                  <a:pt x="911130" y="780014"/>
                  <a:pt x="916147" y="782519"/>
                  <a:pt x="921165" y="788780"/>
                </a:cubicBezTo>
                <a:cubicBezTo>
                  <a:pt x="926182" y="792537"/>
                  <a:pt x="928691" y="798798"/>
                  <a:pt x="928691" y="806312"/>
                </a:cubicBezTo>
                <a:cubicBezTo>
                  <a:pt x="928691" y="813826"/>
                  <a:pt x="926182" y="820087"/>
                  <a:pt x="921165" y="823844"/>
                </a:cubicBezTo>
                <a:cubicBezTo>
                  <a:pt x="916147" y="828854"/>
                  <a:pt x="911130" y="831358"/>
                  <a:pt x="903604" y="831358"/>
                </a:cubicBezTo>
                <a:lnTo>
                  <a:pt x="820818" y="831358"/>
                </a:lnTo>
                <a:lnTo>
                  <a:pt x="820818" y="873936"/>
                </a:lnTo>
                <a:lnTo>
                  <a:pt x="878517" y="873936"/>
                </a:lnTo>
                <a:cubicBezTo>
                  <a:pt x="884789" y="873936"/>
                  <a:pt x="891061" y="876441"/>
                  <a:pt x="896078" y="881450"/>
                </a:cubicBezTo>
                <a:cubicBezTo>
                  <a:pt x="901095" y="886459"/>
                  <a:pt x="903604" y="892721"/>
                  <a:pt x="903604" y="898982"/>
                </a:cubicBezTo>
                <a:cubicBezTo>
                  <a:pt x="903604" y="906496"/>
                  <a:pt x="901095" y="912757"/>
                  <a:pt x="896078" y="916514"/>
                </a:cubicBezTo>
                <a:cubicBezTo>
                  <a:pt x="891061" y="921523"/>
                  <a:pt x="884789" y="924028"/>
                  <a:pt x="878517" y="924028"/>
                </a:cubicBezTo>
                <a:lnTo>
                  <a:pt x="820818" y="924028"/>
                </a:lnTo>
                <a:lnTo>
                  <a:pt x="820818" y="970363"/>
                </a:lnTo>
                <a:lnTo>
                  <a:pt x="903604" y="970363"/>
                </a:lnTo>
                <a:cubicBezTo>
                  <a:pt x="911130" y="970363"/>
                  <a:pt x="916147" y="971615"/>
                  <a:pt x="921165" y="976624"/>
                </a:cubicBezTo>
                <a:cubicBezTo>
                  <a:pt x="926182" y="981634"/>
                  <a:pt x="928691" y="986643"/>
                  <a:pt x="928691" y="994156"/>
                </a:cubicBezTo>
                <a:cubicBezTo>
                  <a:pt x="928691" y="1001670"/>
                  <a:pt x="926182" y="1007932"/>
                  <a:pt x="921165" y="1012941"/>
                </a:cubicBezTo>
                <a:cubicBezTo>
                  <a:pt x="916147" y="1016698"/>
                  <a:pt x="911130" y="1020455"/>
                  <a:pt x="903604" y="1020455"/>
                </a:cubicBezTo>
                <a:lnTo>
                  <a:pt x="796985" y="1020455"/>
                </a:lnTo>
                <a:cubicBezTo>
                  <a:pt x="789459" y="1020455"/>
                  <a:pt x="784442" y="1016698"/>
                  <a:pt x="778170" y="1012941"/>
                </a:cubicBezTo>
                <a:cubicBezTo>
                  <a:pt x="773153" y="1007932"/>
                  <a:pt x="770644" y="1001670"/>
                  <a:pt x="770644" y="994156"/>
                </a:cubicBezTo>
                <a:lnTo>
                  <a:pt x="770644" y="806312"/>
                </a:lnTo>
                <a:cubicBezTo>
                  <a:pt x="770644" y="800051"/>
                  <a:pt x="773153" y="793789"/>
                  <a:pt x="778170" y="788780"/>
                </a:cubicBezTo>
                <a:cubicBezTo>
                  <a:pt x="783187" y="782519"/>
                  <a:pt x="789459" y="780014"/>
                  <a:pt x="796985" y="780014"/>
                </a:cubicBezTo>
                <a:close/>
                <a:moveTo>
                  <a:pt x="570263" y="780014"/>
                </a:moveTo>
                <a:lnTo>
                  <a:pt x="636066" y="780014"/>
                </a:lnTo>
                <a:cubicBezTo>
                  <a:pt x="647241" y="780014"/>
                  <a:pt x="659656" y="782519"/>
                  <a:pt x="670830" y="786275"/>
                </a:cubicBezTo>
                <a:cubicBezTo>
                  <a:pt x="680763" y="791285"/>
                  <a:pt x="690696" y="798798"/>
                  <a:pt x="699386" y="806312"/>
                </a:cubicBezTo>
                <a:cubicBezTo>
                  <a:pt x="708077" y="813826"/>
                  <a:pt x="714285" y="823844"/>
                  <a:pt x="718010" y="835115"/>
                </a:cubicBezTo>
                <a:cubicBezTo>
                  <a:pt x="724218" y="846386"/>
                  <a:pt x="725459" y="858909"/>
                  <a:pt x="725459" y="871432"/>
                </a:cubicBezTo>
                <a:cubicBezTo>
                  <a:pt x="725459" y="882702"/>
                  <a:pt x="724218" y="895225"/>
                  <a:pt x="718010" y="906496"/>
                </a:cubicBezTo>
                <a:cubicBezTo>
                  <a:pt x="714285" y="917766"/>
                  <a:pt x="708077" y="926533"/>
                  <a:pt x="699386" y="935299"/>
                </a:cubicBezTo>
                <a:cubicBezTo>
                  <a:pt x="690696" y="944065"/>
                  <a:pt x="680763" y="950326"/>
                  <a:pt x="670830" y="954083"/>
                </a:cubicBezTo>
                <a:cubicBezTo>
                  <a:pt x="659656" y="959092"/>
                  <a:pt x="647241" y="961597"/>
                  <a:pt x="636066" y="961597"/>
                </a:cubicBezTo>
                <a:lnTo>
                  <a:pt x="595095" y="961597"/>
                </a:lnTo>
                <a:lnTo>
                  <a:pt x="595095" y="995409"/>
                </a:lnTo>
                <a:cubicBezTo>
                  <a:pt x="595095" y="1001670"/>
                  <a:pt x="593853" y="1007932"/>
                  <a:pt x="587645" y="1012941"/>
                </a:cubicBezTo>
                <a:cubicBezTo>
                  <a:pt x="582679" y="1016698"/>
                  <a:pt x="577713" y="1020455"/>
                  <a:pt x="570263" y="1020455"/>
                </a:cubicBezTo>
                <a:cubicBezTo>
                  <a:pt x="564056" y="1020455"/>
                  <a:pt x="557848" y="1016698"/>
                  <a:pt x="552881" y="1012941"/>
                </a:cubicBezTo>
                <a:cubicBezTo>
                  <a:pt x="547915" y="1007932"/>
                  <a:pt x="545432" y="1001670"/>
                  <a:pt x="545432" y="995409"/>
                </a:cubicBezTo>
                <a:lnTo>
                  <a:pt x="545432" y="805060"/>
                </a:lnTo>
                <a:cubicBezTo>
                  <a:pt x="545432" y="798798"/>
                  <a:pt x="547915" y="792537"/>
                  <a:pt x="552881" y="787528"/>
                </a:cubicBezTo>
                <a:cubicBezTo>
                  <a:pt x="557848" y="782519"/>
                  <a:pt x="564056" y="780014"/>
                  <a:pt x="570263" y="780014"/>
                </a:cubicBezTo>
                <a:close/>
                <a:moveTo>
                  <a:pt x="410233" y="780014"/>
                </a:moveTo>
                <a:cubicBezTo>
                  <a:pt x="422565" y="780014"/>
                  <a:pt x="433663" y="782519"/>
                  <a:pt x="444761" y="787528"/>
                </a:cubicBezTo>
                <a:cubicBezTo>
                  <a:pt x="455860" y="791285"/>
                  <a:pt x="464492" y="797546"/>
                  <a:pt x="473124" y="805060"/>
                </a:cubicBezTo>
                <a:cubicBezTo>
                  <a:pt x="481756" y="813826"/>
                  <a:pt x="487921" y="822592"/>
                  <a:pt x="492854" y="833863"/>
                </a:cubicBezTo>
                <a:cubicBezTo>
                  <a:pt x="496553" y="843881"/>
                  <a:pt x="500253" y="855152"/>
                  <a:pt x="500253" y="867675"/>
                </a:cubicBezTo>
                <a:lnTo>
                  <a:pt x="500253" y="929037"/>
                </a:lnTo>
                <a:cubicBezTo>
                  <a:pt x="500253" y="941560"/>
                  <a:pt x="497787" y="954083"/>
                  <a:pt x="494087" y="964101"/>
                </a:cubicBezTo>
                <a:cubicBezTo>
                  <a:pt x="489155" y="975372"/>
                  <a:pt x="481756" y="985390"/>
                  <a:pt x="474357" y="992904"/>
                </a:cubicBezTo>
                <a:cubicBezTo>
                  <a:pt x="465725" y="1001670"/>
                  <a:pt x="457093" y="1007932"/>
                  <a:pt x="445995" y="1012941"/>
                </a:cubicBezTo>
                <a:cubicBezTo>
                  <a:pt x="434896" y="1016698"/>
                  <a:pt x="423798" y="1020455"/>
                  <a:pt x="410233" y="1020455"/>
                </a:cubicBezTo>
                <a:cubicBezTo>
                  <a:pt x="397902" y="1020455"/>
                  <a:pt x="386804" y="1017950"/>
                  <a:pt x="375705" y="1012941"/>
                </a:cubicBezTo>
                <a:cubicBezTo>
                  <a:pt x="364607" y="1009184"/>
                  <a:pt x="354742" y="1002923"/>
                  <a:pt x="347343" y="995409"/>
                </a:cubicBezTo>
                <a:cubicBezTo>
                  <a:pt x="339944" y="986643"/>
                  <a:pt x="332545" y="977877"/>
                  <a:pt x="327613" y="967858"/>
                </a:cubicBezTo>
                <a:cubicBezTo>
                  <a:pt x="322680" y="956588"/>
                  <a:pt x="320214" y="944065"/>
                  <a:pt x="320214" y="931542"/>
                </a:cubicBezTo>
                <a:lnTo>
                  <a:pt x="320214" y="871432"/>
                </a:lnTo>
                <a:cubicBezTo>
                  <a:pt x="320214" y="858909"/>
                  <a:pt x="322680" y="847638"/>
                  <a:pt x="327613" y="835115"/>
                </a:cubicBezTo>
                <a:cubicBezTo>
                  <a:pt x="332545" y="825097"/>
                  <a:pt x="338711" y="815078"/>
                  <a:pt x="346110" y="807564"/>
                </a:cubicBezTo>
                <a:cubicBezTo>
                  <a:pt x="354742" y="798798"/>
                  <a:pt x="363374" y="792537"/>
                  <a:pt x="374472" y="787528"/>
                </a:cubicBezTo>
                <a:cubicBezTo>
                  <a:pt x="385571" y="782519"/>
                  <a:pt x="397902" y="780014"/>
                  <a:pt x="410233" y="780014"/>
                </a:cubicBezTo>
                <a:close/>
                <a:moveTo>
                  <a:pt x="1017254" y="39837"/>
                </a:moveTo>
                <a:lnTo>
                  <a:pt x="1017254" y="231551"/>
                </a:lnTo>
                <a:cubicBezTo>
                  <a:pt x="1017254" y="237776"/>
                  <a:pt x="1013518" y="245245"/>
                  <a:pt x="1006046" y="247735"/>
                </a:cubicBezTo>
                <a:cubicBezTo>
                  <a:pt x="999820" y="251470"/>
                  <a:pt x="992348" y="251470"/>
                  <a:pt x="986122" y="246490"/>
                </a:cubicBezTo>
                <a:lnTo>
                  <a:pt x="763218" y="104571"/>
                </a:lnTo>
                <a:cubicBezTo>
                  <a:pt x="745784" y="94612"/>
                  <a:pt x="723369" y="94612"/>
                  <a:pt x="704690" y="104571"/>
                </a:cubicBezTo>
                <a:lnTo>
                  <a:pt x="40958" y="561449"/>
                </a:lnTo>
                <a:cubicBezTo>
                  <a:pt x="38467" y="563939"/>
                  <a:pt x="38467" y="566429"/>
                  <a:pt x="38467" y="568919"/>
                </a:cubicBezTo>
                <a:cubicBezTo>
                  <a:pt x="39713" y="570164"/>
                  <a:pt x="40958" y="575143"/>
                  <a:pt x="45939" y="575143"/>
                </a:cubicBezTo>
                <a:lnTo>
                  <a:pt x="192882" y="575143"/>
                </a:lnTo>
                <a:cubicBezTo>
                  <a:pt x="202844" y="575143"/>
                  <a:pt x="211561" y="582613"/>
                  <a:pt x="211561" y="593817"/>
                </a:cubicBezTo>
                <a:lnTo>
                  <a:pt x="211561" y="1335776"/>
                </a:lnTo>
                <a:cubicBezTo>
                  <a:pt x="211561" y="1355695"/>
                  <a:pt x="227749" y="1371878"/>
                  <a:pt x="247674" y="1371878"/>
                </a:cubicBezTo>
                <a:lnTo>
                  <a:pt x="1220234" y="1370633"/>
                </a:lnTo>
                <a:cubicBezTo>
                  <a:pt x="1240158" y="1370633"/>
                  <a:pt x="1255102" y="1355695"/>
                  <a:pt x="1255102" y="1335776"/>
                </a:cubicBezTo>
                <a:lnTo>
                  <a:pt x="1253856" y="592572"/>
                </a:lnTo>
                <a:cubicBezTo>
                  <a:pt x="1253856" y="587592"/>
                  <a:pt x="1256346" y="582613"/>
                  <a:pt x="1260082" y="578878"/>
                </a:cubicBezTo>
                <a:cubicBezTo>
                  <a:pt x="1263818" y="575143"/>
                  <a:pt x="1268800" y="572653"/>
                  <a:pt x="1273780" y="572653"/>
                </a:cubicBezTo>
                <a:lnTo>
                  <a:pt x="1429440" y="572653"/>
                </a:lnTo>
                <a:cubicBezTo>
                  <a:pt x="1433176" y="572653"/>
                  <a:pt x="1435666" y="570164"/>
                  <a:pt x="1435666" y="568919"/>
                </a:cubicBezTo>
                <a:cubicBezTo>
                  <a:pt x="1435666" y="566429"/>
                  <a:pt x="1436912" y="562694"/>
                  <a:pt x="1433176" y="560204"/>
                </a:cubicBezTo>
                <a:lnTo>
                  <a:pt x="1210272" y="389653"/>
                </a:lnTo>
                <a:cubicBezTo>
                  <a:pt x="1205290" y="385919"/>
                  <a:pt x="1202800" y="379694"/>
                  <a:pt x="1202800" y="373470"/>
                </a:cubicBezTo>
                <a:lnTo>
                  <a:pt x="1202800" y="39837"/>
                </a:lnTo>
                <a:close/>
                <a:moveTo>
                  <a:pt x="997329" y="0"/>
                </a:moveTo>
                <a:lnTo>
                  <a:pt x="1206536" y="0"/>
                </a:lnTo>
                <a:cubicBezTo>
                  <a:pt x="1226460" y="0"/>
                  <a:pt x="1241404" y="16184"/>
                  <a:pt x="1241404" y="36102"/>
                </a:cubicBezTo>
                <a:lnTo>
                  <a:pt x="1241404" y="364755"/>
                </a:lnTo>
                <a:lnTo>
                  <a:pt x="1456836" y="530327"/>
                </a:lnTo>
                <a:cubicBezTo>
                  <a:pt x="1473024" y="541531"/>
                  <a:pt x="1478006" y="561449"/>
                  <a:pt x="1473024" y="581368"/>
                </a:cubicBezTo>
                <a:cubicBezTo>
                  <a:pt x="1466798" y="600041"/>
                  <a:pt x="1449364" y="611245"/>
                  <a:pt x="1429440" y="611245"/>
                </a:cubicBezTo>
                <a:lnTo>
                  <a:pt x="1293706" y="612490"/>
                </a:lnTo>
                <a:lnTo>
                  <a:pt x="1294950" y="1335776"/>
                </a:lnTo>
                <a:cubicBezTo>
                  <a:pt x="1294950" y="1376858"/>
                  <a:pt x="1261328" y="1410470"/>
                  <a:pt x="1220234" y="1410470"/>
                </a:cubicBezTo>
                <a:lnTo>
                  <a:pt x="247674" y="1410470"/>
                </a:lnTo>
                <a:cubicBezTo>
                  <a:pt x="205334" y="1410470"/>
                  <a:pt x="172957" y="1376858"/>
                  <a:pt x="172957" y="1335776"/>
                </a:cubicBezTo>
                <a:lnTo>
                  <a:pt x="172957" y="613735"/>
                </a:lnTo>
                <a:lnTo>
                  <a:pt x="45939" y="613735"/>
                </a:lnTo>
                <a:cubicBezTo>
                  <a:pt x="24769" y="613735"/>
                  <a:pt x="8581" y="600041"/>
                  <a:pt x="2354" y="581368"/>
                </a:cubicBezTo>
                <a:cubicBezTo>
                  <a:pt x="-3872" y="561449"/>
                  <a:pt x="2354" y="540286"/>
                  <a:pt x="19788" y="529082"/>
                </a:cubicBezTo>
                <a:lnTo>
                  <a:pt x="682275" y="72204"/>
                </a:lnTo>
                <a:cubicBezTo>
                  <a:pt x="682275" y="72204"/>
                  <a:pt x="683520" y="72204"/>
                  <a:pt x="684765" y="70959"/>
                </a:cubicBezTo>
                <a:cubicBezTo>
                  <a:pt x="715897" y="54776"/>
                  <a:pt x="752010" y="54776"/>
                  <a:pt x="783142" y="70959"/>
                </a:cubicBezTo>
                <a:lnTo>
                  <a:pt x="977405" y="195449"/>
                </a:lnTo>
                <a:lnTo>
                  <a:pt x="977405" y="19918"/>
                </a:lnTo>
                <a:cubicBezTo>
                  <a:pt x="977405" y="9959"/>
                  <a:pt x="986122" y="0"/>
                  <a:pt x="997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CBD5FF-7934-BA49-8450-BA7C3659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41" y="6220809"/>
            <a:ext cx="1325893" cy="1393988"/>
          </a:xfrm>
          <a:custGeom>
            <a:avLst/>
            <a:gdLst>
              <a:gd name="connsiteX0" fmla="*/ 1219003 w 1325893"/>
              <a:gd name="connsiteY0" fmla="*/ 1195915 h 1393988"/>
              <a:gd name="connsiteX1" fmla="*/ 1116995 w 1325893"/>
              <a:gd name="connsiteY1" fmla="*/ 1298066 h 1393988"/>
              <a:gd name="connsiteX2" fmla="*/ 1166755 w 1325893"/>
              <a:gd name="connsiteY2" fmla="*/ 1346650 h 1393988"/>
              <a:gd name="connsiteX3" fmla="*/ 1206563 w 1325893"/>
              <a:gd name="connsiteY3" fmla="*/ 1346650 h 1393988"/>
              <a:gd name="connsiteX4" fmla="*/ 1267519 w 1325893"/>
              <a:gd name="connsiteY4" fmla="*/ 1285609 h 1393988"/>
              <a:gd name="connsiteX5" fmla="*/ 1276227 w 1325893"/>
              <a:gd name="connsiteY5" fmla="*/ 1265677 h 1393988"/>
              <a:gd name="connsiteX6" fmla="*/ 1267519 w 1325893"/>
              <a:gd name="connsiteY6" fmla="*/ 1245745 h 1393988"/>
              <a:gd name="connsiteX7" fmla="*/ 786091 w 1325893"/>
              <a:gd name="connsiteY7" fmla="*/ 1106221 h 1393988"/>
              <a:gd name="connsiteX8" fmla="*/ 539780 w 1325893"/>
              <a:gd name="connsiteY8" fmla="*/ 1199652 h 1393988"/>
              <a:gd name="connsiteX9" fmla="*/ 539780 w 1325893"/>
              <a:gd name="connsiteY9" fmla="*/ 1227059 h 1393988"/>
              <a:gd name="connsiteX10" fmla="*/ 786091 w 1325893"/>
              <a:gd name="connsiteY10" fmla="*/ 1227059 h 1393988"/>
              <a:gd name="connsiteX11" fmla="*/ 1070967 w 1325893"/>
              <a:gd name="connsiteY11" fmla="*/ 1060129 h 1393988"/>
              <a:gd name="connsiteX12" fmla="*/ 1051063 w 1325893"/>
              <a:gd name="connsiteY12" fmla="*/ 1068849 h 1393988"/>
              <a:gd name="connsiteX13" fmla="*/ 990107 w 1325893"/>
              <a:gd name="connsiteY13" fmla="*/ 1129891 h 1393988"/>
              <a:gd name="connsiteX14" fmla="*/ 990107 w 1325893"/>
              <a:gd name="connsiteY14" fmla="*/ 1171000 h 1393988"/>
              <a:gd name="connsiteX15" fmla="*/ 1089627 w 1325893"/>
              <a:gd name="connsiteY15" fmla="*/ 1270660 h 1393988"/>
              <a:gd name="connsiteX16" fmla="*/ 1191635 w 1325893"/>
              <a:gd name="connsiteY16" fmla="*/ 1168509 h 1393988"/>
              <a:gd name="connsiteX17" fmla="*/ 1125703 w 1325893"/>
              <a:gd name="connsiteY17" fmla="*/ 1103730 h 1393988"/>
              <a:gd name="connsiteX18" fmla="*/ 1124459 w 1325893"/>
              <a:gd name="connsiteY18" fmla="*/ 1103730 h 1393988"/>
              <a:gd name="connsiteX19" fmla="*/ 1124459 w 1325893"/>
              <a:gd name="connsiteY19" fmla="*/ 1102484 h 1393988"/>
              <a:gd name="connsiteX20" fmla="*/ 1092115 w 1325893"/>
              <a:gd name="connsiteY20" fmla="*/ 1068849 h 1393988"/>
              <a:gd name="connsiteX21" fmla="*/ 1070967 w 1325893"/>
              <a:gd name="connsiteY21" fmla="*/ 1060129 h 1393988"/>
              <a:gd name="connsiteX22" fmla="*/ 940347 w 1325893"/>
              <a:gd name="connsiteY22" fmla="*/ 1047671 h 1393988"/>
              <a:gd name="connsiteX23" fmla="*/ 824655 w 1325893"/>
              <a:gd name="connsiteY23" fmla="*/ 1091272 h 1393988"/>
              <a:gd name="connsiteX24" fmla="*/ 824655 w 1325893"/>
              <a:gd name="connsiteY24" fmla="*/ 1227059 h 1393988"/>
              <a:gd name="connsiteX25" fmla="*/ 992595 w 1325893"/>
              <a:gd name="connsiteY25" fmla="*/ 1227059 h 1393988"/>
              <a:gd name="connsiteX26" fmla="*/ 962739 w 1325893"/>
              <a:gd name="connsiteY26" fmla="*/ 1198407 h 1393988"/>
              <a:gd name="connsiteX27" fmla="*/ 962739 w 1325893"/>
              <a:gd name="connsiteY27" fmla="*/ 1102484 h 1393988"/>
              <a:gd name="connsiteX28" fmla="*/ 980155 w 1325893"/>
              <a:gd name="connsiteY28" fmla="*/ 1086290 h 1393988"/>
              <a:gd name="connsiteX29" fmla="*/ 397964 w 1325893"/>
              <a:gd name="connsiteY29" fmla="*/ 1020265 h 1393988"/>
              <a:gd name="connsiteX30" fmla="*/ 361888 w 1325893"/>
              <a:gd name="connsiteY30" fmla="*/ 1056392 h 1393988"/>
              <a:gd name="connsiteX31" fmla="*/ 485044 w 1325893"/>
              <a:gd name="connsiteY31" fmla="*/ 1178475 h 1393988"/>
              <a:gd name="connsiteX32" fmla="*/ 501216 w 1325893"/>
              <a:gd name="connsiteY32" fmla="*/ 1172246 h 1393988"/>
              <a:gd name="connsiteX33" fmla="*/ 501216 w 1325893"/>
              <a:gd name="connsiteY33" fmla="*/ 1072586 h 1393988"/>
              <a:gd name="connsiteX34" fmla="*/ 478824 w 1325893"/>
              <a:gd name="connsiteY34" fmla="*/ 1077569 h 1393988"/>
              <a:gd name="connsiteX35" fmla="*/ 440260 w 1325893"/>
              <a:gd name="connsiteY35" fmla="*/ 1061375 h 1393988"/>
              <a:gd name="connsiteX36" fmla="*/ 666667 w 1325893"/>
              <a:gd name="connsiteY36" fmla="*/ 911885 h 1393988"/>
              <a:gd name="connsiteX37" fmla="*/ 537292 w 1325893"/>
              <a:gd name="connsiteY37" fmla="*/ 1041443 h 1393988"/>
              <a:gd name="connsiteX38" fmla="*/ 539780 w 1325893"/>
              <a:gd name="connsiteY38" fmla="*/ 1041443 h 1393988"/>
              <a:gd name="connsiteX39" fmla="*/ 539780 w 1325893"/>
              <a:gd name="connsiteY39" fmla="*/ 1157297 h 1393988"/>
              <a:gd name="connsiteX40" fmla="*/ 786091 w 1325893"/>
              <a:gd name="connsiteY40" fmla="*/ 1063866 h 1393988"/>
              <a:gd name="connsiteX41" fmla="*/ 786091 w 1325893"/>
              <a:gd name="connsiteY41" fmla="*/ 936800 h 1393988"/>
              <a:gd name="connsiteX42" fmla="*/ 762455 w 1325893"/>
              <a:gd name="connsiteY42" fmla="*/ 911885 h 1393988"/>
              <a:gd name="connsiteX43" fmla="*/ 428535 w 1325893"/>
              <a:gd name="connsiteY43" fmla="*/ 878887 h 1393988"/>
              <a:gd name="connsiteX44" fmla="*/ 457864 w 1325893"/>
              <a:gd name="connsiteY44" fmla="*/ 878887 h 1393988"/>
              <a:gd name="connsiteX45" fmla="*/ 478266 w 1325893"/>
              <a:gd name="connsiteY45" fmla="*/ 898114 h 1393988"/>
              <a:gd name="connsiteX46" fmla="*/ 457864 w 1325893"/>
              <a:gd name="connsiteY46" fmla="*/ 916139 h 1393988"/>
              <a:gd name="connsiteX47" fmla="*/ 428535 w 1325893"/>
              <a:gd name="connsiteY47" fmla="*/ 916139 h 1393988"/>
              <a:gd name="connsiteX48" fmla="*/ 408133 w 1325893"/>
              <a:gd name="connsiteY48" fmla="*/ 898114 h 1393988"/>
              <a:gd name="connsiteX49" fmla="*/ 428535 w 1325893"/>
              <a:gd name="connsiteY49" fmla="*/ 878887 h 1393988"/>
              <a:gd name="connsiteX50" fmla="*/ 603133 w 1325893"/>
              <a:gd name="connsiteY50" fmla="*/ 823954 h 1393988"/>
              <a:gd name="connsiteX51" fmla="*/ 621156 w 1325893"/>
              <a:gd name="connsiteY51" fmla="*/ 843082 h 1393988"/>
              <a:gd name="connsiteX52" fmla="*/ 621156 w 1325893"/>
              <a:gd name="connsiteY52" fmla="*/ 873688 h 1393988"/>
              <a:gd name="connsiteX53" fmla="*/ 603133 w 1325893"/>
              <a:gd name="connsiteY53" fmla="*/ 894091 h 1393988"/>
              <a:gd name="connsiteX54" fmla="*/ 583909 w 1325893"/>
              <a:gd name="connsiteY54" fmla="*/ 873688 h 1393988"/>
              <a:gd name="connsiteX55" fmla="*/ 583909 w 1325893"/>
              <a:gd name="connsiteY55" fmla="*/ 843082 h 1393988"/>
              <a:gd name="connsiteX56" fmla="*/ 603133 w 1325893"/>
              <a:gd name="connsiteY56" fmla="*/ 823954 h 1393988"/>
              <a:gd name="connsiteX57" fmla="*/ 667802 w 1325893"/>
              <a:gd name="connsiteY57" fmla="*/ 637193 h 1393988"/>
              <a:gd name="connsiteX58" fmla="*/ 695368 w 1325893"/>
              <a:gd name="connsiteY58" fmla="*/ 637193 h 1393988"/>
              <a:gd name="connsiteX59" fmla="*/ 714544 w 1325893"/>
              <a:gd name="connsiteY59" fmla="*/ 655800 h 1393988"/>
              <a:gd name="connsiteX60" fmla="*/ 695368 w 1325893"/>
              <a:gd name="connsiteY60" fmla="*/ 674406 h 1393988"/>
              <a:gd name="connsiteX61" fmla="*/ 667802 w 1325893"/>
              <a:gd name="connsiteY61" fmla="*/ 674406 h 1393988"/>
              <a:gd name="connsiteX62" fmla="*/ 649825 w 1325893"/>
              <a:gd name="connsiteY62" fmla="*/ 655800 h 1393988"/>
              <a:gd name="connsiteX63" fmla="*/ 667802 w 1325893"/>
              <a:gd name="connsiteY63" fmla="*/ 637193 h 1393988"/>
              <a:gd name="connsiteX64" fmla="*/ 877787 w 1325893"/>
              <a:gd name="connsiteY64" fmla="*/ 543814 h 1393988"/>
              <a:gd name="connsiteX65" fmla="*/ 895809 w 1325893"/>
              <a:gd name="connsiteY65" fmla="*/ 564216 h 1393988"/>
              <a:gd name="connsiteX66" fmla="*/ 895809 w 1325893"/>
              <a:gd name="connsiteY66" fmla="*/ 593544 h 1393988"/>
              <a:gd name="connsiteX67" fmla="*/ 877787 w 1325893"/>
              <a:gd name="connsiteY67" fmla="*/ 613947 h 1393988"/>
              <a:gd name="connsiteX68" fmla="*/ 858562 w 1325893"/>
              <a:gd name="connsiteY68" fmla="*/ 593544 h 1393988"/>
              <a:gd name="connsiteX69" fmla="*/ 858562 w 1325893"/>
              <a:gd name="connsiteY69" fmla="*/ 564216 h 1393988"/>
              <a:gd name="connsiteX70" fmla="*/ 877787 w 1325893"/>
              <a:gd name="connsiteY70" fmla="*/ 543814 h 1393988"/>
              <a:gd name="connsiteX71" fmla="*/ 833363 w 1325893"/>
              <a:gd name="connsiteY71" fmla="*/ 432273 h 1393988"/>
              <a:gd name="connsiteX72" fmla="*/ 822167 w 1325893"/>
              <a:gd name="connsiteY72" fmla="*/ 436010 h 1393988"/>
              <a:gd name="connsiteX73" fmla="*/ 356912 w 1325893"/>
              <a:gd name="connsiteY73" fmla="*/ 899428 h 1393988"/>
              <a:gd name="connsiteX74" fmla="*/ 356912 w 1325893"/>
              <a:gd name="connsiteY74" fmla="*/ 923097 h 1393988"/>
              <a:gd name="connsiteX75" fmla="*/ 467628 w 1325893"/>
              <a:gd name="connsiteY75" fmla="*/ 1033968 h 1393988"/>
              <a:gd name="connsiteX76" fmla="*/ 490020 w 1325893"/>
              <a:gd name="connsiteY76" fmla="*/ 1033968 h 1393988"/>
              <a:gd name="connsiteX77" fmla="*/ 954031 w 1325893"/>
              <a:gd name="connsiteY77" fmla="*/ 570551 h 1393988"/>
              <a:gd name="connsiteX78" fmla="*/ 954031 w 1325893"/>
              <a:gd name="connsiteY78" fmla="*/ 546882 h 1393988"/>
              <a:gd name="connsiteX79" fmla="*/ 844559 w 1325893"/>
              <a:gd name="connsiteY79" fmla="*/ 436010 h 1393988"/>
              <a:gd name="connsiteX80" fmla="*/ 833363 w 1325893"/>
              <a:gd name="connsiteY80" fmla="*/ 432273 h 1393988"/>
              <a:gd name="connsiteX81" fmla="*/ 915467 w 1325893"/>
              <a:gd name="connsiteY81" fmla="*/ 38618 h 1393988"/>
              <a:gd name="connsiteX82" fmla="*/ 915467 w 1325893"/>
              <a:gd name="connsiteY82" fmla="*/ 208039 h 1393988"/>
              <a:gd name="connsiteX83" fmla="*/ 905515 w 1325893"/>
              <a:gd name="connsiteY83" fmla="*/ 225480 h 1393988"/>
              <a:gd name="connsiteX84" fmla="*/ 885611 w 1325893"/>
              <a:gd name="connsiteY84" fmla="*/ 224234 h 1393988"/>
              <a:gd name="connsiteX85" fmla="*/ 685327 w 1325893"/>
              <a:gd name="connsiteY85" fmla="*/ 97168 h 1393988"/>
              <a:gd name="connsiteX86" fmla="*/ 634323 w 1325893"/>
              <a:gd name="connsiteY86" fmla="*/ 97168 h 1393988"/>
              <a:gd name="connsiteX87" fmla="*/ 40936 w 1325893"/>
              <a:gd name="connsiteY87" fmla="*/ 505772 h 1393988"/>
              <a:gd name="connsiteX88" fmla="*/ 39692 w 1325893"/>
              <a:gd name="connsiteY88" fmla="*/ 510755 h 1393988"/>
              <a:gd name="connsiteX89" fmla="*/ 43424 w 1325893"/>
              <a:gd name="connsiteY89" fmla="*/ 514492 h 1393988"/>
              <a:gd name="connsiteX90" fmla="*/ 174044 w 1325893"/>
              <a:gd name="connsiteY90" fmla="*/ 514492 h 1393988"/>
              <a:gd name="connsiteX91" fmla="*/ 193948 w 1325893"/>
              <a:gd name="connsiteY91" fmla="*/ 533178 h 1393988"/>
              <a:gd name="connsiteX92" fmla="*/ 193948 w 1325893"/>
              <a:gd name="connsiteY92" fmla="*/ 1198407 h 1393988"/>
              <a:gd name="connsiteX93" fmla="*/ 223804 w 1325893"/>
              <a:gd name="connsiteY93" fmla="*/ 1228304 h 1393988"/>
              <a:gd name="connsiteX94" fmla="*/ 501216 w 1325893"/>
              <a:gd name="connsiteY94" fmla="*/ 1227059 h 1393988"/>
              <a:gd name="connsiteX95" fmla="*/ 501216 w 1325893"/>
              <a:gd name="connsiteY95" fmla="*/ 1213355 h 1393988"/>
              <a:gd name="connsiteX96" fmla="*/ 496240 w 1325893"/>
              <a:gd name="connsiteY96" fmla="*/ 1215847 h 1393988"/>
              <a:gd name="connsiteX97" fmla="*/ 483800 w 1325893"/>
              <a:gd name="connsiteY97" fmla="*/ 1217093 h 1393988"/>
              <a:gd name="connsiteX98" fmla="*/ 457676 w 1325893"/>
              <a:gd name="connsiteY98" fmla="*/ 1207127 h 1393988"/>
              <a:gd name="connsiteX99" fmla="*/ 333276 w 1325893"/>
              <a:gd name="connsiteY99" fmla="*/ 1082552 h 1393988"/>
              <a:gd name="connsiteX100" fmla="*/ 333276 w 1325893"/>
              <a:gd name="connsiteY100" fmla="*/ 1030231 h 1393988"/>
              <a:gd name="connsiteX101" fmla="*/ 371840 w 1325893"/>
              <a:gd name="connsiteY101" fmla="*/ 991613 h 1393988"/>
              <a:gd name="connsiteX102" fmla="*/ 329544 w 1325893"/>
              <a:gd name="connsiteY102" fmla="*/ 950503 h 1393988"/>
              <a:gd name="connsiteX103" fmla="*/ 329544 w 1325893"/>
              <a:gd name="connsiteY103" fmla="*/ 872021 h 1393988"/>
              <a:gd name="connsiteX104" fmla="*/ 793555 w 1325893"/>
              <a:gd name="connsiteY104" fmla="*/ 408604 h 1393988"/>
              <a:gd name="connsiteX105" fmla="*/ 871927 w 1325893"/>
              <a:gd name="connsiteY105" fmla="*/ 408604 h 1393988"/>
              <a:gd name="connsiteX106" fmla="*/ 982643 w 1325893"/>
              <a:gd name="connsiteY106" fmla="*/ 519475 h 1393988"/>
              <a:gd name="connsiteX107" fmla="*/ 982643 w 1325893"/>
              <a:gd name="connsiteY107" fmla="*/ 596711 h 1393988"/>
              <a:gd name="connsiteX108" fmla="*/ 706475 w 1325893"/>
              <a:gd name="connsiteY108" fmla="*/ 873267 h 1393988"/>
              <a:gd name="connsiteX109" fmla="*/ 762455 w 1325893"/>
              <a:gd name="connsiteY109" fmla="*/ 873267 h 1393988"/>
              <a:gd name="connsiteX110" fmla="*/ 824655 w 1325893"/>
              <a:gd name="connsiteY110" fmla="*/ 936800 h 1393988"/>
              <a:gd name="connsiteX111" fmla="*/ 824655 w 1325893"/>
              <a:gd name="connsiteY111" fmla="*/ 1048917 h 1393988"/>
              <a:gd name="connsiteX112" fmla="*/ 927907 w 1325893"/>
              <a:gd name="connsiteY112" fmla="*/ 1009053 h 1393988"/>
              <a:gd name="connsiteX113" fmla="*/ 966471 w 1325893"/>
              <a:gd name="connsiteY113" fmla="*/ 1017774 h 1393988"/>
              <a:gd name="connsiteX114" fmla="*/ 1007523 w 1325893"/>
              <a:gd name="connsiteY114" fmla="*/ 1058883 h 1393988"/>
              <a:gd name="connsiteX115" fmla="*/ 1023695 w 1325893"/>
              <a:gd name="connsiteY115" fmla="*/ 1041443 h 1393988"/>
              <a:gd name="connsiteX116" fmla="*/ 1119483 w 1325893"/>
              <a:gd name="connsiteY116" fmla="*/ 1041443 h 1393988"/>
              <a:gd name="connsiteX117" fmla="*/ 1124459 w 1325893"/>
              <a:gd name="connsiteY117" fmla="*/ 1047671 h 1393988"/>
              <a:gd name="connsiteX118" fmla="*/ 1123215 w 1325893"/>
              <a:gd name="connsiteY118" fmla="*/ 531933 h 1393988"/>
              <a:gd name="connsiteX119" fmla="*/ 1129435 w 1325893"/>
              <a:gd name="connsiteY119" fmla="*/ 518230 h 1393988"/>
              <a:gd name="connsiteX120" fmla="*/ 1143119 w 1325893"/>
              <a:gd name="connsiteY120" fmla="*/ 513247 h 1393988"/>
              <a:gd name="connsiteX121" fmla="*/ 1282447 w 1325893"/>
              <a:gd name="connsiteY121" fmla="*/ 513247 h 1393988"/>
              <a:gd name="connsiteX122" fmla="*/ 1286179 w 1325893"/>
              <a:gd name="connsiteY122" fmla="*/ 510755 h 1393988"/>
              <a:gd name="connsiteX123" fmla="*/ 1284935 w 1325893"/>
              <a:gd name="connsiteY123" fmla="*/ 505772 h 1393988"/>
              <a:gd name="connsiteX124" fmla="*/ 1085895 w 1325893"/>
              <a:gd name="connsiteY124" fmla="*/ 351300 h 1393988"/>
              <a:gd name="connsiteX125" fmla="*/ 1078431 w 1325893"/>
              <a:gd name="connsiteY125" fmla="*/ 336351 h 1393988"/>
              <a:gd name="connsiteX126" fmla="*/ 1078431 w 1325893"/>
              <a:gd name="connsiteY126" fmla="*/ 38618 h 1393988"/>
              <a:gd name="connsiteX127" fmla="*/ 895563 w 1325893"/>
              <a:gd name="connsiteY127" fmla="*/ 0 h 1393988"/>
              <a:gd name="connsiteX128" fmla="*/ 1082163 w 1325893"/>
              <a:gd name="connsiteY128" fmla="*/ 0 h 1393988"/>
              <a:gd name="connsiteX129" fmla="*/ 1116995 w 1325893"/>
              <a:gd name="connsiteY129" fmla="*/ 33635 h 1393988"/>
              <a:gd name="connsiteX130" fmla="*/ 1116995 w 1325893"/>
              <a:gd name="connsiteY130" fmla="*/ 326385 h 1393988"/>
              <a:gd name="connsiteX131" fmla="*/ 1308571 w 1325893"/>
              <a:gd name="connsiteY131" fmla="*/ 474628 h 1393988"/>
              <a:gd name="connsiteX132" fmla="*/ 1323499 w 1325893"/>
              <a:gd name="connsiteY132" fmla="*/ 521967 h 1393988"/>
              <a:gd name="connsiteX133" fmla="*/ 1282447 w 1325893"/>
              <a:gd name="connsiteY133" fmla="*/ 551865 h 1393988"/>
              <a:gd name="connsiteX134" fmla="*/ 1163023 w 1325893"/>
              <a:gd name="connsiteY134" fmla="*/ 551865 h 1393988"/>
              <a:gd name="connsiteX135" fmla="*/ 1164267 w 1325893"/>
              <a:gd name="connsiteY135" fmla="*/ 1086290 h 1393988"/>
              <a:gd name="connsiteX136" fmla="*/ 1294887 w 1325893"/>
              <a:gd name="connsiteY136" fmla="*/ 1217093 h 1393988"/>
              <a:gd name="connsiteX137" fmla="*/ 1294887 w 1325893"/>
              <a:gd name="connsiteY137" fmla="*/ 1314261 h 1393988"/>
              <a:gd name="connsiteX138" fmla="*/ 1235175 w 1325893"/>
              <a:gd name="connsiteY138" fmla="*/ 1374057 h 1393988"/>
              <a:gd name="connsiteX139" fmla="*/ 1186659 w 1325893"/>
              <a:gd name="connsiteY139" fmla="*/ 1393988 h 1393988"/>
              <a:gd name="connsiteX140" fmla="*/ 1139387 w 1325893"/>
              <a:gd name="connsiteY140" fmla="*/ 1374057 h 1393988"/>
              <a:gd name="connsiteX141" fmla="*/ 1031159 w 1325893"/>
              <a:gd name="connsiteY141" fmla="*/ 1266922 h 1393988"/>
              <a:gd name="connsiteX142" fmla="*/ 223804 w 1325893"/>
              <a:gd name="connsiteY142" fmla="*/ 1266922 h 1393988"/>
              <a:gd name="connsiteX143" fmla="*/ 155384 w 1325893"/>
              <a:gd name="connsiteY143" fmla="*/ 1198407 h 1393988"/>
              <a:gd name="connsiteX144" fmla="*/ 155384 w 1325893"/>
              <a:gd name="connsiteY144" fmla="*/ 553110 h 1393988"/>
              <a:gd name="connsiteX145" fmla="*/ 43424 w 1325893"/>
              <a:gd name="connsiteY145" fmla="*/ 553110 h 1393988"/>
              <a:gd name="connsiteX146" fmla="*/ 2372 w 1325893"/>
              <a:gd name="connsiteY146" fmla="*/ 521967 h 1393988"/>
              <a:gd name="connsiteX147" fmla="*/ 18544 w 1325893"/>
              <a:gd name="connsiteY147" fmla="*/ 473383 h 1393988"/>
              <a:gd name="connsiteX148" fmla="*/ 613176 w 1325893"/>
              <a:gd name="connsiteY148" fmla="*/ 63533 h 1393988"/>
              <a:gd name="connsiteX149" fmla="*/ 614420 w 1325893"/>
              <a:gd name="connsiteY149" fmla="*/ 63533 h 1393988"/>
              <a:gd name="connsiteX150" fmla="*/ 705231 w 1325893"/>
              <a:gd name="connsiteY150" fmla="*/ 63533 h 1393988"/>
              <a:gd name="connsiteX151" fmla="*/ 875659 w 1325893"/>
              <a:gd name="connsiteY151" fmla="*/ 173158 h 1393988"/>
              <a:gd name="connsiteX152" fmla="*/ 875659 w 1325893"/>
              <a:gd name="connsiteY152" fmla="*/ 18686 h 1393988"/>
              <a:gd name="connsiteX153" fmla="*/ 895563 w 1325893"/>
              <a:gd name="connsiteY153" fmla="*/ 0 h 13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325893" h="1393988">
                <a:moveTo>
                  <a:pt x="1219003" y="1195915"/>
                </a:moveTo>
                <a:lnTo>
                  <a:pt x="1116995" y="1298066"/>
                </a:lnTo>
                <a:lnTo>
                  <a:pt x="1166755" y="1346650"/>
                </a:lnTo>
                <a:cubicBezTo>
                  <a:pt x="1177951" y="1357862"/>
                  <a:pt x="1195367" y="1357862"/>
                  <a:pt x="1206563" y="1346650"/>
                </a:cubicBezTo>
                <a:lnTo>
                  <a:pt x="1267519" y="1285609"/>
                </a:lnTo>
                <a:cubicBezTo>
                  <a:pt x="1273739" y="1280626"/>
                  <a:pt x="1276227" y="1273151"/>
                  <a:pt x="1276227" y="1265677"/>
                </a:cubicBezTo>
                <a:cubicBezTo>
                  <a:pt x="1276227" y="1258202"/>
                  <a:pt x="1273739" y="1250728"/>
                  <a:pt x="1267519" y="1245745"/>
                </a:cubicBezTo>
                <a:close/>
                <a:moveTo>
                  <a:pt x="786091" y="1106221"/>
                </a:moveTo>
                <a:lnTo>
                  <a:pt x="539780" y="1199652"/>
                </a:lnTo>
                <a:lnTo>
                  <a:pt x="539780" y="1227059"/>
                </a:lnTo>
                <a:lnTo>
                  <a:pt x="786091" y="1227059"/>
                </a:lnTo>
                <a:close/>
                <a:moveTo>
                  <a:pt x="1070967" y="1060129"/>
                </a:moveTo>
                <a:cubicBezTo>
                  <a:pt x="1064747" y="1060129"/>
                  <a:pt x="1057283" y="1063866"/>
                  <a:pt x="1051063" y="1068849"/>
                </a:cubicBezTo>
                <a:lnTo>
                  <a:pt x="990107" y="1129891"/>
                </a:lnTo>
                <a:cubicBezTo>
                  <a:pt x="978911" y="1141102"/>
                  <a:pt x="978911" y="1158543"/>
                  <a:pt x="990107" y="1171000"/>
                </a:cubicBezTo>
                <a:lnTo>
                  <a:pt x="1089627" y="1270660"/>
                </a:lnTo>
                <a:lnTo>
                  <a:pt x="1191635" y="1168509"/>
                </a:lnTo>
                <a:lnTo>
                  <a:pt x="1125703" y="1103730"/>
                </a:lnTo>
                <a:lnTo>
                  <a:pt x="1124459" y="1103730"/>
                </a:lnTo>
                <a:lnTo>
                  <a:pt x="1124459" y="1102484"/>
                </a:lnTo>
                <a:lnTo>
                  <a:pt x="1092115" y="1068849"/>
                </a:lnTo>
                <a:cubicBezTo>
                  <a:pt x="1085895" y="1063866"/>
                  <a:pt x="1078431" y="1060129"/>
                  <a:pt x="1070967" y="1060129"/>
                </a:cubicBezTo>
                <a:close/>
                <a:moveTo>
                  <a:pt x="940347" y="1047671"/>
                </a:moveTo>
                <a:lnTo>
                  <a:pt x="824655" y="1091272"/>
                </a:lnTo>
                <a:lnTo>
                  <a:pt x="824655" y="1227059"/>
                </a:lnTo>
                <a:lnTo>
                  <a:pt x="992595" y="1227059"/>
                </a:lnTo>
                <a:lnTo>
                  <a:pt x="962739" y="1198407"/>
                </a:lnTo>
                <a:cubicBezTo>
                  <a:pt x="936615" y="1171000"/>
                  <a:pt x="936615" y="1128645"/>
                  <a:pt x="962739" y="1102484"/>
                </a:cubicBezTo>
                <a:lnTo>
                  <a:pt x="980155" y="1086290"/>
                </a:lnTo>
                <a:close/>
                <a:moveTo>
                  <a:pt x="397964" y="1020265"/>
                </a:moveTo>
                <a:lnTo>
                  <a:pt x="361888" y="1056392"/>
                </a:lnTo>
                <a:lnTo>
                  <a:pt x="485044" y="1178475"/>
                </a:lnTo>
                <a:lnTo>
                  <a:pt x="501216" y="1172246"/>
                </a:lnTo>
                <a:lnTo>
                  <a:pt x="501216" y="1072586"/>
                </a:lnTo>
                <a:cubicBezTo>
                  <a:pt x="493752" y="1076324"/>
                  <a:pt x="486288" y="1077569"/>
                  <a:pt x="478824" y="1077569"/>
                </a:cubicBezTo>
                <a:cubicBezTo>
                  <a:pt x="465140" y="1077569"/>
                  <a:pt x="451456" y="1072586"/>
                  <a:pt x="440260" y="1061375"/>
                </a:cubicBezTo>
                <a:close/>
                <a:moveTo>
                  <a:pt x="666667" y="911885"/>
                </a:moveTo>
                <a:lnTo>
                  <a:pt x="537292" y="1041443"/>
                </a:lnTo>
                <a:lnTo>
                  <a:pt x="539780" y="1041443"/>
                </a:lnTo>
                <a:lnTo>
                  <a:pt x="539780" y="1157297"/>
                </a:lnTo>
                <a:lnTo>
                  <a:pt x="786091" y="1063866"/>
                </a:lnTo>
                <a:lnTo>
                  <a:pt x="786091" y="936800"/>
                </a:lnTo>
                <a:cubicBezTo>
                  <a:pt x="786091" y="923097"/>
                  <a:pt x="774895" y="911885"/>
                  <a:pt x="762455" y="911885"/>
                </a:cubicBezTo>
                <a:close/>
                <a:moveTo>
                  <a:pt x="428535" y="878887"/>
                </a:moveTo>
                <a:lnTo>
                  <a:pt x="457864" y="878887"/>
                </a:lnTo>
                <a:cubicBezTo>
                  <a:pt x="469340" y="878887"/>
                  <a:pt x="478266" y="887299"/>
                  <a:pt x="478266" y="898114"/>
                </a:cubicBezTo>
                <a:cubicBezTo>
                  <a:pt x="478266" y="908929"/>
                  <a:pt x="469340" y="916139"/>
                  <a:pt x="457864" y="916139"/>
                </a:cubicBezTo>
                <a:lnTo>
                  <a:pt x="428535" y="916139"/>
                </a:lnTo>
                <a:cubicBezTo>
                  <a:pt x="417059" y="916139"/>
                  <a:pt x="408133" y="908929"/>
                  <a:pt x="408133" y="898114"/>
                </a:cubicBezTo>
                <a:cubicBezTo>
                  <a:pt x="408133" y="887299"/>
                  <a:pt x="417059" y="878887"/>
                  <a:pt x="428535" y="878887"/>
                </a:cubicBezTo>
                <a:close/>
                <a:moveTo>
                  <a:pt x="603133" y="823954"/>
                </a:moveTo>
                <a:cubicBezTo>
                  <a:pt x="612746" y="823954"/>
                  <a:pt x="621156" y="832881"/>
                  <a:pt x="621156" y="843082"/>
                </a:cubicBezTo>
                <a:lnTo>
                  <a:pt x="621156" y="873688"/>
                </a:lnTo>
                <a:cubicBezTo>
                  <a:pt x="621156" y="883889"/>
                  <a:pt x="612746" y="894091"/>
                  <a:pt x="603133" y="894091"/>
                </a:cubicBezTo>
                <a:cubicBezTo>
                  <a:pt x="592320" y="894091"/>
                  <a:pt x="583909" y="883889"/>
                  <a:pt x="583909" y="873688"/>
                </a:cubicBezTo>
                <a:lnTo>
                  <a:pt x="583909" y="843082"/>
                </a:lnTo>
                <a:cubicBezTo>
                  <a:pt x="583909" y="832881"/>
                  <a:pt x="592320" y="823954"/>
                  <a:pt x="603133" y="823954"/>
                </a:cubicBezTo>
                <a:close/>
                <a:moveTo>
                  <a:pt x="667802" y="637193"/>
                </a:moveTo>
                <a:lnTo>
                  <a:pt x="695368" y="637193"/>
                </a:lnTo>
                <a:cubicBezTo>
                  <a:pt x="706154" y="637193"/>
                  <a:pt x="714544" y="644636"/>
                  <a:pt x="714544" y="655800"/>
                </a:cubicBezTo>
                <a:cubicBezTo>
                  <a:pt x="714544" y="665723"/>
                  <a:pt x="706154" y="674406"/>
                  <a:pt x="695368" y="674406"/>
                </a:cubicBezTo>
                <a:lnTo>
                  <a:pt x="667802" y="674406"/>
                </a:lnTo>
                <a:cubicBezTo>
                  <a:pt x="658214" y="674406"/>
                  <a:pt x="649825" y="665723"/>
                  <a:pt x="649825" y="655800"/>
                </a:cubicBezTo>
                <a:cubicBezTo>
                  <a:pt x="649825" y="644636"/>
                  <a:pt x="658214" y="637193"/>
                  <a:pt x="667802" y="637193"/>
                </a:cubicBezTo>
                <a:close/>
                <a:moveTo>
                  <a:pt x="877787" y="543814"/>
                </a:moveTo>
                <a:cubicBezTo>
                  <a:pt x="887399" y="543814"/>
                  <a:pt x="895809" y="554015"/>
                  <a:pt x="895809" y="564216"/>
                </a:cubicBezTo>
                <a:lnTo>
                  <a:pt x="895809" y="593544"/>
                </a:lnTo>
                <a:cubicBezTo>
                  <a:pt x="895809" y="605021"/>
                  <a:pt x="887399" y="613947"/>
                  <a:pt x="877787" y="613947"/>
                </a:cubicBezTo>
                <a:cubicBezTo>
                  <a:pt x="866973" y="613947"/>
                  <a:pt x="858562" y="605021"/>
                  <a:pt x="858562" y="593544"/>
                </a:cubicBezTo>
                <a:lnTo>
                  <a:pt x="858562" y="564216"/>
                </a:lnTo>
                <a:cubicBezTo>
                  <a:pt x="858562" y="554015"/>
                  <a:pt x="866973" y="543814"/>
                  <a:pt x="877787" y="543814"/>
                </a:cubicBezTo>
                <a:close/>
                <a:moveTo>
                  <a:pt x="833363" y="432273"/>
                </a:moveTo>
                <a:cubicBezTo>
                  <a:pt x="829631" y="432273"/>
                  <a:pt x="824655" y="433519"/>
                  <a:pt x="822167" y="436010"/>
                </a:cubicBezTo>
                <a:lnTo>
                  <a:pt x="356912" y="899428"/>
                </a:lnTo>
                <a:cubicBezTo>
                  <a:pt x="350692" y="905657"/>
                  <a:pt x="350692" y="916868"/>
                  <a:pt x="356912" y="923097"/>
                </a:cubicBezTo>
                <a:lnTo>
                  <a:pt x="467628" y="1033968"/>
                </a:lnTo>
                <a:cubicBezTo>
                  <a:pt x="473848" y="1040197"/>
                  <a:pt x="485044" y="1040197"/>
                  <a:pt x="490020" y="1033968"/>
                </a:cubicBezTo>
                <a:lnTo>
                  <a:pt x="954031" y="570551"/>
                </a:lnTo>
                <a:cubicBezTo>
                  <a:pt x="961495" y="564322"/>
                  <a:pt x="961495" y="553110"/>
                  <a:pt x="954031" y="546882"/>
                </a:cubicBezTo>
                <a:lnTo>
                  <a:pt x="844559" y="436010"/>
                </a:lnTo>
                <a:cubicBezTo>
                  <a:pt x="840827" y="433519"/>
                  <a:pt x="837095" y="432273"/>
                  <a:pt x="833363" y="432273"/>
                </a:cubicBezTo>
                <a:close/>
                <a:moveTo>
                  <a:pt x="915467" y="38618"/>
                </a:moveTo>
                <a:lnTo>
                  <a:pt x="915467" y="208039"/>
                </a:lnTo>
                <a:cubicBezTo>
                  <a:pt x="915467" y="215514"/>
                  <a:pt x="911735" y="221742"/>
                  <a:pt x="905515" y="225480"/>
                </a:cubicBezTo>
                <a:cubicBezTo>
                  <a:pt x="899295" y="227971"/>
                  <a:pt x="891831" y="227971"/>
                  <a:pt x="885611" y="224234"/>
                </a:cubicBezTo>
                <a:lnTo>
                  <a:pt x="685327" y="97168"/>
                </a:lnTo>
                <a:cubicBezTo>
                  <a:pt x="669155" y="88448"/>
                  <a:pt x="650495" y="88448"/>
                  <a:pt x="634323" y="97168"/>
                </a:cubicBezTo>
                <a:lnTo>
                  <a:pt x="40936" y="505772"/>
                </a:lnTo>
                <a:cubicBezTo>
                  <a:pt x="39692" y="507018"/>
                  <a:pt x="38448" y="508264"/>
                  <a:pt x="39692" y="510755"/>
                </a:cubicBezTo>
                <a:cubicBezTo>
                  <a:pt x="39692" y="514492"/>
                  <a:pt x="43424" y="514492"/>
                  <a:pt x="43424" y="514492"/>
                </a:cubicBezTo>
                <a:lnTo>
                  <a:pt x="174044" y="514492"/>
                </a:lnTo>
                <a:cubicBezTo>
                  <a:pt x="185240" y="514492"/>
                  <a:pt x="193948" y="521967"/>
                  <a:pt x="193948" y="533178"/>
                </a:cubicBezTo>
                <a:lnTo>
                  <a:pt x="193948" y="1198407"/>
                </a:lnTo>
                <a:cubicBezTo>
                  <a:pt x="193948" y="1214601"/>
                  <a:pt x="207632" y="1228304"/>
                  <a:pt x="223804" y="1228304"/>
                </a:cubicBezTo>
                <a:lnTo>
                  <a:pt x="501216" y="1227059"/>
                </a:lnTo>
                <a:lnTo>
                  <a:pt x="501216" y="1213355"/>
                </a:lnTo>
                <a:lnTo>
                  <a:pt x="496240" y="1215847"/>
                </a:lnTo>
                <a:cubicBezTo>
                  <a:pt x="492508" y="1217093"/>
                  <a:pt x="487532" y="1217093"/>
                  <a:pt x="483800" y="1217093"/>
                </a:cubicBezTo>
                <a:cubicBezTo>
                  <a:pt x="473848" y="1217093"/>
                  <a:pt x="465140" y="1213355"/>
                  <a:pt x="457676" y="1207127"/>
                </a:cubicBezTo>
                <a:lnTo>
                  <a:pt x="333276" y="1082552"/>
                </a:lnTo>
                <a:cubicBezTo>
                  <a:pt x="318348" y="1068849"/>
                  <a:pt x="318348" y="1043934"/>
                  <a:pt x="333276" y="1030231"/>
                </a:cubicBezTo>
                <a:lnTo>
                  <a:pt x="371840" y="991613"/>
                </a:lnTo>
                <a:lnTo>
                  <a:pt x="329544" y="950503"/>
                </a:lnTo>
                <a:cubicBezTo>
                  <a:pt x="308396" y="929326"/>
                  <a:pt x="308396" y="893199"/>
                  <a:pt x="329544" y="872021"/>
                </a:cubicBezTo>
                <a:lnTo>
                  <a:pt x="793555" y="408604"/>
                </a:lnTo>
                <a:cubicBezTo>
                  <a:pt x="815947" y="387426"/>
                  <a:pt x="850779" y="387426"/>
                  <a:pt x="871927" y="408604"/>
                </a:cubicBezTo>
                <a:lnTo>
                  <a:pt x="982643" y="519475"/>
                </a:lnTo>
                <a:cubicBezTo>
                  <a:pt x="1003791" y="540653"/>
                  <a:pt x="1003791" y="575534"/>
                  <a:pt x="982643" y="596711"/>
                </a:cubicBezTo>
                <a:lnTo>
                  <a:pt x="706475" y="873267"/>
                </a:lnTo>
                <a:lnTo>
                  <a:pt x="762455" y="873267"/>
                </a:lnTo>
                <a:cubicBezTo>
                  <a:pt x="796043" y="873267"/>
                  <a:pt x="824655" y="901919"/>
                  <a:pt x="824655" y="936800"/>
                </a:cubicBezTo>
                <a:lnTo>
                  <a:pt x="824655" y="1048917"/>
                </a:lnTo>
                <a:lnTo>
                  <a:pt x="927907" y="1009053"/>
                </a:lnTo>
                <a:cubicBezTo>
                  <a:pt x="941591" y="1005316"/>
                  <a:pt x="956519" y="1007808"/>
                  <a:pt x="966471" y="1017774"/>
                </a:cubicBezTo>
                <a:lnTo>
                  <a:pt x="1007523" y="1058883"/>
                </a:lnTo>
                <a:lnTo>
                  <a:pt x="1023695" y="1041443"/>
                </a:lnTo>
                <a:cubicBezTo>
                  <a:pt x="1049819" y="1015282"/>
                  <a:pt x="1093359" y="1015282"/>
                  <a:pt x="1119483" y="1041443"/>
                </a:cubicBezTo>
                <a:lnTo>
                  <a:pt x="1124459" y="1047671"/>
                </a:lnTo>
                <a:lnTo>
                  <a:pt x="1123215" y="531933"/>
                </a:lnTo>
                <a:cubicBezTo>
                  <a:pt x="1123215" y="528196"/>
                  <a:pt x="1125703" y="521967"/>
                  <a:pt x="1129435" y="518230"/>
                </a:cubicBezTo>
                <a:cubicBezTo>
                  <a:pt x="1133167" y="514492"/>
                  <a:pt x="1138143" y="513247"/>
                  <a:pt x="1143119" y="513247"/>
                </a:cubicBezTo>
                <a:lnTo>
                  <a:pt x="1282447" y="513247"/>
                </a:lnTo>
                <a:cubicBezTo>
                  <a:pt x="1283691" y="513247"/>
                  <a:pt x="1286179" y="513247"/>
                  <a:pt x="1286179" y="510755"/>
                </a:cubicBezTo>
                <a:cubicBezTo>
                  <a:pt x="1287423" y="507018"/>
                  <a:pt x="1286179" y="505772"/>
                  <a:pt x="1284935" y="505772"/>
                </a:cubicBezTo>
                <a:lnTo>
                  <a:pt x="1085895" y="351300"/>
                </a:lnTo>
                <a:cubicBezTo>
                  <a:pt x="1079675" y="348808"/>
                  <a:pt x="1078431" y="342580"/>
                  <a:pt x="1078431" y="336351"/>
                </a:cubicBezTo>
                <a:lnTo>
                  <a:pt x="1078431" y="38618"/>
                </a:lnTo>
                <a:close/>
                <a:moveTo>
                  <a:pt x="895563" y="0"/>
                </a:moveTo>
                <a:lnTo>
                  <a:pt x="1082163" y="0"/>
                </a:lnTo>
                <a:cubicBezTo>
                  <a:pt x="1100823" y="0"/>
                  <a:pt x="1116995" y="13703"/>
                  <a:pt x="1116995" y="33635"/>
                </a:cubicBezTo>
                <a:lnTo>
                  <a:pt x="1116995" y="326385"/>
                </a:lnTo>
                <a:lnTo>
                  <a:pt x="1308571" y="474628"/>
                </a:lnTo>
                <a:cubicBezTo>
                  <a:pt x="1323499" y="485840"/>
                  <a:pt x="1329719" y="505772"/>
                  <a:pt x="1323499" y="521967"/>
                </a:cubicBezTo>
                <a:cubicBezTo>
                  <a:pt x="1317279" y="540653"/>
                  <a:pt x="1301107" y="551865"/>
                  <a:pt x="1282447" y="551865"/>
                </a:cubicBezTo>
                <a:lnTo>
                  <a:pt x="1163023" y="551865"/>
                </a:lnTo>
                <a:lnTo>
                  <a:pt x="1164267" y="1086290"/>
                </a:lnTo>
                <a:lnTo>
                  <a:pt x="1294887" y="1217093"/>
                </a:lnTo>
                <a:cubicBezTo>
                  <a:pt x="1321011" y="1244499"/>
                  <a:pt x="1321011" y="1286854"/>
                  <a:pt x="1294887" y="1314261"/>
                </a:cubicBezTo>
                <a:lnTo>
                  <a:pt x="1235175" y="1374057"/>
                </a:lnTo>
                <a:cubicBezTo>
                  <a:pt x="1221491" y="1387760"/>
                  <a:pt x="1204075" y="1393988"/>
                  <a:pt x="1186659" y="1393988"/>
                </a:cubicBezTo>
                <a:cubicBezTo>
                  <a:pt x="1169243" y="1393988"/>
                  <a:pt x="1151827" y="1387760"/>
                  <a:pt x="1139387" y="1374057"/>
                </a:cubicBezTo>
                <a:lnTo>
                  <a:pt x="1031159" y="1266922"/>
                </a:lnTo>
                <a:lnTo>
                  <a:pt x="223804" y="1266922"/>
                </a:lnTo>
                <a:cubicBezTo>
                  <a:pt x="186484" y="1266922"/>
                  <a:pt x="155384" y="1235779"/>
                  <a:pt x="155384" y="1198407"/>
                </a:cubicBezTo>
                <a:lnTo>
                  <a:pt x="155384" y="553110"/>
                </a:lnTo>
                <a:lnTo>
                  <a:pt x="43424" y="553110"/>
                </a:lnTo>
                <a:cubicBezTo>
                  <a:pt x="23520" y="553110"/>
                  <a:pt x="8592" y="540653"/>
                  <a:pt x="2372" y="521967"/>
                </a:cubicBezTo>
                <a:cubicBezTo>
                  <a:pt x="-3848" y="504526"/>
                  <a:pt x="2372" y="484594"/>
                  <a:pt x="18544" y="473383"/>
                </a:cubicBezTo>
                <a:lnTo>
                  <a:pt x="613176" y="63533"/>
                </a:lnTo>
                <a:lnTo>
                  <a:pt x="614420" y="63533"/>
                </a:lnTo>
                <a:cubicBezTo>
                  <a:pt x="643031" y="48584"/>
                  <a:pt x="676619" y="48584"/>
                  <a:pt x="705231" y="63533"/>
                </a:cubicBezTo>
                <a:lnTo>
                  <a:pt x="875659" y="173158"/>
                </a:lnTo>
                <a:lnTo>
                  <a:pt x="875659" y="18686"/>
                </a:lnTo>
                <a:cubicBezTo>
                  <a:pt x="875659" y="8720"/>
                  <a:pt x="885611" y="0"/>
                  <a:pt x="8955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606C614-E0F9-4A46-90ED-80CC9341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626" y="10417497"/>
            <a:ext cx="1343388" cy="1328070"/>
          </a:xfrm>
          <a:custGeom>
            <a:avLst/>
            <a:gdLst>
              <a:gd name="connsiteX0" fmla="*/ 672000 w 1343388"/>
              <a:gd name="connsiteY0" fmla="*/ 516346 h 1328070"/>
              <a:gd name="connsiteX1" fmla="*/ 691916 w 1343388"/>
              <a:gd name="connsiteY1" fmla="*/ 536171 h 1328070"/>
              <a:gd name="connsiteX2" fmla="*/ 691916 w 1343388"/>
              <a:gd name="connsiteY2" fmla="*/ 582015 h 1328070"/>
              <a:gd name="connsiteX3" fmla="*/ 716810 w 1343388"/>
              <a:gd name="connsiteY3" fmla="*/ 584493 h 1328070"/>
              <a:gd name="connsiteX4" fmla="*/ 751663 w 1343388"/>
              <a:gd name="connsiteY4" fmla="*/ 595644 h 1328070"/>
              <a:gd name="connsiteX5" fmla="*/ 775312 w 1343388"/>
              <a:gd name="connsiteY5" fmla="*/ 610512 h 1328070"/>
              <a:gd name="connsiteX6" fmla="*/ 782781 w 1343388"/>
              <a:gd name="connsiteY6" fmla="*/ 629098 h 1328070"/>
              <a:gd name="connsiteX7" fmla="*/ 779047 w 1343388"/>
              <a:gd name="connsiteY7" fmla="*/ 645205 h 1328070"/>
              <a:gd name="connsiteX8" fmla="*/ 729257 w 1343388"/>
              <a:gd name="connsiteY8" fmla="*/ 640249 h 1328070"/>
              <a:gd name="connsiteX9" fmla="*/ 676979 w 1343388"/>
              <a:gd name="connsiteY9" fmla="*/ 631576 h 1328070"/>
              <a:gd name="connsiteX10" fmla="*/ 628434 w 1343388"/>
              <a:gd name="connsiteY10" fmla="*/ 643966 h 1328070"/>
              <a:gd name="connsiteX11" fmla="*/ 611008 w 1343388"/>
              <a:gd name="connsiteY11" fmla="*/ 678659 h 1328070"/>
              <a:gd name="connsiteX12" fmla="*/ 622211 w 1343388"/>
              <a:gd name="connsiteY12" fmla="*/ 705918 h 1328070"/>
              <a:gd name="connsiteX13" fmla="*/ 663287 w 1343388"/>
              <a:gd name="connsiteY13" fmla="*/ 724503 h 1328070"/>
              <a:gd name="connsiteX14" fmla="*/ 695650 w 1343388"/>
              <a:gd name="connsiteY14" fmla="*/ 734416 h 1328070"/>
              <a:gd name="connsiteX15" fmla="*/ 771578 w 1343388"/>
              <a:gd name="connsiteY15" fmla="*/ 772826 h 1328070"/>
              <a:gd name="connsiteX16" fmla="*/ 797718 w 1343388"/>
              <a:gd name="connsiteY16" fmla="*/ 842212 h 1328070"/>
              <a:gd name="connsiteX17" fmla="*/ 789004 w 1343388"/>
              <a:gd name="connsiteY17" fmla="*/ 883100 h 1328070"/>
              <a:gd name="connsiteX18" fmla="*/ 764110 w 1343388"/>
              <a:gd name="connsiteY18" fmla="*/ 916554 h 1328070"/>
              <a:gd name="connsiteX19" fmla="*/ 721789 w 1343388"/>
              <a:gd name="connsiteY19" fmla="*/ 937617 h 1328070"/>
              <a:gd name="connsiteX20" fmla="*/ 691916 w 1343388"/>
              <a:gd name="connsiteY20" fmla="*/ 943812 h 1328070"/>
              <a:gd name="connsiteX21" fmla="*/ 691916 w 1343388"/>
              <a:gd name="connsiteY21" fmla="*/ 989656 h 1328070"/>
              <a:gd name="connsiteX22" fmla="*/ 672000 w 1343388"/>
              <a:gd name="connsiteY22" fmla="*/ 1009481 h 1328070"/>
              <a:gd name="connsiteX23" fmla="*/ 652084 w 1343388"/>
              <a:gd name="connsiteY23" fmla="*/ 989656 h 1328070"/>
              <a:gd name="connsiteX24" fmla="*/ 652084 w 1343388"/>
              <a:gd name="connsiteY24" fmla="*/ 945051 h 1328070"/>
              <a:gd name="connsiteX25" fmla="*/ 617232 w 1343388"/>
              <a:gd name="connsiteY25" fmla="*/ 941334 h 1328070"/>
              <a:gd name="connsiteX26" fmla="*/ 579890 w 1343388"/>
              <a:gd name="connsiteY26" fmla="*/ 928944 h 1328070"/>
              <a:gd name="connsiteX27" fmla="*/ 553751 w 1343388"/>
              <a:gd name="connsiteY27" fmla="*/ 911597 h 1328070"/>
              <a:gd name="connsiteX28" fmla="*/ 546282 w 1343388"/>
              <a:gd name="connsiteY28" fmla="*/ 890534 h 1328070"/>
              <a:gd name="connsiteX29" fmla="*/ 552506 w 1343388"/>
              <a:gd name="connsiteY29" fmla="*/ 870709 h 1328070"/>
              <a:gd name="connsiteX30" fmla="*/ 607274 w 1343388"/>
              <a:gd name="connsiteY30" fmla="*/ 883100 h 1328070"/>
              <a:gd name="connsiteX31" fmla="*/ 664532 w 1343388"/>
              <a:gd name="connsiteY31" fmla="*/ 894251 h 1328070"/>
              <a:gd name="connsiteX32" fmla="*/ 716810 w 1343388"/>
              <a:gd name="connsiteY32" fmla="*/ 880622 h 1328070"/>
              <a:gd name="connsiteX33" fmla="*/ 735481 w 1343388"/>
              <a:gd name="connsiteY33" fmla="*/ 842212 h 1328070"/>
              <a:gd name="connsiteX34" fmla="*/ 721789 w 1343388"/>
              <a:gd name="connsiteY34" fmla="*/ 808758 h 1328070"/>
              <a:gd name="connsiteX35" fmla="*/ 679468 w 1343388"/>
              <a:gd name="connsiteY35" fmla="*/ 786455 h 1328070"/>
              <a:gd name="connsiteX36" fmla="*/ 637147 w 1343388"/>
              <a:gd name="connsiteY36" fmla="*/ 774065 h 1328070"/>
              <a:gd name="connsiteX37" fmla="*/ 599806 w 1343388"/>
              <a:gd name="connsiteY37" fmla="*/ 759196 h 1328070"/>
              <a:gd name="connsiteX38" fmla="*/ 572422 w 1343388"/>
              <a:gd name="connsiteY38" fmla="*/ 740611 h 1328070"/>
              <a:gd name="connsiteX39" fmla="*/ 553751 w 1343388"/>
              <a:gd name="connsiteY39" fmla="*/ 713352 h 1328070"/>
              <a:gd name="connsiteX40" fmla="*/ 548772 w 1343388"/>
              <a:gd name="connsiteY40" fmla="*/ 678659 h 1328070"/>
              <a:gd name="connsiteX41" fmla="*/ 581135 w 1343388"/>
              <a:gd name="connsiteY41" fmla="*/ 606795 h 1328070"/>
              <a:gd name="connsiteX42" fmla="*/ 652084 w 1343388"/>
              <a:gd name="connsiteY42" fmla="*/ 582015 h 1328070"/>
              <a:gd name="connsiteX43" fmla="*/ 652084 w 1343388"/>
              <a:gd name="connsiteY43" fmla="*/ 536171 h 1328070"/>
              <a:gd name="connsiteX44" fmla="*/ 672000 w 1343388"/>
              <a:gd name="connsiteY44" fmla="*/ 516346 h 1328070"/>
              <a:gd name="connsiteX45" fmla="*/ 671377 w 1343388"/>
              <a:gd name="connsiteY45" fmla="*/ 451729 h 1328070"/>
              <a:gd name="connsiteX46" fmla="*/ 359574 w 1343388"/>
              <a:gd name="connsiteY46" fmla="*/ 763532 h 1328070"/>
              <a:gd name="connsiteX47" fmla="*/ 671377 w 1343388"/>
              <a:gd name="connsiteY47" fmla="*/ 1075335 h 1328070"/>
              <a:gd name="connsiteX48" fmla="*/ 983181 w 1343388"/>
              <a:gd name="connsiteY48" fmla="*/ 763532 h 1328070"/>
              <a:gd name="connsiteX49" fmla="*/ 671377 w 1343388"/>
              <a:gd name="connsiteY49" fmla="*/ 451729 h 1328070"/>
              <a:gd name="connsiteX50" fmla="*/ 671377 w 1343388"/>
              <a:gd name="connsiteY50" fmla="*/ 411977 h 1328070"/>
              <a:gd name="connsiteX51" fmla="*/ 1022933 w 1343388"/>
              <a:gd name="connsiteY51" fmla="*/ 763532 h 1328070"/>
              <a:gd name="connsiteX52" fmla="*/ 671377 w 1343388"/>
              <a:gd name="connsiteY52" fmla="*/ 1113845 h 1328070"/>
              <a:gd name="connsiteX53" fmla="*/ 321064 w 1343388"/>
              <a:gd name="connsiteY53" fmla="*/ 763532 h 1328070"/>
              <a:gd name="connsiteX54" fmla="*/ 671377 w 1343388"/>
              <a:gd name="connsiteY54" fmla="*/ 411977 h 1328070"/>
              <a:gd name="connsiteX55" fmla="*/ 983750 w 1343388"/>
              <a:gd name="connsiteY55" fmla="*/ 38657 h 1328070"/>
              <a:gd name="connsiteX56" fmla="*/ 983750 w 1343388"/>
              <a:gd name="connsiteY56" fmla="*/ 224463 h 1328070"/>
              <a:gd name="connsiteX57" fmla="*/ 973797 w 1343388"/>
              <a:gd name="connsiteY57" fmla="*/ 241921 h 1328070"/>
              <a:gd name="connsiteX58" fmla="*/ 955136 w 1343388"/>
              <a:gd name="connsiteY58" fmla="*/ 241921 h 1328070"/>
              <a:gd name="connsiteX59" fmla="*/ 700098 w 1343388"/>
              <a:gd name="connsiteY59" fmla="*/ 101008 h 1328070"/>
              <a:gd name="connsiteX60" fmla="*/ 644114 w 1343388"/>
              <a:gd name="connsiteY60" fmla="*/ 101008 h 1328070"/>
              <a:gd name="connsiteX61" fmla="*/ 70589 w 1343388"/>
              <a:gd name="connsiteY61" fmla="*/ 417750 h 1328070"/>
              <a:gd name="connsiteX62" fmla="*/ 45707 w 1343388"/>
              <a:gd name="connsiteY62" fmla="*/ 500053 h 1328070"/>
              <a:gd name="connsiteX63" fmla="*/ 49440 w 1343388"/>
              <a:gd name="connsiteY63" fmla="*/ 505041 h 1328070"/>
              <a:gd name="connsiteX64" fmla="*/ 85518 w 1343388"/>
              <a:gd name="connsiteY64" fmla="*/ 533722 h 1328070"/>
              <a:gd name="connsiteX65" fmla="*/ 131549 w 1343388"/>
              <a:gd name="connsiteY65" fmla="*/ 528734 h 1328070"/>
              <a:gd name="connsiteX66" fmla="*/ 148967 w 1343388"/>
              <a:gd name="connsiteY66" fmla="*/ 524993 h 1328070"/>
              <a:gd name="connsiteX67" fmla="*/ 166384 w 1343388"/>
              <a:gd name="connsiteY67" fmla="*/ 528734 h 1328070"/>
              <a:gd name="connsiteX68" fmla="*/ 182557 w 1343388"/>
              <a:gd name="connsiteY68" fmla="*/ 558662 h 1328070"/>
              <a:gd name="connsiteX69" fmla="*/ 182557 w 1343388"/>
              <a:gd name="connsiteY69" fmla="*/ 1256990 h 1328070"/>
              <a:gd name="connsiteX70" fmla="*/ 214903 w 1343388"/>
              <a:gd name="connsiteY70" fmla="*/ 1289413 h 1328070"/>
              <a:gd name="connsiteX71" fmla="*/ 1128064 w 1343388"/>
              <a:gd name="connsiteY71" fmla="*/ 1289413 h 1328070"/>
              <a:gd name="connsiteX72" fmla="*/ 1160410 w 1343388"/>
              <a:gd name="connsiteY72" fmla="*/ 1256990 h 1328070"/>
              <a:gd name="connsiteX73" fmla="*/ 1159166 w 1343388"/>
              <a:gd name="connsiteY73" fmla="*/ 558662 h 1328070"/>
              <a:gd name="connsiteX74" fmla="*/ 1175339 w 1343388"/>
              <a:gd name="connsiteY74" fmla="*/ 528734 h 1328070"/>
              <a:gd name="connsiteX75" fmla="*/ 1208929 w 1343388"/>
              <a:gd name="connsiteY75" fmla="*/ 527487 h 1328070"/>
              <a:gd name="connsiteX76" fmla="*/ 1211417 w 1343388"/>
              <a:gd name="connsiteY76" fmla="*/ 528734 h 1328070"/>
              <a:gd name="connsiteX77" fmla="*/ 1257449 w 1343388"/>
              <a:gd name="connsiteY77" fmla="*/ 533722 h 1328070"/>
              <a:gd name="connsiteX78" fmla="*/ 1293527 w 1343388"/>
              <a:gd name="connsiteY78" fmla="*/ 505041 h 1328070"/>
              <a:gd name="connsiteX79" fmla="*/ 1296015 w 1343388"/>
              <a:gd name="connsiteY79" fmla="*/ 500053 h 1328070"/>
              <a:gd name="connsiteX80" fmla="*/ 1302236 w 1343388"/>
              <a:gd name="connsiteY80" fmla="*/ 453913 h 1328070"/>
              <a:gd name="connsiteX81" fmla="*/ 1272378 w 1343388"/>
              <a:gd name="connsiteY81" fmla="*/ 417750 h 1328070"/>
              <a:gd name="connsiteX82" fmla="*/ 1120599 w 1343388"/>
              <a:gd name="connsiteY82" fmla="*/ 329212 h 1328070"/>
              <a:gd name="connsiteX83" fmla="*/ 1110646 w 1343388"/>
              <a:gd name="connsiteY83" fmla="*/ 313001 h 1328070"/>
              <a:gd name="connsiteX84" fmla="*/ 1110646 w 1343388"/>
              <a:gd name="connsiteY84" fmla="*/ 38657 h 1328070"/>
              <a:gd name="connsiteX85" fmla="*/ 978773 w 1343388"/>
              <a:gd name="connsiteY85" fmla="*/ 0 h 1328070"/>
              <a:gd name="connsiteX86" fmla="*/ 1114379 w 1343388"/>
              <a:gd name="connsiteY86" fmla="*/ 0 h 1328070"/>
              <a:gd name="connsiteX87" fmla="*/ 1149213 w 1343388"/>
              <a:gd name="connsiteY87" fmla="*/ 33669 h 1328070"/>
              <a:gd name="connsiteX88" fmla="*/ 1149213 w 1343388"/>
              <a:gd name="connsiteY88" fmla="*/ 301777 h 1328070"/>
              <a:gd name="connsiteX89" fmla="*/ 1292283 w 1343388"/>
              <a:gd name="connsiteY89" fmla="*/ 384080 h 1328070"/>
              <a:gd name="connsiteX90" fmla="*/ 1339558 w 1343388"/>
              <a:gd name="connsiteY90" fmla="*/ 442690 h 1328070"/>
              <a:gd name="connsiteX91" fmla="*/ 1330850 w 1343388"/>
              <a:gd name="connsiteY91" fmla="*/ 520005 h 1328070"/>
              <a:gd name="connsiteX92" fmla="*/ 1328362 w 1343388"/>
              <a:gd name="connsiteY92" fmla="*/ 523746 h 1328070"/>
              <a:gd name="connsiteX93" fmla="*/ 1268645 w 1343388"/>
              <a:gd name="connsiteY93" fmla="*/ 571132 h 1328070"/>
              <a:gd name="connsiteX94" fmla="*/ 1197732 w 1343388"/>
              <a:gd name="connsiteY94" fmla="*/ 566144 h 1328070"/>
              <a:gd name="connsiteX95" fmla="*/ 1198976 w 1343388"/>
              <a:gd name="connsiteY95" fmla="*/ 1256990 h 1328070"/>
              <a:gd name="connsiteX96" fmla="*/ 1128064 w 1343388"/>
              <a:gd name="connsiteY96" fmla="*/ 1328070 h 1328070"/>
              <a:gd name="connsiteX97" fmla="*/ 214903 w 1343388"/>
              <a:gd name="connsiteY97" fmla="*/ 1328070 h 1328070"/>
              <a:gd name="connsiteX98" fmla="*/ 143990 w 1343388"/>
              <a:gd name="connsiteY98" fmla="*/ 1256990 h 1328070"/>
              <a:gd name="connsiteX99" fmla="*/ 143990 w 1343388"/>
              <a:gd name="connsiteY99" fmla="*/ 566144 h 1328070"/>
              <a:gd name="connsiteX100" fmla="*/ 74321 w 1343388"/>
              <a:gd name="connsiteY100" fmla="*/ 571132 h 1328070"/>
              <a:gd name="connsiteX101" fmla="*/ 14605 w 1343388"/>
              <a:gd name="connsiteY101" fmla="*/ 523746 h 1328070"/>
              <a:gd name="connsiteX102" fmla="*/ 12117 w 1343388"/>
              <a:gd name="connsiteY102" fmla="*/ 520005 h 1328070"/>
              <a:gd name="connsiteX103" fmla="*/ 51928 w 1343388"/>
              <a:gd name="connsiteY103" fmla="*/ 384080 h 1328070"/>
              <a:gd name="connsiteX104" fmla="*/ 624208 w 1343388"/>
              <a:gd name="connsiteY104" fmla="*/ 66092 h 1328070"/>
              <a:gd name="connsiteX105" fmla="*/ 718759 w 1343388"/>
              <a:gd name="connsiteY105" fmla="*/ 66092 h 1328070"/>
              <a:gd name="connsiteX106" fmla="*/ 945183 w 1343388"/>
              <a:gd name="connsiteY106" fmla="*/ 190793 h 1328070"/>
              <a:gd name="connsiteX107" fmla="*/ 945183 w 1343388"/>
              <a:gd name="connsiteY107" fmla="*/ 33669 h 1328070"/>
              <a:gd name="connsiteX108" fmla="*/ 978773 w 1343388"/>
              <a:gd name="connsiteY108" fmla="*/ 0 h 13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343388" h="1328070">
                <a:moveTo>
                  <a:pt x="672000" y="516346"/>
                </a:moveTo>
                <a:cubicBezTo>
                  <a:pt x="681958" y="516346"/>
                  <a:pt x="691916" y="525019"/>
                  <a:pt x="691916" y="536171"/>
                </a:cubicBezTo>
                <a:lnTo>
                  <a:pt x="691916" y="582015"/>
                </a:lnTo>
                <a:cubicBezTo>
                  <a:pt x="699384" y="582015"/>
                  <a:pt x="709342" y="583254"/>
                  <a:pt x="716810" y="584493"/>
                </a:cubicBezTo>
                <a:cubicBezTo>
                  <a:pt x="730502" y="586971"/>
                  <a:pt x="741705" y="590688"/>
                  <a:pt x="751663" y="595644"/>
                </a:cubicBezTo>
                <a:cubicBezTo>
                  <a:pt x="761620" y="599361"/>
                  <a:pt x="769089" y="604317"/>
                  <a:pt x="775312" y="610512"/>
                </a:cubicBezTo>
                <a:cubicBezTo>
                  <a:pt x="780291" y="616708"/>
                  <a:pt x="782781" y="622903"/>
                  <a:pt x="782781" y="629098"/>
                </a:cubicBezTo>
                <a:cubicBezTo>
                  <a:pt x="782781" y="636532"/>
                  <a:pt x="781536" y="640249"/>
                  <a:pt x="779047" y="645205"/>
                </a:cubicBezTo>
                <a:cubicBezTo>
                  <a:pt x="770333" y="660074"/>
                  <a:pt x="729257" y="640249"/>
                  <a:pt x="729257" y="640249"/>
                </a:cubicBezTo>
                <a:cubicBezTo>
                  <a:pt x="713076" y="635293"/>
                  <a:pt x="695650" y="631576"/>
                  <a:pt x="676979" y="631576"/>
                </a:cubicBezTo>
                <a:cubicBezTo>
                  <a:pt x="657063" y="631576"/>
                  <a:pt x="639637" y="636532"/>
                  <a:pt x="628434" y="643966"/>
                </a:cubicBezTo>
                <a:cubicBezTo>
                  <a:pt x="617232" y="652640"/>
                  <a:pt x="611008" y="663791"/>
                  <a:pt x="611008" y="678659"/>
                </a:cubicBezTo>
                <a:cubicBezTo>
                  <a:pt x="611008" y="689811"/>
                  <a:pt x="614742" y="699723"/>
                  <a:pt x="622211" y="705918"/>
                </a:cubicBezTo>
                <a:cubicBezTo>
                  <a:pt x="630924" y="713352"/>
                  <a:pt x="644616" y="719547"/>
                  <a:pt x="663287" y="724503"/>
                </a:cubicBezTo>
                <a:lnTo>
                  <a:pt x="695650" y="734416"/>
                </a:lnTo>
                <a:cubicBezTo>
                  <a:pt x="729257" y="744328"/>
                  <a:pt x="754152" y="756718"/>
                  <a:pt x="771578" y="772826"/>
                </a:cubicBezTo>
                <a:cubicBezTo>
                  <a:pt x="789004" y="790172"/>
                  <a:pt x="797718" y="812475"/>
                  <a:pt x="797718" y="842212"/>
                </a:cubicBezTo>
                <a:cubicBezTo>
                  <a:pt x="797718" y="857080"/>
                  <a:pt x="795228" y="870709"/>
                  <a:pt x="789004" y="883100"/>
                </a:cubicBezTo>
                <a:cubicBezTo>
                  <a:pt x="784025" y="895490"/>
                  <a:pt x="774068" y="907880"/>
                  <a:pt x="764110" y="916554"/>
                </a:cubicBezTo>
                <a:cubicBezTo>
                  <a:pt x="751663" y="925227"/>
                  <a:pt x="737971" y="932661"/>
                  <a:pt x="721789" y="937617"/>
                </a:cubicBezTo>
                <a:cubicBezTo>
                  <a:pt x="713076" y="941334"/>
                  <a:pt x="701873" y="942573"/>
                  <a:pt x="691916" y="943812"/>
                </a:cubicBezTo>
                <a:lnTo>
                  <a:pt x="691916" y="989656"/>
                </a:lnTo>
                <a:cubicBezTo>
                  <a:pt x="691916" y="1000808"/>
                  <a:pt x="681958" y="1009481"/>
                  <a:pt x="672000" y="1009481"/>
                </a:cubicBezTo>
                <a:cubicBezTo>
                  <a:pt x="660797" y="1009481"/>
                  <a:pt x="652084" y="1000808"/>
                  <a:pt x="652084" y="989656"/>
                </a:cubicBezTo>
                <a:lnTo>
                  <a:pt x="652084" y="945051"/>
                </a:lnTo>
                <a:cubicBezTo>
                  <a:pt x="639637" y="943812"/>
                  <a:pt x="627190" y="942573"/>
                  <a:pt x="617232" y="941334"/>
                </a:cubicBezTo>
                <a:cubicBezTo>
                  <a:pt x="602295" y="937617"/>
                  <a:pt x="588603" y="933900"/>
                  <a:pt x="579890" y="928944"/>
                </a:cubicBezTo>
                <a:cubicBezTo>
                  <a:pt x="568687" y="922749"/>
                  <a:pt x="559974" y="917793"/>
                  <a:pt x="553751" y="911597"/>
                </a:cubicBezTo>
                <a:cubicBezTo>
                  <a:pt x="548772" y="905402"/>
                  <a:pt x="546282" y="897968"/>
                  <a:pt x="546282" y="890534"/>
                </a:cubicBezTo>
                <a:cubicBezTo>
                  <a:pt x="546282" y="883100"/>
                  <a:pt x="548772" y="876904"/>
                  <a:pt x="552506" y="870709"/>
                </a:cubicBezTo>
                <a:cubicBezTo>
                  <a:pt x="552506" y="870709"/>
                  <a:pt x="568687" y="852124"/>
                  <a:pt x="607274" y="883100"/>
                </a:cubicBezTo>
                <a:cubicBezTo>
                  <a:pt x="620966" y="894251"/>
                  <a:pt x="645861" y="894251"/>
                  <a:pt x="664532" y="894251"/>
                </a:cubicBezTo>
                <a:cubicBezTo>
                  <a:pt x="688181" y="894251"/>
                  <a:pt x="705608" y="890534"/>
                  <a:pt x="716810" y="880622"/>
                </a:cubicBezTo>
                <a:cubicBezTo>
                  <a:pt x="729257" y="869470"/>
                  <a:pt x="735481" y="857080"/>
                  <a:pt x="735481" y="842212"/>
                </a:cubicBezTo>
                <a:cubicBezTo>
                  <a:pt x="735481" y="828582"/>
                  <a:pt x="730502" y="816192"/>
                  <a:pt x="721789" y="808758"/>
                </a:cubicBezTo>
                <a:cubicBezTo>
                  <a:pt x="713076" y="800084"/>
                  <a:pt x="699384" y="792650"/>
                  <a:pt x="679468" y="786455"/>
                </a:cubicBezTo>
                <a:lnTo>
                  <a:pt x="637147" y="774065"/>
                </a:lnTo>
                <a:cubicBezTo>
                  <a:pt x="622211" y="769109"/>
                  <a:pt x="611008" y="765392"/>
                  <a:pt x="599806" y="759196"/>
                </a:cubicBezTo>
                <a:cubicBezTo>
                  <a:pt x="588603" y="753001"/>
                  <a:pt x="579890" y="748045"/>
                  <a:pt x="572422" y="740611"/>
                </a:cubicBezTo>
                <a:cubicBezTo>
                  <a:pt x="563708" y="731938"/>
                  <a:pt x="558730" y="723264"/>
                  <a:pt x="553751" y="713352"/>
                </a:cubicBezTo>
                <a:cubicBezTo>
                  <a:pt x="550016" y="703440"/>
                  <a:pt x="548772" y="692289"/>
                  <a:pt x="548772" y="678659"/>
                </a:cubicBezTo>
                <a:cubicBezTo>
                  <a:pt x="548772" y="648922"/>
                  <a:pt x="559974" y="624142"/>
                  <a:pt x="581135" y="606795"/>
                </a:cubicBezTo>
                <a:cubicBezTo>
                  <a:pt x="599806" y="593166"/>
                  <a:pt x="623455" y="584493"/>
                  <a:pt x="652084" y="582015"/>
                </a:cubicBezTo>
                <a:lnTo>
                  <a:pt x="652084" y="536171"/>
                </a:lnTo>
                <a:cubicBezTo>
                  <a:pt x="652084" y="525019"/>
                  <a:pt x="660797" y="516346"/>
                  <a:pt x="672000" y="516346"/>
                </a:cubicBezTo>
                <a:close/>
                <a:moveTo>
                  <a:pt x="671377" y="451729"/>
                </a:moveTo>
                <a:cubicBezTo>
                  <a:pt x="499948" y="451729"/>
                  <a:pt x="359574" y="592102"/>
                  <a:pt x="359574" y="763532"/>
                </a:cubicBezTo>
                <a:cubicBezTo>
                  <a:pt x="359574" y="936204"/>
                  <a:pt x="499948" y="1075335"/>
                  <a:pt x="671377" y="1075335"/>
                </a:cubicBezTo>
                <a:cubicBezTo>
                  <a:pt x="842807" y="1075335"/>
                  <a:pt x="983181" y="936204"/>
                  <a:pt x="983181" y="763532"/>
                </a:cubicBezTo>
                <a:cubicBezTo>
                  <a:pt x="983181" y="592102"/>
                  <a:pt x="842807" y="451729"/>
                  <a:pt x="671377" y="451729"/>
                </a:cubicBezTo>
                <a:close/>
                <a:moveTo>
                  <a:pt x="671377" y="411977"/>
                </a:moveTo>
                <a:cubicBezTo>
                  <a:pt x="865168" y="411977"/>
                  <a:pt x="1022933" y="570984"/>
                  <a:pt x="1022933" y="763532"/>
                </a:cubicBezTo>
                <a:cubicBezTo>
                  <a:pt x="1022933" y="957322"/>
                  <a:pt x="865168" y="1113845"/>
                  <a:pt x="671377" y="1113845"/>
                </a:cubicBezTo>
                <a:cubicBezTo>
                  <a:pt x="477587" y="1113845"/>
                  <a:pt x="321064" y="957322"/>
                  <a:pt x="321064" y="763532"/>
                </a:cubicBezTo>
                <a:cubicBezTo>
                  <a:pt x="321064" y="570984"/>
                  <a:pt x="477587" y="411977"/>
                  <a:pt x="671377" y="411977"/>
                </a:cubicBezTo>
                <a:close/>
                <a:moveTo>
                  <a:pt x="983750" y="38657"/>
                </a:moveTo>
                <a:lnTo>
                  <a:pt x="983750" y="224463"/>
                </a:lnTo>
                <a:cubicBezTo>
                  <a:pt x="983750" y="231945"/>
                  <a:pt x="980017" y="238180"/>
                  <a:pt x="973797" y="241921"/>
                </a:cubicBezTo>
                <a:cubicBezTo>
                  <a:pt x="968820" y="244415"/>
                  <a:pt x="961356" y="244415"/>
                  <a:pt x="955136" y="241921"/>
                </a:cubicBezTo>
                <a:lnTo>
                  <a:pt x="700098" y="101008"/>
                </a:lnTo>
                <a:cubicBezTo>
                  <a:pt x="681436" y="91032"/>
                  <a:pt x="661531" y="91032"/>
                  <a:pt x="644114" y="101008"/>
                </a:cubicBezTo>
                <a:lnTo>
                  <a:pt x="70589" y="417750"/>
                </a:lnTo>
                <a:cubicBezTo>
                  <a:pt x="40731" y="433961"/>
                  <a:pt x="30778" y="470124"/>
                  <a:pt x="45707" y="500053"/>
                </a:cubicBezTo>
                <a:lnTo>
                  <a:pt x="49440" y="505041"/>
                </a:lnTo>
                <a:cubicBezTo>
                  <a:pt x="56904" y="520005"/>
                  <a:pt x="70589" y="528734"/>
                  <a:pt x="85518" y="533722"/>
                </a:cubicBezTo>
                <a:cubicBezTo>
                  <a:pt x="101691" y="538710"/>
                  <a:pt x="116620" y="537463"/>
                  <a:pt x="131549" y="528734"/>
                </a:cubicBezTo>
                <a:cubicBezTo>
                  <a:pt x="136526" y="526240"/>
                  <a:pt x="142746" y="524993"/>
                  <a:pt x="148967" y="524993"/>
                </a:cubicBezTo>
                <a:cubicBezTo>
                  <a:pt x="153943" y="524993"/>
                  <a:pt x="160164" y="526240"/>
                  <a:pt x="166384" y="528734"/>
                </a:cubicBezTo>
                <a:cubicBezTo>
                  <a:pt x="176337" y="534969"/>
                  <a:pt x="182557" y="547439"/>
                  <a:pt x="182557" y="558662"/>
                </a:cubicBezTo>
                <a:lnTo>
                  <a:pt x="182557" y="1256990"/>
                </a:lnTo>
                <a:cubicBezTo>
                  <a:pt x="182557" y="1275695"/>
                  <a:pt x="197486" y="1289413"/>
                  <a:pt x="214903" y="1289413"/>
                </a:cubicBezTo>
                <a:lnTo>
                  <a:pt x="1128064" y="1289413"/>
                </a:lnTo>
                <a:cubicBezTo>
                  <a:pt x="1145481" y="1289413"/>
                  <a:pt x="1160410" y="1275695"/>
                  <a:pt x="1160410" y="1256990"/>
                </a:cubicBezTo>
                <a:lnTo>
                  <a:pt x="1159166" y="558662"/>
                </a:lnTo>
                <a:cubicBezTo>
                  <a:pt x="1159166" y="546192"/>
                  <a:pt x="1165386" y="534969"/>
                  <a:pt x="1175339" y="528734"/>
                </a:cubicBezTo>
                <a:cubicBezTo>
                  <a:pt x="1186536" y="522499"/>
                  <a:pt x="1198976" y="522499"/>
                  <a:pt x="1208929" y="527487"/>
                </a:cubicBezTo>
                <a:lnTo>
                  <a:pt x="1211417" y="528734"/>
                </a:lnTo>
                <a:cubicBezTo>
                  <a:pt x="1225102" y="537463"/>
                  <a:pt x="1241276" y="538710"/>
                  <a:pt x="1257449" y="533722"/>
                </a:cubicBezTo>
                <a:cubicBezTo>
                  <a:pt x="1272378" y="528734"/>
                  <a:pt x="1286063" y="520005"/>
                  <a:pt x="1293527" y="505041"/>
                </a:cubicBezTo>
                <a:lnTo>
                  <a:pt x="1296015" y="500053"/>
                </a:lnTo>
                <a:cubicBezTo>
                  <a:pt x="1303480" y="485088"/>
                  <a:pt x="1305968" y="470124"/>
                  <a:pt x="1302236" y="453913"/>
                </a:cubicBezTo>
                <a:cubicBezTo>
                  <a:pt x="1297259" y="438949"/>
                  <a:pt x="1286063" y="425232"/>
                  <a:pt x="1272378" y="417750"/>
                </a:cubicBezTo>
                <a:lnTo>
                  <a:pt x="1120599" y="329212"/>
                </a:lnTo>
                <a:cubicBezTo>
                  <a:pt x="1114379" y="326718"/>
                  <a:pt x="1110646" y="319236"/>
                  <a:pt x="1110646" y="313001"/>
                </a:cubicBezTo>
                <a:lnTo>
                  <a:pt x="1110646" y="38657"/>
                </a:lnTo>
                <a:close/>
                <a:moveTo>
                  <a:pt x="978773" y="0"/>
                </a:moveTo>
                <a:lnTo>
                  <a:pt x="1114379" y="0"/>
                </a:lnTo>
                <a:cubicBezTo>
                  <a:pt x="1134284" y="0"/>
                  <a:pt x="1149213" y="14964"/>
                  <a:pt x="1149213" y="33669"/>
                </a:cubicBezTo>
                <a:lnTo>
                  <a:pt x="1149213" y="301777"/>
                </a:lnTo>
                <a:lnTo>
                  <a:pt x="1292283" y="384080"/>
                </a:lnTo>
                <a:cubicBezTo>
                  <a:pt x="1314677" y="396550"/>
                  <a:pt x="1330850" y="417750"/>
                  <a:pt x="1339558" y="442690"/>
                </a:cubicBezTo>
                <a:cubicBezTo>
                  <a:pt x="1347023" y="468877"/>
                  <a:pt x="1343291" y="496312"/>
                  <a:pt x="1330850" y="520005"/>
                </a:cubicBezTo>
                <a:lnTo>
                  <a:pt x="1328362" y="523746"/>
                </a:lnTo>
                <a:cubicBezTo>
                  <a:pt x="1314677" y="547439"/>
                  <a:pt x="1293527" y="563650"/>
                  <a:pt x="1268645" y="571132"/>
                </a:cubicBezTo>
                <a:cubicBezTo>
                  <a:pt x="1245008" y="578615"/>
                  <a:pt x="1220126" y="576121"/>
                  <a:pt x="1197732" y="566144"/>
                </a:cubicBezTo>
                <a:lnTo>
                  <a:pt x="1198976" y="1256990"/>
                </a:lnTo>
                <a:cubicBezTo>
                  <a:pt x="1198976" y="1296895"/>
                  <a:pt x="1166630" y="1328070"/>
                  <a:pt x="1128064" y="1328070"/>
                </a:cubicBezTo>
                <a:lnTo>
                  <a:pt x="214903" y="1328070"/>
                </a:lnTo>
                <a:cubicBezTo>
                  <a:pt x="176337" y="1328070"/>
                  <a:pt x="143990" y="1296895"/>
                  <a:pt x="143990" y="1256990"/>
                </a:cubicBezTo>
                <a:lnTo>
                  <a:pt x="143990" y="566144"/>
                </a:lnTo>
                <a:cubicBezTo>
                  <a:pt x="121597" y="576121"/>
                  <a:pt x="97959" y="578615"/>
                  <a:pt x="74321" y="571132"/>
                </a:cubicBezTo>
                <a:cubicBezTo>
                  <a:pt x="49440" y="563650"/>
                  <a:pt x="28290" y="547439"/>
                  <a:pt x="14605" y="523746"/>
                </a:cubicBezTo>
                <a:lnTo>
                  <a:pt x="12117" y="520005"/>
                </a:lnTo>
                <a:cubicBezTo>
                  <a:pt x="-14009" y="470124"/>
                  <a:pt x="3408" y="410268"/>
                  <a:pt x="51928" y="384080"/>
                </a:cubicBezTo>
                <a:lnTo>
                  <a:pt x="624208" y="66092"/>
                </a:lnTo>
                <a:cubicBezTo>
                  <a:pt x="654066" y="49881"/>
                  <a:pt x="688901" y="49881"/>
                  <a:pt x="718759" y="66092"/>
                </a:cubicBezTo>
                <a:lnTo>
                  <a:pt x="945183" y="190793"/>
                </a:lnTo>
                <a:lnTo>
                  <a:pt x="945183" y="33669"/>
                </a:lnTo>
                <a:cubicBezTo>
                  <a:pt x="945183" y="14964"/>
                  <a:pt x="960112" y="0"/>
                  <a:pt x="97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E0C194-B5B5-3243-A997-3639549A010D}"/>
              </a:ext>
            </a:extLst>
          </p:cNvPr>
          <p:cNvGrpSpPr/>
          <p:nvPr/>
        </p:nvGrpSpPr>
        <p:grpSpPr>
          <a:xfrm>
            <a:off x="10963876" y="8324647"/>
            <a:ext cx="2449899" cy="3806680"/>
            <a:chOff x="10963876" y="8324647"/>
            <a:chExt cx="2449899" cy="3806680"/>
          </a:xfrm>
        </p:grpSpPr>
        <p:sp>
          <p:nvSpPr>
            <p:cNvPr id="26" name="Freeform 452">
              <a:extLst>
                <a:ext uri="{FF2B5EF4-FFF2-40B4-BE49-F238E27FC236}">
                  <a16:creationId xmlns:a16="http://schemas.microsoft.com/office/drawing/2014/main" id="{468D31C2-99B7-954A-A048-F87477A9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70" y="9329872"/>
              <a:ext cx="752548" cy="2795962"/>
            </a:xfrm>
            <a:custGeom>
              <a:avLst/>
              <a:gdLst>
                <a:gd name="T0" fmla="*/ 513 w 604"/>
                <a:gd name="T1" fmla="*/ 575 h 2245"/>
                <a:gd name="T2" fmla="*/ 513 w 604"/>
                <a:gd name="T3" fmla="*/ 467 h 2245"/>
                <a:gd name="T4" fmla="*/ 489 w 604"/>
                <a:gd name="T5" fmla="*/ 467 h 2245"/>
                <a:gd name="T6" fmla="*/ 489 w 604"/>
                <a:gd name="T7" fmla="*/ 300 h 2245"/>
                <a:gd name="T8" fmla="*/ 447 w 604"/>
                <a:gd name="T9" fmla="*/ 300 h 2245"/>
                <a:gd name="T10" fmla="*/ 447 w 604"/>
                <a:gd name="T11" fmla="*/ 88 h 2245"/>
                <a:gd name="T12" fmla="*/ 389 w 604"/>
                <a:gd name="T13" fmla="*/ 88 h 2245"/>
                <a:gd name="T14" fmla="*/ 389 w 604"/>
                <a:gd name="T15" fmla="*/ 0 h 2245"/>
                <a:gd name="T16" fmla="*/ 213 w 604"/>
                <a:gd name="T17" fmla="*/ 0 h 2245"/>
                <a:gd name="T18" fmla="*/ 213 w 604"/>
                <a:gd name="T19" fmla="*/ 88 h 2245"/>
                <a:gd name="T20" fmla="*/ 155 w 604"/>
                <a:gd name="T21" fmla="*/ 88 h 2245"/>
                <a:gd name="T22" fmla="*/ 155 w 604"/>
                <a:gd name="T23" fmla="*/ 300 h 2245"/>
                <a:gd name="T24" fmla="*/ 113 w 604"/>
                <a:gd name="T25" fmla="*/ 300 h 2245"/>
                <a:gd name="T26" fmla="*/ 113 w 604"/>
                <a:gd name="T27" fmla="*/ 467 h 2245"/>
                <a:gd name="T28" fmla="*/ 89 w 604"/>
                <a:gd name="T29" fmla="*/ 467 h 2245"/>
                <a:gd name="T30" fmla="*/ 89 w 604"/>
                <a:gd name="T31" fmla="*/ 575 h 2245"/>
                <a:gd name="T32" fmla="*/ 0 w 604"/>
                <a:gd name="T33" fmla="*/ 575 h 2245"/>
                <a:gd name="T34" fmla="*/ 0 w 604"/>
                <a:gd name="T35" fmla="*/ 2244 h 2245"/>
                <a:gd name="T36" fmla="*/ 603 w 604"/>
                <a:gd name="T37" fmla="*/ 2244 h 2245"/>
                <a:gd name="T38" fmla="*/ 603 w 604"/>
                <a:gd name="T39" fmla="*/ 575 h 2245"/>
                <a:gd name="T40" fmla="*/ 513 w 604"/>
                <a:gd name="T41" fmla="*/ 575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2245">
                  <a:moveTo>
                    <a:pt x="513" y="575"/>
                  </a:moveTo>
                  <a:lnTo>
                    <a:pt x="513" y="467"/>
                  </a:lnTo>
                  <a:lnTo>
                    <a:pt x="489" y="467"/>
                  </a:lnTo>
                  <a:lnTo>
                    <a:pt x="489" y="300"/>
                  </a:lnTo>
                  <a:lnTo>
                    <a:pt x="447" y="300"/>
                  </a:lnTo>
                  <a:lnTo>
                    <a:pt x="447" y="88"/>
                  </a:lnTo>
                  <a:lnTo>
                    <a:pt x="389" y="88"/>
                  </a:lnTo>
                  <a:lnTo>
                    <a:pt x="389" y="0"/>
                  </a:lnTo>
                  <a:lnTo>
                    <a:pt x="213" y="0"/>
                  </a:lnTo>
                  <a:lnTo>
                    <a:pt x="213" y="88"/>
                  </a:lnTo>
                  <a:lnTo>
                    <a:pt x="155" y="88"/>
                  </a:lnTo>
                  <a:lnTo>
                    <a:pt x="155" y="300"/>
                  </a:lnTo>
                  <a:lnTo>
                    <a:pt x="113" y="300"/>
                  </a:lnTo>
                  <a:lnTo>
                    <a:pt x="113" y="467"/>
                  </a:lnTo>
                  <a:lnTo>
                    <a:pt x="89" y="467"/>
                  </a:lnTo>
                  <a:lnTo>
                    <a:pt x="89" y="575"/>
                  </a:lnTo>
                  <a:lnTo>
                    <a:pt x="0" y="575"/>
                  </a:lnTo>
                  <a:lnTo>
                    <a:pt x="0" y="2244"/>
                  </a:lnTo>
                  <a:lnTo>
                    <a:pt x="603" y="2244"/>
                  </a:lnTo>
                  <a:lnTo>
                    <a:pt x="603" y="575"/>
                  </a:lnTo>
                  <a:lnTo>
                    <a:pt x="513" y="5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453">
              <a:extLst>
                <a:ext uri="{FF2B5EF4-FFF2-40B4-BE49-F238E27FC236}">
                  <a16:creationId xmlns:a16="http://schemas.microsoft.com/office/drawing/2014/main" id="{AC9668CE-4D3D-0F4D-B93C-17469E12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8544" y="8324647"/>
              <a:ext cx="444938" cy="3801187"/>
            </a:xfrm>
            <a:custGeom>
              <a:avLst/>
              <a:gdLst>
                <a:gd name="T0" fmla="*/ 310 w 355"/>
                <a:gd name="T1" fmla="*/ 1160 h 3053"/>
                <a:gd name="T2" fmla="*/ 310 w 355"/>
                <a:gd name="T3" fmla="*/ 462 h 3053"/>
                <a:gd name="T4" fmla="*/ 296 w 355"/>
                <a:gd name="T5" fmla="*/ 462 h 3053"/>
                <a:gd name="T6" fmla="*/ 296 w 355"/>
                <a:gd name="T7" fmla="*/ 390 h 3053"/>
                <a:gd name="T8" fmla="*/ 193 w 355"/>
                <a:gd name="T9" fmla="*/ 390 h 3053"/>
                <a:gd name="T10" fmla="*/ 193 w 355"/>
                <a:gd name="T11" fmla="*/ 0 h 3053"/>
                <a:gd name="T12" fmla="*/ 161 w 355"/>
                <a:gd name="T13" fmla="*/ 0 h 3053"/>
                <a:gd name="T14" fmla="*/ 161 w 355"/>
                <a:gd name="T15" fmla="*/ 390 h 3053"/>
                <a:gd name="T16" fmla="*/ 58 w 355"/>
                <a:gd name="T17" fmla="*/ 390 h 3053"/>
                <a:gd name="T18" fmla="*/ 58 w 355"/>
                <a:gd name="T19" fmla="*/ 462 h 3053"/>
                <a:gd name="T20" fmla="*/ 44 w 355"/>
                <a:gd name="T21" fmla="*/ 462 h 3053"/>
                <a:gd name="T22" fmla="*/ 44 w 355"/>
                <a:gd name="T23" fmla="*/ 1160 h 3053"/>
                <a:gd name="T24" fmla="*/ 0 w 355"/>
                <a:gd name="T25" fmla="*/ 1160 h 3053"/>
                <a:gd name="T26" fmla="*/ 0 w 355"/>
                <a:gd name="T27" fmla="*/ 3052 h 3053"/>
                <a:gd name="T28" fmla="*/ 354 w 355"/>
                <a:gd name="T29" fmla="*/ 3052 h 3053"/>
                <a:gd name="T30" fmla="*/ 354 w 355"/>
                <a:gd name="T31" fmla="*/ 1160 h 3053"/>
                <a:gd name="T32" fmla="*/ 310 w 355"/>
                <a:gd name="T33" fmla="*/ 1160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3053">
                  <a:moveTo>
                    <a:pt x="310" y="1160"/>
                  </a:moveTo>
                  <a:lnTo>
                    <a:pt x="310" y="462"/>
                  </a:lnTo>
                  <a:lnTo>
                    <a:pt x="296" y="462"/>
                  </a:lnTo>
                  <a:lnTo>
                    <a:pt x="296" y="390"/>
                  </a:lnTo>
                  <a:lnTo>
                    <a:pt x="193" y="390"/>
                  </a:lnTo>
                  <a:lnTo>
                    <a:pt x="193" y="0"/>
                  </a:lnTo>
                  <a:lnTo>
                    <a:pt x="161" y="0"/>
                  </a:lnTo>
                  <a:lnTo>
                    <a:pt x="161" y="390"/>
                  </a:lnTo>
                  <a:lnTo>
                    <a:pt x="58" y="390"/>
                  </a:lnTo>
                  <a:lnTo>
                    <a:pt x="58" y="462"/>
                  </a:lnTo>
                  <a:lnTo>
                    <a:pt x="44" y="462"/>
                  </a:lnTo>
                  <a:lnTo>
                    <a:pt x="44" y="1160"/>
                  </a:lnTo>
                  <a:lnTo>
                    <a:pt x="0" y="1160"/>
                  </a:lnTo>
                  <a:lnTo>
                    <a:pt x="0" y="3052"/>
                  </a:lnTo>
                  <a:lnTo>
                    <a:pt x="354" y="3052"/>
                  </a:lnTo>
                  <a:lnTo>
                    <a:pt x="354" y="1160"/>
                  </a:lnTo>
                  <a:lnTo>
                    <a:pt x="310" y="11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454">
              <a:extLst>
                <a:ext uri="{FF2B5EF4-FFF2-40B4-BE49-F238E27FC236}">
                  <a16:creationId xmlns:a16="http://schemas.microsoft.com/office/drawing/2014/main" id="{F36C003C-427B-C141-A49C-6EEA3084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374" y="8632258"/>
              <a:ext cx="444936" cy="3493577"/>
            </a:xfrm>
            <a:custGeom>
              <a:avLst/>
              <a:gdLst>
                <a:gd name="T0" fmla="*/ 309 w 355"/>
                <a:gd name="T1" fmla="*/ 1066 h 2806"/>
                <a:gd name="T2" fmla="*/ 309 w 355"/>
                <a:gd name="T3" fmla="*/ 425 h 2806"/>
                <a:gd name="T4" fmla="*/ 296 w 355"/>
                <a:gd name="T5" fmla="*/ 425 h 2806"/>
                <a:gd name="T6" fmla="*/ 296 w 355"/>
                <a:gd name="T7" fmla="*/ 359 h 2806"/>
                <a:gd name="T8" fmla="*/ 193 w 355"/>
                <a:gd name="T9" fmla="*/ 359 h 2806"/>
                <a:gd name="T10" fmla="*/ 193 w 355"/>
                <a:gd name="T11" fmla="*/ 0 h 2806"/>
                <a:gd name="T12" fmla="*/ 161 w 355"/>
                <a:gd name="T13" fmla="*/ 0 h 2806"/>
                <a:gd name="T14" fmla="*/ 161 w 355"/>
                <a:gd name="T15" fmla="*/ 359 h 2806"/>
                <a:gd name="T16" fmla="*/ 57 w 355"/>
                <a:gd name="T17" fmla="*/ 359 h 2806"/>
                <a:gd name="T18" fmla="*/ 57 w 355"/>
                <a:gd name="T19" fmla="*/ 425 h 2806"/>
                <a:gd name="T20" fmla="*/ 44 w 355"/>
                <a:gd name="T21" fmla="*/ 425 h 2806"/>
                <a:gd name="T22" fmla="*/ 44 w 355"/>
                <a:gd name="T23" fmla="*/ 1066 h 2806"/>
                <a:gd name="T24" fmla="*/ 0 w 355"/>
                <a:gd name="T25" fmla="*/ 1066 h 2806"/>
                <a:gd name="T26" fmla="*/ 0 w 355"/>
                <a:gd name="T27" fmla="*/ 2805 h 2806"/>
                <a:gd name="T28" fmla="*/ 354 w 355"/>
                <a:gd name="T29" fmla="*/ 2805 h 2806"/>
                <a:gd name="T30" fmla="*/ 354 w 355"/>
                <a:gd name="T31" fmla="*/ 1066 h 2806"/>
                <a:gd name="T32" fmla="*/ 309 w 355"/>
                <a:gd name="T33" fmla="*/ 1066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2806">
                  <a:moveTo>
                    <a:pt x="309" y="1066"/>
                  </a:moveTo>
                  <a:lnTo>
                    <a:pt x="309" y="425"/>
                  </a:lnTo>
                  <a:lnTo>
                    <a:pt x="296" y="425"/>
                  </a:lnTo>
                  <a:lnTo>
                    <a:pt x="296" y="359"/>
                  </a:lnTo>
                  <a:lnTo>
                    <a:pt x="193" y="359"/>
                  </a:lnTo>
                  <a:lnTo>
                    <a:pt x="193" y="0"/>
                  </a:lnTo>
                  <a:lnTo>
                    <a:pt x="161" y="0"/>
                  </a:lnTo>
                  <a:lnTo>
                    <a:pt x="161" y="359"/>
                  </a:lnTo>
                  <a:lnTo>
                    <a:pt x="57" y="359"/>
                  </a:lnTo>
                  <a:lnTo>
                    <a:pt x="57" y="425"/>
                  </a:lnTo>
                  <a:lnTo>
                    <a:pt x="44" y="425"/>
                  </a:lnTo>
                  <a:lnTo>
                    <a:pt x="44" y="1066"/>
                  </a:lnTo>
                  <a:lnTo>
                    <a:pt x="0" y="1066"/>
                  </a:lnTo>
                  <a:lnTo>
                    <a:pt x="0" y="2805"/>
                  </a:lnTo>
                  <a:lnTo>
                    <a:pt x="354" y="2805"/>
                  </a:lnTo>
                  <a:lnTo>
                    <a:pt x="354" y="1066"/>
                  </a:lnTo>
                  <a:lnTo>
                    <a:pt x="309" y="106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455">
              <a:extLst>
                <a:ext uri="{FF2B5EF4-FFF2-40B4-BE49-F238E27FC236}">
                  <a16:creationId xmlns:a16="http://schemas.microsoft.com/office/drawing/2014/main" id="{40D67393-3384-284B-BBFD-60E66716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902" y="8692679"/>
              <a:ext cx="560291" cy="3433156"/>
            </a:xfrm>
            <a:custGeom>
              <a:avLst/>
              <a:gdLst>
                <a:gd name="T0" fmla="*/ 380 w 448"/>
                <a:gd name="T1" fmla="*/ 706 h 2757"/>
                <a:gd name="T2" fmla="*/ 380 w 448"/>
                <a:gd name="T3" fmla="*/ 573 h 2757"/>
                <a:gd name="T4" fmla="*/ 363 w 448"/>
                <a:gd name="T5" fmla="*/ 573 h 2757"/>
                <a:gd name="T6" fmla="*/ 363 w 448"/>
                <a:gd name="T7" fmla="*/ 368 h 2757"/>
                <a:gd name="T8" fmla="*/ 333 w 448"/>
                <a:gd name="T9" fmla="*/ 368 h 2757"/>
                <a:gd name="T10" fmla="*/ 333 w 448"/>
                <a:gd name="T11" fmla="*/ 108 h 2757"/>
                <a:gd name="T12" fmla="*/ 289 w 448"/>
                <a:gd name="T13" fmla="*/ 108 h 2757"/>
                <a:gd name="T14" fmla="*/ 289 w 448"/>
                <a:gd name="T15" fmla="*/ 0 h 2757"/>
                <a:gd name="T16" fmla="*/ 158 w 448"/>
                <a:gd name="T17" fmla="*/ 0 h 2757"/>
                <a:gd name="T18" fmla="*/ 158 w 448"/>
                <a:gd name="T19" fmla="*/ 108 h 2757"/>
                <a:gd name="T20" fmla="*/ 115 w 448"/>
                <a:gd name="T21" fmla="*/ 108 h 2757"/>
                <a:gd name="T22" fmla="*/ 115 w 448"/>
                <a:gd name="T23" fmla="*/ 368 h 2757"/>
                <a:gd name="T24" fmla="*/ 84 w 448"/>
                <a:gd name="T25" fmla="*/ 368 h 2757"/>
                <a:gd name="T26" fmla="*/ 84 w 448"/>
                <a:gd name="T27" fmla="*/ 573 h 2757"/>
                <a:gd name="T28" fmla="*/ 66 w 448"/>
                <a:gd name="T29" fmla="*/ 573 h 2757"/>
                <a:gd name="T30" fmla="*/ 66 w 448"/>
                <a:gd name="T31" fmla="*/ 706 h 2757"/>
                <a:gd name="T32" fmla="*/ 0 w 448"/>
                <a:gd name="T33" fmla="*/ 706 h 2757"/>
                <a:gd name="T34" fmla="*/ 0 w 448"/>
                <a:gd name="T35" fmla="*/ 2756 h 2757"/>
                <a:gd name="T36" fmla="*/ 447 w 448"/>
                <a:gd name="T37" fmla="*/ 2756 h 2757"/>
                <a:gd name="T38" fmla="*/ 447 w 448"/>
                <a:gd name="T39" fmla="*/ 706 h 2757"/>
                <a:gd name="T40" fmla="*/ 380 w 448"/>
                <a:gd name="T41" fmla="*/ 706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8" h="2757">
                  <a:moveTo>
                    <a:pt x="380" y="706"/>
                  </a:moveTo>
                  <a:lnTo>
                    <a:pt x="380" y="573"/>
                  </a:lnTo>
                  <a:lnTo>
                    <a:pt x="363" y="573"/>
                  </a:lnTo>
                  <a:lnTo>
                    <a:pt x="363" y="368"/>
                  </a:lnTo>
                  <a:lnTo>
                    <a:pt x="333" y="368"/>
                  </a:lnTo>
                  <a:lnTo>
                    <a:pt x="333" y="108"/>
                  </a:lnTo>
                  <a:lnTo>
                    <a:pt x="289" y="108"/>
                  </a:lnTo>
                  <a:lnTo>
                    <a:pt x="289" y="0"/>
                  </a:lnTo>
                  <a:lnTo>
                    <a:pt x="158" y="0"/>
                  </a:lnTo>
                  <a:lnTo>
                    <a:pt x="158" y="108"/>
                  </a:lnTo>
                  <a:lnTo>
                    <a:pt x="115" y="108"/>
                  </a:lnTo>
                  <a:lnTo>
                    <a:pt x="115" y="368"/>
                  </a:lnTo>
                  <a:lnTo>
                    <a:pt x="84" y="368"/>
                  </a:lnTo>
                  <a:lnTo>
                    <a:pt x="84" y="573"/>
                  </a:lnTo>
                  <a:lnTo>
                    <a:pt x="66" y="573"/>
                  </a:lnTo>
                  <a:lnTo>
                    <a:pt x="66" y="706"/>
                  </a:lnTo>
                  <a:lnTo>
                    <a:pt x="0" y="706"/>
                  </a:lnTo>
                  <a:lnTo>
                    <a:pt x="0" y="2756"/>
                  </a:lnTo>
                  <a:lnTo>
                    <a:pt x="447" y="2756"/>
                  </a:lnTo>
                  <a:lnTo>
                    <a:pt x="447" y="706"/>
                  </a:lnTo>
                  <a:lnTo>
                    <a:pt x="380" y="70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456">
              <a:extLst>
                <a:ext uri="{FF2B5EF4-FFF2-40B4-BE49-F238E27FC236}">
                  <a16:creationId xmlns:a16="http://schemas.microsoft.com/office/drawing/2014/main" id="{800006CC-9891-E542-94F0-F079C29F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5307" y="8808034"/>
              <a:ext cx="752548" cy="3317800"/>
            </a:xfrm>
            <a:custGeom>
              <a:avLst/>
              <a:gdLst>
                <a:gd name="T0" fmla="*/ 514 w 605"/>
                <a:gd name="T1" fmla="*/ 682 h 2664"/>
                <a:gd name="T2" fmla="*/ 514 w 605"/>
                <a:gd name="T3" fmla="*/ 553 h 2664"/>
                <a:gd name="T4" fmla="*/ 490 w 605"/>
                <a:gd name="T5" fmla="*/ 553 h 2664"/>
                <a:gd name="T6" fmla="*/ 490 w 605"/>
                <a:gd name="T7" fmla="*/ 356 h 2664"/>
                <a:gd name="T8" fmla="*/ 449 w 605"/>
                <a:gd name="T9" fmla="*/ 356 h 2664"/>
                <a:gd name="T10" fmla="*/ 449 w 605"/>
                <a:gd name="T11" fmla="*/ 104 h 2664"/>
                <a:gd name="T12" fmla="*/ 391 w 605"/>
                <a:gd name="T13" fmla="*/ 104 h 2664"/>
                <a:gd name="T14" fmla="*/ 391 w 605"/>
                <a:gd name="T15" fmla="*/ 0 h 2664"/>
                <a:gd name="T16" fmla="*/ 213 w 605"/>
                <a:gd name="T17" fmla="*/ 0 h 2664"/>
                <a:gd name="T18" fmla="*/ 213 w 605"/>
                <a:gd name="T19" fmla="*/ 104 h 2664"/>
                <a:gd name="T20" fmla="*/ 155 w 605"/>
                <a:gd name="T21" fmla="*/ 104 h 2664"/>
                <a:gd name="T22" fmla="*/ 155 w 605"/>
                <a:gd name="T23" fmla="*/ 356 h 2664"/>
                <a:gd name="T24" fmla="*/ 114 w 605"/>
                <a:gd name="T25" fmla="*/ 356 h 2664"/>
                <a:gd name="T26" fmla="*/ 114 w 605"/>
                <a:gd name="T27" fmla="*/ 553 h 2664"/>
                <a:gd name="T28" fmla="*/ 89 w 605"/>
                <a:gd name="T29" fmla="*/ 553 h 2664"/>
                <a:gd name="T30" fmla="*/ 89 w 605"/>
                <a:gd name="T31" fmla="*/ 682 h 2664"/>
                <a:gd name="T32" fmla="*/ 0 w 605"/>
                <a:gd name="T33" fmla="*/ 682 h 2664"/>
                <a:gd name="T34" fmla="*/ 0 w 605"/>
                <a:gd name="T35" fmla="*/ 2663 h 2664"/>
                <a:gd name="T36" fmla="*/ 604 w 605"/>
                <a:gd name="T37" fmla="*/ 2663 h 2664"/>
                <a:gd name="T38" fmla="*/ 604 w 605"/>
                <a:gd name="T39" fmla="*/ 682 h 2664"/>
                <a:gd name="T40" fmla="*/ 514 w 605"/>
                <a:gd name="T41" fmla="*/ 682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5" h="2664">
                  <a:moveTo>
                    <a:pt x="514" y="682"/>
                  </a:moveTo>
                  <a:lnTo>
                    <a:pt x="514" y="553"/>
                  </a:lnTo>
                  <a:lnTo>
                    <a:pt x="490" y="553"/>
                  </a:lnTo>
                  <a:lnTo>
                    <a:pt x="490" y="356"/>
                  </a:lnTo>
                  <a:lnTo>
                    <a:pt x="449" y="356"/>
                  </a:lnTo>
                  <a:lnTo>
                    <a:pt x="449" y="104"/>
                  </a:lnTo>
                  <a:lnTo>
                    <a:pt x="391" y="104"/>
                  </a:lnTo>
                  <a:lnTo>
                    <a:pt x="391" y="0"/>
                  </a:lnTo>
                  <a:lnTo>
                    <a:pt x="213" y="0"/>
                  </a:lnTo>
                  <a:lnTo>
                    <a:pt x="213" y="104"/>
                  </a:lnTo>
                  <a:lnTo>
                    <a:pt x="155" y="104"/>
                  </a:lnTo>
                  <a:lnTo>
                    <a:pt x="155" y="356"/>
                  </a:lnTo>
                  <a:lnTo>
                    <a:pt x="114" y="356"/>
                  </a:lnTo>
                  <a:lnTo>
                    <a:pt x="114" y="553"/>
                  </a:lnTo>
                  <a:lnTo>
                    <a:pt x="89" y="553"/>
                  </a:lnTo>
                  <a:lnTo>
                    <a:pt x="89" y="682"/>
                  </a:lnTo>
                  <a:lnTo>
                    <a:pt x="0" y="682"/>
                  </a:lnTo>
                  <a:lnTo>
                    <a:pt x="0" y="2663"/>
                  </a:lnTo>
                  <a:lnTo>
                    <a:pt x="604" y="2663"/>
                  </a:lnTo>
                  <a:lnTo>
                    <a:pt x="604" y="682"/>
                  </a:lnTo>
                  <a:lnTo>
                    <a:pt x="514" y="68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457">
              <a:extLst>
                <a:ext uri="{FF2B5EF4-FFF2-40B4-BE49-F238E27FC236}">
                  <a16:creationId xmlns:a16="http://schemas.microsoft.com/office/drawing/2014/main" id="{283780DB-6460-7841-AAFF-10A6252D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876" y="9571567"/>
              <a:ext cx="2449899" cy="2559760"/>
            </a:xfrm>
            <a:custGeom>
              <a:avLst/>
              <a:gdLst>
                <a:gd name="T0" fmla="*/ 1887 w 1966"/>
                <a:gd name="T1" fmla="*/ 584 h 2053"/>
                <a:gd name="T2" fmla="*/ 1887 w 1966"/>
                <a:gd name="T3" fmla="*/ 567 h 2053"/>
                <a:gd name="T4" fmla="*/ 1792 w 1966"/>
                <a:gd name="T5" fmla="*/ 567 h 2053"/>
                <a:gd name="T6" fmla="*/ 1792 w 1966"/>
                <a:gd name="T7" fmla="*/ 249 h 2053"/>
                <a:gd name="T8" fmla="*/ 1715 w 1966"/>
                <a:gd name="T9" fmla="*/ 249 h 2053"/>
                <a:gd name="T10" fmla="*/ 1715 w 1966"/>
                <a:gd name="T11" fmla="*/ 0 h 2053"/>
                <a:gd name="T12" fmla="*/ 1627 w 1966"/>
                <a:gd name="T13" fmla="*/ 0 h 2053"/>
                <a:gd name="T14" fmla="*/ 1597 w 1966"/>
                <a:gd name="T15" fmla="*/ 0 h 2053"/>
                <a:gd name="T16" fmla="*/ 1509 w 1966"/>
                <a:gd name="T17" fmla="*/ 0 h 2053"/>
                <a:gd name="T18" fmla="*/ 1509 w 1966"/>
                <a:gd name="T19" fmla="*/ 249 h 2053"/>
                <a:gd name="T20" fmla="*/ 1431 w 1966"/>
                <a:gd name="T21" fmla="*/ 249 h 2053"/>
                <a:gd name="T22" fmla="*/ 1431 w 1966"/>
                <a:gd name="T23" fmla="*/ 567 h 2053"/>
                <a:gd name="T24" fmla="*/ 1336 w 1966"/>
                <a:gd name="T25" fmla="*/ 567 h 2053"/>
                <a:gd name="T26" fmla="*/ 1336 w 1966"/>
                <a:gd name="T27" fmla="*/ 584 h 2053"/>
                <a:gd name="T28" fmla="*/ 1258 w 1966"/>
                <a:gd name="T29" fmla="*/ 584 h 2053"/>
                <a:gd name="T30" fmla="*/ 1258 w 1966"/>
                <a:gd name="T31" fmla="*/ 999 h 2053"/>
                <a:gd name="T32" fmla="*/ 1170 w 1966"/>
                <a:gd name="T33" fmla="*/ 999 h 2053"/>
                <a:gd name="T34" fmla="*/ 1170 w 1966"/>
                <a:gd name="T35" fmla="*/ 611 h 2053"/>
                <a:gd name="T36" fmla="*/ 1144 w 1966"/>
                <a:gd name="T37" fmla="*/ 611 h 2053"/>
                <a:gd name="T38" fmla="*/ 1144 w 1966"/>
                <a:gd name="T39" fmla="*/ 572 h 2053"/>
                <a:gd name="T40" fmla="*/ 668 w 1966"/>
                <a:gd name="T41" fmla="*/ 572 h 2053"/>
                <a:gd name="T42" fmla="*/ 668 w 1966"/>
                <a:gd name="T43" fmla="*/ 611 h 2053"/>
                <a:gd name="T44" fmla="*/ 641 w 1966"/>
                <a:gd name="T45" fmla="*/ 611 h 2053"/>
                <a:gd name="T46" fmla="*/ 641 w 1966"/>
                <a:gd name="T47" fmla="*/ 999 h 2053"/>
                <a:gd name="T48" fmla="*/ 598 w 1966"/>
                <a:gd name="T49" fmla="*/ 999 h 2053"/>
                <a:gd name="T50" fmla="*/ 598 w 1966"/>
                <a:gd name="T51" fmla="*/ 815 h 2053"/>
                <a:gd name="T52" fmla="*/ 564 w 1966"/>
                <a:gd name="T53" fmla="*/ 815 h 2053"/>
                <a:gd name="T54" fmla="*/ 564 w 1966"/>
                <a:gd name="T55" fmla="*/ 692 h 2053"/>
                <a:gd name="T56" fmla="*/ 506 w 1966"/>
                <a:gd name="T57" fmla="*/ 692 h 2053"/>
                <a:gd name="T58" fmla="*/ 506 w 1966"/>
                <a:gd name="T59" fmla="*/ 535 h 2053"/>
                <a:gd name="T60" fmla="*/ 424 w 1966"/>
                <a:gd name="T61" fmla="*/ 535 h 2053"/>
                <a:gd name="T62" fmla="*/ 424 w 1966"/>
                <a:gd name="T63" fmla="*/ 357 h 2053"/>
                <a:gd name="T64" fmla="*/ 174 w 1966"/>
                <a:gd name="T65" fmla="*/ 357 h 2053"/>
                <a:gd name="T66" fmla="*/ 174 w 1966"/>
                <a:gd name="T67" fmla="*/ 535 h 2053"/>
                <a:gd name="T68" fmla="*/ 93 w 1966"/>
                <a:gd name="T69" fmla="*/ 535 h 2053"/>
                <a:gd name="T70" fmla="*/ 93 w 1966"/>
                <a:gd name="T71" fmla="*/ 692 h 2053"/>
                <a:gd name="T72" fmla="*/ 34 w 1966"/>
                <a:gd name="T73" fmla="*/ 692 h 2053"/>
                <a:gd name="T74" fmla="*/ 34 w 1966"/>
                <a:gd name="T75" fmla="*/ 815 h 2053"/>
                <a:gd name="T76" fmla="*/ 0 w 1966"/>
                <a:gd name="T77" fmla="*/ 815 h 2053"/>
                <a:gd name="T78" fmla="*/ 0 w 1966"/>
                <a:gd name="T79" fmla="*/ 2052 h 2053"/>
                <a:gd name="T80" fmla="*/ 553 w 1966"/>
                <a:gd name="T81" fmla="*/ 2052 h 2053"/>
                <a:gd name="T82" fmla="*/ 598 w 1966"/>
                <a:gd name="T83" fmla="*/ 2052 h 2053"/>
                <a:gd name="T84" fmla="*/ 1258 w 1966"/>
                <a:gd name="T85" fmla="*/ 2052 h 2053"/>
                <a:gd name="T86" fmla="*/ 1965 w 1966"/>
                <a:gd name="T87" fmla="*/ 2052 h 2053"/>
                <a:gd name="T88" fmla="*/ 1965 w 1966"/>
                <a:gd name="T89" fmla="*/ 584 h 2053"/>
                <a:gd name="T90" fmla="*/ 1887 w 1966"/>
                <a:gd name="T91" fmla="*/ 584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66" h="2053">
                  <a:moveTo>
                    <a:pt x="1887" y="584"/>
                  </a:moveTo>
                  <a:lnTo>
                    <a:pt x="1887" y="567"/>
                  </a:lnTo>
                  <a:lnTo>
                    <a:pt x="1792" y="567"/>
                  </a:lnTo>
                  <a:lnTo>
                    <a:pt x="1792" y="249"/>
                  </a:lnTo>
                  <a:lnTo>
                    <a:pt x="1715" y="249"/>
                  </a:lnTo>
                  <a:lnTo>
                    <a:pt x="1715" y="0"/>
                  </a:lnTo>
                  <a:lnTo>
                    <a:pt x="1627" y="0"/>
                  </a:lnTo>
                  <a:lnTo>
                    <a:pt x="1597" y="0"/>
                  </a:lnTo>
                  <a:lnTo>
                    <a:pt x="1509" y="0"/>
                  </a:lnTo>
                  <a:lnTo>
                    <a:pt x="1509" y="249"/>
                  </a:lnTo>
                  <a:lnTo>
                    <a:pt x="1431" y="249"/>
                  </a:lnTo>
                  <a:lnTo>
                    <a:pt x="1431" y="567"/>
                  </a:lnTo>
                  <a:lnTo>
                    <a:pt x="1336" y="567"/>
                  </a:lnTo>
                  <a:lnTo>
                    <a:pt x="1336" y="584"/>
                  </a:lnTo>
                  <a:lnTo>
                    <a:pt x="1258" y="584"/>
                  </a:lnTo>
                  <a:lnTo>
                    <a:pt x="1258" y="999"/>
                  </a:lnTo>
                  <a:lnTo>
                    <a:pt x="1170" y="999"/>
                  </a:lnTo>
                  <a:lnTo>
                    <a:pt x="1170" y="611"/>
                  </a:lnTo>
                  <a:lnTo>
                    <a:pt x="1144" y="611"/>
                  </a:lnTo>
                  <a:lnTo>
                    <a:pt x="1144" y="572"/>
                  </a:lnTo>
                  <a:lnTo>
                    <a:pt x="668" y="572"/>
                  </a:lnTo>
                  <a:lnTo>
                    <a:pt x="668" y="611"/>
                  </a:lnTo>
                  <a:lnTo>
                    <a:pt x="641" y="611"/>
                  </a:lnTo>
                  <a:lnTo>
                    <a:pt x="641" y="999"/>
                  </a:lnTo>
                  <a:lnTo>
                    <a:pt x="598" y="999"/>
                  </a:lnTo>
                  <a:lnTo>
                    <a:pt x="598" y="815"/>
                  </a:lnTo>
                  <a:lnTo>
                    <a:pt x="564" y="815"/>
                  </a:lnTo>
                  <a:lnTo>
                    <a:pt x="564" y="692"/>
                  </a:lnTo>
                  <a:lnTo>
                    <a:pt x="506" y="692"/>
                  </a:lnTo>
                  <a:lnTo>
                    <a:pt x="506" y="535"/>
                  </a:lnTo>
                  <a:lnTo>
                    <a:pt x="424" y="535"/>
                  </a:lnTo>
                  <a:lnTo>
                    <a:pt x="424" y="357"/>
                  </a:lnTo>
                  <a:lnTo>
                    <a:pt x="174" y="357"/>
                  </a:lnTo>
                  <a:lnTo>
                    <a:pt x="174" y="535"/>
                  </a:lnTo>
                  <a:lnTo>
                    <a:pt x="93" y="535"/>
                  </a:lnTo>
                  <a:lnTo>
                    <a:pt x="93" y="692"/>
                  </a:lnTo>
                  <a:lnTo>
                    <a:pt x="34" y="692"/>
                  </a:lnTo>
                  <a:lnTo>
                    <a:pt x="34" y="815"/>
                  </a:lnTo>
                  <a:lnTo>
                    <a:pt x="0" y="815"/>
                  </a:lnTo>
                  <a:lnTo>
                    <a:pt x="0" y="2052"/>
                  </a:lnTo>
                  <a:lnTo>
                    <a:pt x="553" y="2052"/>
                  </a:lnTo>
                  <a:lnTo>
                    <a:pt x="598" y="2052"/>
                  </a:lnTo>
                  <a:lnTo>
                    <a:pt x="1258" y="2052"/>
                  </a:lnTo>
                  <a:lnTo>
                    <a:pt x="1965" y="2052"/>
                  </a:lnTo>
                  <a:lnTo>
                    <a:pt x="1965" y="584"/>
                  </a:lnTo>
                  <a:lnTo>
                    <a:pt x="1887" y="5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58DE14-B21A-4643-9377-D20E6776C50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E47A-5274-1D4E-9122-DE60C0D0B08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C9D81-1E3C-3044-8D1B-BE85066D5F4F}"/>
              </a:ext>
            </a:extLst>
          </p:cNvPr>
          <p:cNvSpPr txBox="1"/>
          <p:nvPr/>
        </p:nvSpPr>
        <p:spPr>
          <a:xfrm>
            <a:off x="1463039" y="3720390"/>
            <a:ext cx="4117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F809D-4C6C-564D-BE33-9BA27B54452A}"/>
              </a:ext>
            </a:extLst>
          </p:cNvPr>
          <p:cNvSpPr txBox="1"/>
          <p:nvPr/>
        </p:nvSpPr>
        <p:spPr>
          <a:xfrm>
            <a:off x="1463039" y="4378720"/>
            <a:ext cx="41175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9C4E4-695F-FF42-9AB8-7F05B6CDA1DD}"/>
              </a:ext>
            </a:extLst>
          </p:cNvPr>
          <p:cNvSpPr txBox="1"/>
          <p:nvPr/>
        </p:nvSpPr>
        <p:spPr>
          <a:xfrm>
            <a:off x="1463039" y="7220281"/>
            <a:ext cx="4117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2BC6-FEA6-3C49-B786-A2D1DF46FA21}"/>
              </a:ext>
            </a:extLst>
          </p:cNvPr>
          <p:cNvSpPr txBox="1"/>
          <p:nvPr/>
        </p:nvSpPr>
        <p:spPr>
          <a:xfrm>
            <a:off x="1463039" y="7878611"/>
            <a:ext cx="41175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B9813-18A8-544B-91A2-5DD7807707B4}"/>
              </a:ext>
            </a:extLst>
          </p:cNvPr>
          <p:cNvSpPr txBox="1"/>
          <p:nvPr/>
        </p:nvSpPr>
        <p:spPr>
          <a:xfrm>
            <a:off x="1463039" y="10734074"/>
            <a:ext cx="4117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DBDCF-0066-AC4D-B7B5-88CAA6996138}"/>
              </a:ext>
            </a:extLst>
          </p:cNvPr>
          <p:cNvSpPr txBox="1"/>
          <p:nvPr/>
        </p:nvSpPr>
        <p:spPr>
          <a:xfrm>
            <a:off x="1463039" y="11392404"/>
            <a:ext cx="41175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B6EF-4568-FA49-8E25-75D408FCD7E9}"/>
              </a:ext>
            </a:extLst>
          </p:cNvPr>
          <p:cNvSpPr txBox="1"/>
          <p:nvPr/>
        </p:nvSpPr>
        <p:spPr>
          <a:xfrm>
            <a:off x="18785841" y="5239083"/>
            <a:ext cx="4117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BFF30-080D-F940-95D8-24109A81E913}"/>
              </a:ext>
            </a:extLst>
          </p:cNvPr>
          <p:cNvSpPr txBox="1"/>
          <p:nvPr/>
        </p:nvSpPr>
        <p:spPr>
          <a:xfrm>
            <a:off x="18785841" y="5897413"/>
            <a:ext cx="41175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6D15E-802D-FA4B-AFDA-909218471B23}"/>
              </a:ext>
            </a:extLst>
          </p:cNvPr>
          <p:cNvSpPr txBox="1"/>
          <p:nvPr/>
        </p:nvSpPr>
        <p:spPr>
          <a:xfrm>
            <a:off x="18785841" y="8752876"/>
            <a:ext cx="411755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3744D-A98F-1C42-8481-81F0D77B1D73}"/>
              </a:ext>
            </a:extLst>
          </p:cNvPr>
          <p:cNvSpPr txBox="1"/>
          <p:nvPr/>
        </p:nvSpPr>
        <p:spPr>
          <a:xfrm>
            <a:off x="18785841" y="9411206"/>
            <a:ext cx="411755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28191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1">
            <a:extLst>
              <a:ext uri="{FF2B5EF4-FFF2-40B4-BE49-F238E27FC236}">
                <a16:creationId xmlns:a16="http://schemas.microsoft.com/office/drawing/2014/main" id="{E0D10E6E-30E8-0741-A894-98F12539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7" y="3710487"/>
            <a:ext cx="17583244" cy="2175247"/>
          </a:xfrm>
          <a:custGeom>
            <a:avLst/>
            <a:gdLst>
              <a:gd name="T0" fmla="*/ 13244 w 14117"/>
              <a:gd name="T1" fmla="*/ 1745 h 1746"/>
              <a:gd name="T2" fmla="*/ 0 w 14117"/>
              <a:gd name="T3" fmla="*/ 1745 h 1746"/>
              <a:gd name="T4" fmla="*/ 0 w 14117"/>
              <a:gd name="T5" fmla="*/ 0 h 1746"/>
              <a:gd name="T6" fmla="*/ 13244 w 14117"/>
              <a:gd name="T7" fmla="*/ 0 h 1746"/>
              <a:gd name="T8" fmla="*/ 13244 w 14117"/>
              <a:gd name="T9" fmla="*/ 0 h 1746"/>
              <a:gd name="T10" fmla="*/ 14116 w 14117"/>
              <a:gd name="T11" fmla="*/ 872 h 1746"/>
              <a:gd name="T12" fmla="*/ 14116 w 14117"/>
              <a:gd name="T13" fmla="*/ 872 h 1746"/>
              <a:gd name="T14" fmla="*/ 14116 w 14117"/>
              <a:gd name="T15" fmla="*/ 872 h 1746"/>
              <a:gd name="T16" fmla="*/ 13244 w 14117"/>
              <a:gd name="T17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7" h="1746">
                <a:moveTo>
                  <a:pt x="13244" y="1745"/>
                </a:moveTo>
                <a:lnTo>
                  <a:pt x="0" y="1745"/>
                </a:lnTo>
                <a:lnTo>
                  <a:pt x="0" y="0"/>
                </a:lnTo>
                <a:lnTo>
                  <a:pt x="13244" y="0"/>
                </a:lnTo>
                <a:lnTo>
                  <a:pt x="13244" y="0"/>
                </a:lnTo>
                <a:cubicBezTo>
                  <a:pt x="13726" y="0"/>
                  <a:pt x="14116" y="391"/>
                  <a:pt x="14116" y="872"/>
                </a:cubicBezTo>
                <a:lnTo>
                  <a:pt x="14116" y="872"/>
                </a:lnTo>
                <a:lnTo>
                  <a:pt x="14116" y="872"/>
                </a:lnTo>
                <a:cubicBezTo>
                  <a:pt x="14116" y="1354"/>
                  <a:pt x="13726" y="1745"/>
                  <a:pt x="13244" y="1745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43">
            <a:extLst>
              <a:ext uri="{FF2B5EF4-FFF2-40B4-BE49-F238E27FC236}">
                <a16:creationId xmlns:a16="http://schemas.microsoft.com/office/drawing/2014/main" id="{36FA15F5-DF34-C941-AA3E-B053BEE1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612" y="3408368"/>
            <a:ext cx="3081598" cy="2768494"/>
          </a:xfrm>
          <a:custGeom>
            <a:avLst/>
            <a:gdLst>
              <a:gd name="T0" fmla="*/ 2342 w 2475"/>
              <a:gd name="T1" fmla="*/ 519 h 2224"/>
              <a:gd name="T2" fmla="*/ 2342 w 2475"/>
              <a:gd name="T3" fmla="*/ 519 h 2224"/>
              <a:gd name="T4" fmla="*/ 1465 w 2475"/>
              <a:gd name="T5" fmla="*/ 91 h 2224"/>
              <a:gd name="T6" fmla="*/ 1465 w 2475"/>
              <a:gd name="T7" fmla="*/ 91 h 2224"/>
              <a:gd name="T8" fmla="*/ 1353 w 2475"/>
              <a:gd name="T9" fmla="*/ 37 h 2224"/>
              <a:gd name="T10" fmla="*/ 1353 w 2475"/>
              <a:gd name="T11" fmla="*/ 37 h 2224"/>
              <a:gd name="T12" fmla="*/ 1130 w 2475"/>
              <a:gd name="T13" fmla="*/ 37 h 2224"/>
              <a:gd name="T14" fmla="*/ 1130 w 2475"/>
              <a:gd name="T15" fmla="*/ 37 h 2224"/>
              <a:gd name="T16" fmla="*/ 1119 w 2475"/>
              <a:gd name="T17" fmla="*/ 43 h 2224"/>
              <a:gd name="T18" fmla="*/ 1119 w 2475"/>
              <a:gd name="T19" fmla="*/ 43 h 2224"/>
              <a:gd name="T20" fmla="*/ 1061 w 2475"/>
              <a:gd name="T21" fmla="*/ 71 h 2224"/>
              <a:gd name="T22" fmla="*/ 1061 w 2475"/>
              <a:gd name="T23" fmla="*/ 71 h 2224"/>
              <a:gd name="T24" fmla="*/ 553 w 2475"/>
              <a:gd name="T25" fmla="*/ 318 h 2224"/>
              <a:gd name="T26" fmla="*/ 553 w 2475"/>
              <a:gd name="T27" fmla="*/ 318 h 2224"/>
              <a:gd name="T28" fmla="*/ 141 w 2475"/>
              <a:gd name="T29" fmla="*/ 519 h 2224"/>
              <a:gd name="T30" fmla="*/ 141 w 2475"/>
              <a:gd name="T31" fmla="*/ 519 h 2224"/>
              <a:gd name="T32" fmla="*/ 62 w 2475"/>
              <a:gd name="T33" fmla="*/ 820 h 2224"/>
              <a:gd name="T34" fmla="*/ 62 w 2475"/>
              <a:gd name="T35" fmla="*/ 820 h 2224"/>
              <a:gd name="T36" fmla="*/ 363 w 2475"/>
              <a:gd name="T37" fmla="*/ 899 h 2224"/>
              <a:gd name="T38" fmla="*/ 363 w 2475"/>
              <a:gd name="T39" fmla="*/ 899 h 2224"/>
              <a:gd name="T40" fmla="*/ 438 w 2475"/>
              <a:gd name="T41" fmla="*/ 863 h 2224"/>
              <a:gd name="T42" fmla="*/ 438 w 2475"/>
              <a:gd name="T43" fmla="*/ 2118 h 2224"/>
              <a:gd name="T44" fmla="*/ 438 w 2475"/>
              <a:gd name="T45" fmla="*/ 2118 h 2224"/>
              <a:gd name="T46" fmla="*/ 544 w 2475"/>
              <a:gd name="T47" fmla="*/ 2223 h 2224"/>
              <a:gd name="T48" fmla="*/ 1939 w 2475"/>
              <a:gd name="T49" fmla="*/ 2223 h 2224"/>
              <a:gd name="T50" fmla="*/ 1939 w 2475"/>
              <a:gd name="T51" fmla="*/ 2223 h 2224"/>
              <a:gd name="T52" fmla="*/ 2045 w 2475"/>
              <a:gd name="T53" fmla="*/ 2118 h 2224"/>
              <a:gd name="T54" fmla="*/ 2045 w 2475"/>
              <a:gd name="T55" fmla="*/ 863 h 2224"/>
              <a:gd name="T56" fmla="*/ 2120 w 2475"/>
              <a:gd name="T57" fmla="*/ 899 h 2224"/>
              <a:gd name="T58" fmla="*/ 2120 w 2475"/>
              <a:gd name="T59" fmla="*/ 899 h 2224"/>
              <a:gd name="T60" fmla="*/ 2421 w 2475"/>
              <a:gd name="T61" fmla="*/ 820 h 2224"/>
              <a:gd name="T62" fmla="*/ 2421 w 2475"/>
              <a:gd name="T63" fmla="*/ 820 h 2224"/>
              <a:gd name="T64" fmla="*/ 2342 w 2475"/>
              <a:gd name="T65" fmla="*/ 519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75" h="2224">
                <a:moveTo>
                  <a:pt x="2342" y="519"/>
                </a:moveTo>
                <a:lnTo>
                  <a:pt x="2342" y="519"/>
                </a:lnTo>
                <a:cubicBezTo>
                  <a:pt x="2050" y="376"/>
                  <a:pt x="1758" y="234"/>
                  <a:pt x="1465" y="91"/>
                </a:cubicBezTo>
                <a:lnTo>
                  <a:pt x="1465" y="91"/>
                </a:lnTo>
                <a:cubicBezTo>
                  <a:pt x="1428" y="73"/>
                  <a:pt x="1391" y="54"/>
                  <a:pt x="1353" y="37"/>
                </a:cubicBezTo>
                <a:lnTo>
                  <a:pt x="1353" y="37"/>
                </a:lnTo>
                <a:cubicBezTo>
                  <a:pt x="1275" y="1"/>
                  <a:pt x="1208" y="0"/>
                  <a:pt x="1130" y="37"/>
                </a:cubicBezTo>
                <a:lnTo>
                  <a:pt x="1130" y="37"/>
                </a:lnTo>
                <a:cubicBezTo>
                  <a:pt x="1126" y="39"/>
                  <a:pt x="1123" y="41"/>
                  <a:pt x="1119" y="43"/>
                </a:cubicBezTo>
                <a:lnTo>
                  <a:pt x="1119" y="43"/>
                </a:lnTo>
                <a:cubicBezTo>
                  <a:pt x="1100" y="52"/>
                  <a:pt x="1080" y="61"/>
                  <a:pt x="1061" y="71"/>
                </a:cubicBezTo>
                <a:lnTo>
                  <a:pt x="1061" y="71"/>
                </a:lnTo>
                <a:cubicBezTo>
                  <a:pt x="891" y="153"/>
                  <a:pt x="722" y="236"/>
                  <a:pt x="553" y="318"/>
                </a:cubicBezTo>
                <a:lnTo>
                  <a:pt x="553" y="318"/>
                </a:lnTo>
                <a:cubicBezTo>
                  <a:pt x="416" y="385"/>
                  <a:pt x="278" y="452"/>
                  <a:pt x="141" y="519"/>
                </a:cubicBezTo>
                <a:lnTo>
                  <a:pt x="141" y="519"/>
                </a:lnTo>
                <a:cubicBezTo>
                  <a:pt x="37" y="570"/>
                  <a:pt x="0" y="726"/>
                  <a:pt x="62" y="820"/>
                </a:cubicBezTo>
                <a:lnTo>
                  <a:pt x="62" y="820"/>
                </a:lnTo>
                <a:cubicBezTo>
                  <a:pt x="130" y="927"/>
                  <a:pt x="252" y="953"/>
                  <a:pt x="363" y="899"/>
                </a:cubicBezTo>
                <a:lnTo>
                  <a:pt x="363" y="899"/>
                </a:lnTo>
                <a:cubicBezTo>
                  <a:pt x="388" y="887"/>
                  <a:pt x="413" y="875"/>
                  <a:pt x="438" y="863"/>
                </a:cubicBezTo>
                <a:lnTo>
                  <a:pt x="438" y="2118"/>
                </a:lnTo>
                <a:lnTo>
                  <a:pt x="438" y="2118"/>
                </a:lnTo>
                <a:cubicBezTo>
                  <a:pt x="438" y="2176"/>
                  <a:pt x="486" y="2223"/>
                  <a:pt x="544" y="2223"/>
                </a:cubicBezTo>
                <a:lnTo>
                  <a:pt x="1939" y="2223"/>
                </a:lnTo>
                <a:lnTo>
                  <a:pt x="1939" y="2223"/>
                </a:lnTo>
                <a:cubicBezTo>
                  <a:pt x="1997" y="2223"/>
                  <a:pt x="2045" y="2176"/>
                  <a:pt x="2045" y="2118"/>
                </a:cubicBezTo>
                <a:lnTo>
                  <a:pt x="2045" y="863"/>
                </a:lnTo>
                <a:lnTo>
                  <a:pt x="2120" y="899"/>
                </a:lnTo>
                <a:lnTo>
                  <a:pt x="2120" y="899"/>
                </a:lnTo>
                <a:cubicBezTo>
                  <a:pt x="2223" y="949"/>
                  <a:pt x="2363" y="930"/>
                  <a:pt x="2421" y="820"/>
                </a:cubicBezTo>
                <a:lnTo>
                  <a:pt x="2421" y="820"/>
                </a:lnTo>
                <a:cubicBezTo>
                  <a:pt x="2474" y="721"/>
                  <a:pt x="2453" y="573"/>
                  <a:pt x="2342" y="5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47">
            <a:extLst>
              <a:ext uri="{FF2B5EF4-FFF2-40B4-BE49-F238E27FC236}">
                <a16:creationId xmlns:a16="http://schemas.microsoft.com/office/drawing/2014/main" id="{269B9C3F-99A2-6D4B-851B-0AC890C77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072" y="4188381"/>
            <a:ext cx="961281" cy="988747"/>
          </a:xfrm>
          <a:custGeom>
            <a:avLst/>
            <a:gdLst>
              <a:gd name="T0" fmla="*/ 742 w 771"/>
              <a:gd name="T1" fmla="*/ 348 h 794"/>
              <a:gd name="T2" fmla="*/ 596 w 771"/>
              <a:gd name="T3" fmla="*/ 189 h 794"/>
              <a:gd name="T4" fmla="*/ 450 w 771"/>
              <a:gd name="T5" fmla="*/ 31 h 794"/>
              <a:gd name="T6" fmla="*/ 450 w 771"/>
              <a:gd name="T7" fmla="*/ 31 h 794"/>
              <a:gd name="T8" fmla="*/ 321 w 771"/>
              <a:gd name="T9" fmla="*/ 31 h 794"/>
              <a:gd name="T10" fmla="*/ 175 w 771"/>
              <a:gd name="T11" fmla="*/ 189 h 794"/>
              <a:gd name="T12" fmla="*/ 29 w 771"/>
              <a:gd name="T13" fmla="*/ 348 h 794"/>
              <a:gd name="T14" fmla="*/ 29 w 771"/>
              <a:gd name="T15" fmla="*/ 348 h 794"/>
              <a:gd name="T16" fmla="*/ 93 w 771"/>
              <a:gd name="T17" fmla="*/ 417 h 794"/>
              <a:gd name="T18" fmla="*/ 175 w 771"/>
              <a:gd name="T19" fmla="*/ 417 h 794"/>
              <a:gd name="T20" fmla="*/ 175 w 771"/>
              <a:gd name="T21" fmla="*/ 710 h 794"/>
              <a:gd name="T22" fmla="*/ 175 w 771"/>
              <a:gd name="T23" fmla="*/ 710 h 794"/>
              <a:gd name="T24" fmla="*/ 258 w 771"/>
              <a:gd name="T25" fmla="*/ 793 h 794"/>
              <a:gd name="T26" fmla="*/ 524 w 771"/>
              <a:gd name="T27" fmla="*/ 793 h 794"/>
              <a:gd name="T28" fmla="*/ 524 w 771"/>
              <a:gd name="T29" fmla="*/ 793 h 794"/>
              <a:gd name="T30" fmla="*/ 596 w 771"/>
              <a:gd name="T31" fmla="*/ 722 h 794"/>
              <a:gd name="T32" fmla="*/ 596 w 771"/>
              <a:gd name="T33" fmla="*/ 417 h 794"/>
              <a:gd name="T34" fmla="*/ 677 w 771"/>
              <a:gd name="T35" fmla="*/ 417 h 794"/>
              <a:gd name="T36" fmla="*/ 677 w 771"/>
              <a:gd name="T37" fmla="*/ 417 h 794"/>
              <a:gd name="T38" fmla="*/ 742 w 771"/>
              <a:gd name="T39" fmla="*/ 348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1" h="794">
                <a:moveTo>
                  <a:pt x="742" y="348"/>
                </a:moveTo>
                <a:lnTo>
                  <a:pt x="596" y="189"/>
                </a:lnTo>
                <a:lnTo>
                  <a:pt x="450" y="31"/>
                </a:lnTo>
                <a:lnTo>
                  <a:pt x="450" y="31"/>
                </a:lnTo>
                <a:cubicBezTo>
                  <a:pt x="421" y="0"/>
                  <a:pt x="350" y="0"/>
                  <a:pt x="321" y="31"/>
                </a:cubicBezTo>
                <a:lnTo>
                  <a:pt x="175" y="189"/>
                </a:lnTo>
                <a:lnTo>
                  <a:pt x="29" y="348"/>
                </a:lnTo>
                <a:lnTo>
                  <a:pt x="29" y="348"/>
                </a:lnTo>
                <a:cubicBezTo>
                  <a:pt x="0" y="378"/>
                  <a:pt x="36" y="417"/>
                  <a:pt x="93" y="417"/>
                </a:cubicBezTo>
                <a:lnTo>
                  <a:pt x="175" y="417"/>
                </a:lnTo>
                <a:lnTo>
                  <a:pt x="175" y="710"/>
                </a:lnTo>
                <a:lnTo>
                  <a:pt x="175" y="710"/>
                </a:lnTo>
                <a:cubicBezTo>
                  <a:pt x="175" y="756"/>
                  <a:pt x="213" y="793"/>
                  <a:pt x="258" y="793"/>
                </a:cubicBezTo>
                <a:lnTo>
                  <a:pt x="524" y="793"/>
                </a:lnTo>
                <a:lnTo>
                  <a:pt x="524" y="793"/>
                </a:lnTo>
                <a:cubicBezTo>
                  <a:pt x="564" y="793"/>
                  <a:pt x="596" y="761"/>
                  <a:pt x="596" y="722"/>
                </a:cubicBezTo>
                <a:lnTo>
                  <a:pt x="596" y="417"/>
                </a:lnTo>
                <a:lnTo>
                  <a:pt x="677" y="417"/>
                </a:lnTo>
                <a:lnTo>
                  <a:pt x="677" y="417"/>
                </a:lnTo>
                <a:cubicBezTo>
                  <a:pt x="735" y="417"/>
                  <a:pt x="770" y="378"/>
                  <a:pt x="742" y="3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151">
            <a:extLst>
              <a:ext uri="{FF2B5EF4-FFF2-40B4-BE49-F238E27FC236}">
                <a16:creationId xmlns:a16="http://schemas.microsoft.com/office/drawing/2014/main" id="{BFA852D4-9E79-204D-99CB-41A9697F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0766" y="3941195"/>
            <a:ext cx="0" cy="1713830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52">
            <a:extLst>
              <a:ext uri="{FF2B5EF4-FFF2-40B4-BE49-F238E27FC236}">
                <a16:creationId xmlns:a16="http://schemas.microsoft.com/office/drawing/2014/main" id="{CADC71DE-C3A9-0241-96CC-8A30D06E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7" y="7017300"/>
            <a:ext cx="17583244" cy="2175247"/>
          </a:xfrm>
          <a:custGeom>
            <a:avLst/>
            <a:gdLst>
              <a:gd name="T0" fmla="*/ 13244 w 14117"/>
              <a:gd name="T1" fmla="*/ 1746 h 1747"/>
              <a:gd name="T2" fmla="*/ 0 w 14117"/>
              <a:gd name="T3" fmla="*/ 1746 h 1747"/>
              <a:gd name="T4" fmla="*/ 0 w 14117"/>
              <a:gd name="T5" fmla="*/ 0 h 1747"/>
              <a:gd name="T6" fmla="*/ 13244 w 14117"/>
              <a:gd name="T7" fmla="*/ 0 h 1747"/>
              <a:gd name="T8" fmla="*/ 13244 w 14117"/>
              <a:gd name="T9" fmla="*/ 0 h 1747"/>
              <a:gd name="T10" fmla="*/ 14116 w 14117"/>
              <a:gd name="T11" fmla="*/ 874 h 1747"/>
              <a:gd name="T12" fmla="*/ 14116 w 14117"/>
              <a:gd name="T13" fmla="*/ 874 h 1747"/>
              <a:gd name="T14" fmla="*/ 14116 w 14117"/>
              <a:gd name="T15" fmla="*/ 874 h 1747"/>
              <a:gd name="T16" fmla="*/ 13244 w 14117"/>
              <a:gd name="T17" fmla="*/ 1746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7" h="1747">
                <a:moveTo>
                  <a:pt x="13244" y="1746"/>
                </a:moveTo>
                <a:lnTo>
                  <a:pt x="0" y="1746"/>
                </a:lnTo>
                <a:lnTo>
                  <a:pt x="0" y="0"/>
                </a:lnTo>
                <a:lnTo>
                  <a:pt x="13244" y="0"/>
                </a:lnTo>
                <a:lnTo>
                  <a:pt x="13244" y="0"/>
                </a:lnTo>
                <a:cubicBezTo>
                  <a:pt x="13726" y="0"/>
                  <a:pt x="14116" y="391"/>
                  <a:pt x="14116" y="874"/>
                </a:cubicBezTo>
                <a:lnTo>
                  <a:pt x="14116" y="874"/>
                </a:lnTo>
                <a:lnTo>
                  <a:pt x="14116" y="874"/>
                </a:lnTo>
                <a:cubicBezTo>
                  <a:pt x="14116" y="1356"/>
                  <a:pt x="13726" y="1746"/>
                  <a:pt x="13244" y="1746"/>
                </a:cubicBez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24">
            <a:extLst>
              <a:ext uri="{FF2B5EF4-FFF2-40B4-BE49-F238E27FC236}">
                <a16:creationId xmlns:a16="http://schemas.microsoft.com/office/drawing/2014/main" id="{8A0D7E24-8B4D-9648-8575-2566C824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612" y="6720676"/>
            <a:ext cx="3081598" cy="2768494"/>
          </a:xfrm>
          <a:custGeom>
            <a:avLst/>
            <a:gdLst>
              <a:gd name="T0" fmla="*/ 2342 w 2475"/>
              <a:gd name="T1" fmla="*/ 517 h 2222"/>
              <a:gd name="T2" fmla="*/ 2342 w 2475"/>
              <a:gd name="T3" fmla="*/ 517 h 2222"/>
              <a:gd name="T4" fmla="*/ 1465 w 2475"/>
              <a:gd name="T5" fmla="*/ 91 h 2222"/>
              <a:gd name="T6" fmla="*/ 1465 w 2475"/>
              <a:gd name="T7" fmla="*/ 91 h 2222"/>
              <a:gd name="T8" fmla="*/ 1353 w 2475"/>
              <a:gd name="T9" fmla="*/ 36 h 2222"/>
              <a:gd name="T10" fmla="*/ 1353 w 2475"/>
              <a:gd name="T11" fmla="*/ 36 h 2222"/>
              <a:gd name="T12" fmla="*/ 1130 w 2475"/>
              <a:gd name="T13" fmla="*/ 36 h 2222"/>
              <a:gd name="T14" fmla="*/ 1130 w 2475"/>
              <a:gd name="T15" fmla="*/ 36 h 2222"/>
              <a:gd name="T16" fmla="*/ 1119 w 2475"/>
              <a:gd name="T17" fmla="*/ 41 h 2222"/>
              <a:gd name="T18" fmla="*/ 1119 w 2475"/>
              <a:gd name="T19" fmla="*/ 41 h 2222"/>
              <a:gd name="T20" fmla="*/ 1061 w 2475"/>
              <a:gd name="T21" fmla="*/ 70 h 2222"/>
              <a:gd name="T22" fmla="*/ 1061 w 2475"/>
              <a:gd name="T23" fmla="*/ 70 h 2222"/>
              <a:gd name="T24" fmla="*/ 553 w 2475"/>
              <a:gd name="T25" fmla="*/ 316 h 2222"/>
              <a:gd name="T26" fmla="*/ 553 w 2475"/>
              <a:gd name="T27" fmla="*/ 316 h 2222"/>
              <a:gd name="T28" fmla="*/ 141 w 2475"/>
              <a:gd name="T29" fmla="*/ 517 h 2222"/>
              <a:gd name="T30" fmla="*/ 141 w 2475"/>
              <a:gd name="T31" fmla="*/ 517 h 2222"/>
              <a:gd name="T32" fmla="*/ 62 w 2475"/>
              <a:gd name="T33" fmla="*/ 818 h 2222"/>
              <a:gd name="T34" fmla="*/ 62 w 2475"/>
              <a:gd name="T35" fmla="*/ 818 h 2222"/>
              <a:gd name="T36" fmla="*/ 363 w 2475"/>
              <a:gd name="T37" fmla="*/ 897 h 2222"/>
              <a:gd name="T38" fmla="*/ 363 w 2475"/>
              <a:gd name="T39" fmla="*/ 897 h 2222"/>
              <a:gd name="T40" fmla="*/ 438 w 2475"/>
              <a:gd name="T41" fmla="*/ 860 h 2222"/>
              <a:gd name="T42" fmla="*/ 438 w 2475"/>
              <a:gd name="T43" fmla="*/ 2115 h 2222"/>
              <a:gd name="T44" fmla="*/ 438 w 2475"/>
              <a:gd name="T45" fmla="*/ 2115 h 2222"/>
              <a:gd name="T46" fmla="*/ 544 w 2475"/>
              <a:gd name="T47" fmla="*/ 2221 h 2222"/>
              <a:gd name="T48" fmla="*/ 1939 w 2475"/>
              <a:gd name="T49" fmla="*/ 2221 h 2222"/>
              <a:gd name="T50" fmla="*/ 1939 w 2475"/>
              <a:gd name="T51" fmla="*/ 2221 h 2222"/>
              <a:gd name="T52" fmla="*/ 2045 w 2475"/>
              <a:gd name="T53" fmla="*/ 2115 h 2222"/>
              <a:gd name="T54" fmla="*/ 2045 w 2475"/>
              <a:gd name="T55" fmla="*/ 860 h 2222"/>
              <a:gd name="T56" fmla="*/ 2120 w 2475"/>
              <a:gd name="T57" fmla="*/ 897 h 2222"/>
              <a:gd name="T58" fmla="*/ 2120 w 2475"/>
              <a:gd name="T59" fmla="*/ 897 h 2222"/>
              <a:gd name="T60" fmla="*/ 2421 w 2475"/>
              <a:gd name="T61" fmla="*/ 818 h 2222"/>
              <a:gd name="T62" fmla="*/ 2421 w 2475"/>
              <a:gd name="T63" fmla="*/ 818 h 2222"/>
              <a:gd name="T64" fmla="*/ 2342 w 2475"/>
              <a:gd name="T65" fmla="*/ 517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75" h="2222">
                <a:moveTo>
                  <a:pt x="2342" y="517"/>
                </a:moveTo>
                <a:lnTo>
                  <a:pt x="2342" y="517"/>
                </a:lnTo>
                <a:cubicBezTo>
                  <a:pt x="2050" y="374"/>
                  <a:pt x="1758" y="232"/>
                  <a:pt x="1465" y="91"/>
                </a:cubicBezTo>
                <a:lnTo>
                  <a:pt x="1465" y="91"/>
                </a:lnTo>
                <a:cubicBezTo>
                  <a:pt x="1428" y="72"/>
                  <a:pt x="1391" y="53"/>
                  <a:pt x="1353" y="36"/>
                </a:cubicBezTo>
                <a:lnTo>
                  <a:pt x="1353" y="36"/>
                </a:lnTo>
                <a:cubicBezTo>
                  <a:pt x="1275" y="0"/>
                  <a:pt x="1208" y="0"/>
                  <a:pt x="1130" y="36"/>
                </a:cubicBezTo>
                <a:lnTo>
                  <a:pt x="1130" y="36"/>
                </a:lnTo>
                <a:cubicBezTo>
                  <a:pt x="1126" y="37"/>
                  <a:pt x="1123" y="39"/>
                  <a:pt x="1119" y="41"/>
                </a:cubicBezTo>
                <a:lnTo>
                  <a:pt x="1119" y="41"/>
                </a:lnTo>
                <a:cubicBezTo>
                  <a:pt x="1100" y="51"/>
                  <a:pt x="1080" y="60"/>
                  <a:pt x="1061" y="70"/>
                </a:cubicBezTo>
                <a:lnTo>
                  <a:pt x="1061" y="70"/>
                </a:lnTo>
                <a:cubicBezTo>
                  <a:pt x="891" y="151"/>
                  <a:pt x="722" y="233"/>
                  <a:pt x="553" y="316"/>
                </a:cubicBezTo>
                <a:lnTo>
                  <a:pt x="553" y="316"/>
                </a:lnTo>
                <a:cubicBezTo>
                  <a:pt x="416" y="383"/>
                  <a:pt x="278" y="450"/>
                  <a:pt x="141" y="517"/>
                </a:cubicBezTo>
                <a:lnTo>
                  <a:pt x="141" y="517"/>
                </a:lnTo>
                <a:cubicBezTo>
                  <a:pt x="37" y="568"/>
                  <a:pt x="0" y="723"/>
                  <a:pt x="62" y="818"/>
                </a:cubicBezTo>
                <a:lnTo>
                  <a:pt x="62" y="818"/>
                </a:lnTo>
                <a:cubicBezTo>
                  <a:pt x="130" y="924"/>
                  <a:pt x="252" y="951"/>
                  <a:pt x="363" y="897"/>
                </a:cubicBezTo>
                <a:lnTo>
                  <a:pt x="363" y="897"/>
                </a:lnTo>
                <a:cubicBezTo>
                  <a:pt x="388" y="885"/>
                  <a:pt x="413" y="872"/>
                  <a:pt x="438" y="860"/>
                </a:cubicBezTo>
                <a:lnTo>
                  <a:pt x="438" y="2115"/>
                </a:lnTo>
                <a:lnTo>
                  <a:pt x="438" y="2115"/>
                </a:lnTo>
                <a:cubicBezTo>
                  <a:pt x="438" y="2173"/>
                  <a:pt x="486" y="2221"/>
                  <a:pt x="544" y="2221"/>
                </a:cubicBezTo>
                <a:lnTo>
                  <a:pt x="1939" y="2221"/>
                </a:lnTo>
                <a:lnTo>
                  <a:pt x="1939" y="2221"/>
                </a:lnTo>
                <a:cubicBezTo>
                  <a:pt x="1997" y="2221"/>
                  <a:pt x="2045" y="2173"/>
                  <a:pt x="2045" y="2115"/>
                </a:cubicBezTo>
                <a:lnTo>
                  <a:pt x="2045" y="860"/>
                </a:lnTo>
                <a:lnTo>
                  <a:pt x="2120" y="897"/>
                </a:lnTo>
                <a:lnTo>
                  <a:pt x="2120" y="897"/>
                </a:lnTo>
                <a:cubicBezTo>
                  <a:pt x="2223" y="948"/>
                  <a:pt x="2363" y="929"/>
                  <a:pt x="2421" y="818"/>
                </a:cubicBezTo>
                <a:lnTo>
                  <a:pt x="2421" y="818"/>
                </a:lnTo>
                <a:cubicBezTo>
                  <a:pt x="2474" y="719"/>
                  <a:pt x="2453" y="571"/>
                  <a:pt x="2342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28">
            <a:extLst>
              <a:ext uri="{FF2B5EF4-FFF2-40B4-BE49-F238E27FC236}">
                <a16:creationId xmlns:a16="http://schemas.microsoft.com/office/drawing/2014/main" id="{4DEA0567-D82A-E24E-BEB3-948B1B3B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072" y="7550125"/>
            <a:ext cx="961281" cy="988747"/>
          </a:xfrm>
          <a:custGeom>
            <a:avLst/>
            <a:gdLst>
              <a:gd name="T0" fmla="*/ 29 w 771"/>
              <a:gd name="T1" fmla="*/ 446 h 794"/>
              <a:gd name="T2" fmla="*/ 175 w 771"/>
              <a:gd name="T3" fmla="*/ 604 h 794"/>
              <a:gd name="T4" fmla="*/ 321 w 771"/>
              <a:gd name="T5" fmla="*/ 762 h 794"/>
              <a:gd name="T6" fmla="*/ 321 w 771"/>
              <a:gd name="T7" fmla="*/ 762 h 794"/>
              <a:gd name="T8" fmla="*/ 449 w 771"/>
              <a:gd name="T9" fmla="*/ 762 h 794"/>
              <a:gd name="T10" fmla="*/ 596 w 771"/>
              <a:gd name="T11" fmla="*/ 604 h 794"/>
              <a:gd name="T12" fmla="*/ 742 w 771"/>
              <a:gd name="T13" fmla="*/ 446 h 794"/>
              <a:gd name="T14" fmla="*/ 742 w 771"/>
              <a:gd name="T15" fmla="*/ 446 h 794"/>
              <a:gd name="T16" fmla="*/ 677 w 771"/>
              <a:gd name="T17" fmla="*/ 376 h 794"/>
              <a:gd name="T18" fmla="*/ 596 w 771"/>
              <a:gd name="T19" fmla="*/ 376 h 794"/>
              <a:gd name="T20" fmla="*/ 596 w 771"/>
              <a:gd name="T21" fmla="*/ 84 h 794"/>
              <a:gd name="T22" fmla="*/ 596 w 771"/>
              <a:gd name="T23" fmla="*/ 84 h 794"/>
              <a:gd name="T24" fmla="*/ 512 w 771"/>
              <a:gd name="T25" fmla="*/ 0 h 794"/>
              <a:gd name="T26" fmla="*/ 246 w 771"/>
              <a:gd name="T27" fmla="*/ 0 h 794"/>
              <a:gd name="T28" fmla="*/ 246 w 771"/>
              <a:gd name="T29" fmla="*/ 0 h 794"/>
              <a:gd name="T30" fmla="*/ 175 w 771"/>
              <a:gd name="T31" fmla="*/ 71 h 794"/>
              <a:gd name="T32" fmla="*/ 175 w 771"/>
              <a:gd name="T33" fmla="*/ 376 h 794"/>
              <a:gd name="T34" fmla="*/ 93 w 771"/>
              <a:gd name="T35" fmla="*/ 376 h 794"/>
              <a:gd name="T36" fmla="*/ 93 w 771"/>
              <a:gd name="T37" fmla="*/ 376 h 794"/>
              <a:gd name="T38" fmla="*/ 29 w 771"/>
              <a:gd name="T39" fmla="*/ 44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1" h="794">
                <a:moveTo>
                  <a:pt x="29" y="446"/>
                </a:moveTo>
                <a:lnTo>
                  <a:pt x="175" y="604"/>
                </a:lnTo>
                <a:lnTo>
                  <a:pt x="321" y="762"/>
                </a:lnTo>
                <a:lnTo>
                  <a:pt x="321" y="762"/>
                </a:lnTo>
                <a:cubicBezTo>
                  <a:pt x="350" y="793"/>
                  <a:pt x="421" y="793"/>
                  <a:pt x="449" y="762"/>
                </a:cubicBezTo>
                <a:lnTo>
                  <a:pt x="596" y="604"/>
                </a:lnTo>
                <a:lnTo>
                  <a:pt x="742" y="446"/>
                </a:lnTo>
                <a:lnTo>
                  <a:pt x="742" y="446"/>
                </a:lnTo>
                <a:cubicBezTo>
                  <a:pt x="770" y="414"/>
                  <a:pt x="734" y="376"/>
                  <a:pt x="677" y="376"/>
                </a:cubicBezTo>
                <a:lnTo>
                  <a:pt x="596" y="376"/>
                </a:lnTo>
                <a:lnTo>
                  <a:pt x="596" y="84"/>
                </a:lnTo>
                <a:lnTo>
                  <a:pt x="596" y="84"/>
                </a:lnTo>
                <a:cubicBezTo>
                  <a:pt x="596" y="37"/>
                  <a:pt x="558" y="0"/>
                  <a:pt x="512" y="0"/>
                </a:cubicBezTo>
                <a:lnTo>
                  <a:pt x="246" y="0"/>
                </a:lnTo>
                <a:lnTo>
                  <a:pt x="246" y="0"/>
                </a:lnTo>
                <a:cubicBezTo>
                  <a:pt x="207" y="0"/>
                  <a:pt x="175" y="32"/>
                  <a:pt x="175" y="71"/>
                </a:cubicBezTo>
                <a:lnTo>
                  <a:pt x="175" y="376"/>
                </a:lnTo>
                <a:lnTo>
                  <a:pt x="93" y="376"/>
                </a:lnTo>
                <a:lnTo>
                  <a:pt x="93" y="376"/>
                </a:lnTo>
                <a:cubicBezTo>
                  <a:pt x="36" y="376"/>
                  <a:pt x="0" y="414"/>
                  <a:pt x="29" y="4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7007DC0-EFA2-1E41-8B15-7BB4DBA7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6972" y="7565487"/>
            <a:ext cx="1284126" cy="1098484"/>
          </a:xfrm>
          <a:custGeom>
            <a:avLst/>
            <a:gdLst>
              <a:gd name="connsiteX0" fmla="*/ 278290 w 1284126"/>
              <a:gd name="connsiteY0" fmla="*/ 823264 h 1098484"/>
              <a:gd name="connsiteX1" fmla="*/ 239604 w 1284126"/>
              <a:gd name="connsiteY1" fmla="*/ 861870 h 1098484"/>
              <a:gd name="connsiteX2" fmla="*/ 278290 w 1284126"/>
              <a:gd name="connsiteY2" fmla="*/ 900475 h 1098484"/>
              <a:gd name="connsiteX3" fmla="*/ 315728 w 1284126"/>
              <a:gd name="connsiteY3" fmla="*/ 861870 h 1098484"/>
              <a:gd name="connsiteX4" fmla="*/ 278290 w 1284126"/>
              <a:gd name="connsiteY4" fmla="*/ 823264 h 1098484"/>
              <a:gd name="connsiteX5" fmla="*/ 467184 w 1284126"/>
              <a:gd name="connsiteY5" fmla="*/ 803106 h 1098484"/>
              <a:gd name="connsiteX6" fmla="*/ 467184 w 1284126"/>
              <a:gd name="connsiteY6" fmla="*/ 856815 h 1098484"/>
              <a:gd name="connsiteX7" fmla="*/ 493138 w 1284126"/>
              <a:gd name="connsiteY7" fmla="*/ 856815 h 1098484"/>
              <a:gd name="connsiteX8" fmla="*/ 504262 w 1284126"/>
              <a:gd name="connsiteY8" fmla="*/ 854374 h 1098484"/>
              <a:gd name="connsiteX9" fmla="*/ 512912 w 1284126"/>
              <a:gd name="connsiteY9" fmla="*/ 848271 h 1098484"/>
              <a:gd name="connsiteX10" fmla="*/ 519092 w 1284126"/>
              <a:gd name="connsiteY10" fmla="*/ 840947 h 1098484"/>
              <a:gd name="connsiteX11" fmla="*/ 521564 w 1284126"/>
              <a:gd name="connsiteY11" fmla="*/ 829961 h 1098484"/>
              <a:gd name="connsiteX12" fmla="*/ 519092 w 1284126"/>
              <a:gd name="connsiteY12" fmla="*/ 818975 h 1098484"/>
              <a:gd name="connsiteX13" fmla="*/ 512912 w 1284126"/>
              <a:gd name="connsiteY13" fmla="*/ 810430 h 1098484"/>
              <a:gd name="connsiteX14" fmla="*/ 504262 w 1284126"/>
              <a:gd name="connsiteY14" fmla="*/ 805548 h 1098484"/>
              <a:gd name="connsiteX15" fmla="*/ 493138 w 1284126"/>
              <a:gd name="connsiteY15" fmla="*/ 803106 h 1098484"/>
              <a:gd name="connsiteX16" fmla="*/ 444936 w 1284126"/>
              <a:gd name="connsiteY16" fmla="*/ 781134 h 1098484"/>
              <a:gd name="connsiteX17" fmla="*/ 493138 w 1284126"/>
              <a:gd name="connsiteY17" fmla="*/ 781134 h 1098484"/>
              <a:gd name="connsiteX18" fmla="*/ 512912 w 1284126"/>
              <a:gd name="connsiteY18" fmla="*/ 784796 h 1098484"/>
              <a:gd name="connsiteX19" fmla="*/ 528980 w 1284126"/>
              <a:gd name="connsiteY19" fmla="*/ 795782 h 1098484"/>
              <a:gd name="connsiteX20" fmla="*/ 538868 w 1284126"/>
              <a:gd name="connsiteY20" fmla="*/ 811651 h 1098484"/>
              <a:gd name="connsiteX21" fmla="*/ 542576 w 1284126"/>
              <a:gd name="connsiteY21" fmla="*/ 829961 h 1098484"/>
              <a:gd name="connsiteX22" fmla="*/ 538868 w 1284126"/>
              <a:gd name="connsiteY22" fmla="*/ 848271 h 1098484"/>
              <a:gd name="connsiteX23" fmla="*/ 528980 w 1284126"/>
              <a:gd name="connsiteY23" fmla="*/ 864139 h 1098484"/>
              <a:gd name="connsiteX24" fmla="*/ 512912 w 1284126"/>
              <a:gd name="connsiteY24" fmla="*/ 875125 h 1098484"/>
              <a:gd name="connsiteX25" fmla="*/ 493138 w 1284126"/>
              <a:gd name="connsiteY25" fmla="*/ 878787 h 1098484"/>
              <a:gd name="connsiteX26" fmla="*/ 444936 w 1284126"/>
              <a:gd name="connsiteY26" fmla="*/ 878787 h 1098484"/>
              <a:gd name="connsiteX27" fmla="*/ 1056312 w 1284126"/>
              <a:gd name="connsiteY27" fmla="*/ 759816 h 1098484"/>
              <a:gd name="connsiteX28" fmla="*/ 1047660 w 1284126"/>
              <a:gd name="connsiteY28" fmla="*/ 763588 h 1098484"/>
              <a:gd name="connsiteX29" fmla="*/ 1043952 w 1284126"/>
              <a:gd name="connsiteY29" fmla="*/ 773645 h 1098484"/>
              <a:gd name="connsiteX30" fmla="*/ 1047660 w 1284126"/>
              <a:gd name="connsiteY30" fmla="*/ 782444 h 1098484"/>
              <a:gd name="connsiteX31" fmla="*/ 1056312 w 1284126"/>
              <a:gd name="connsiteY31" fmla="*/ 786216 h 1098484"/>
              <a:gd name="connsiteX32" fmla="*/ 1106984 w 1284126"/>
              <a:gd name="connsiteY32" fmla="*/ 786216 h 1098484"/>
              <a:gd name="connsiteX33" fmla="*/ 1106984 w 1284126"/>
              <a:gd name="connsiteY33" fmla="*/ 953412 h 1098484"/>
              <a:gd name="connsiteX34" fmla="*/ 1110692 w 1284126"/>
              <a:gd name="connsiteY34" fmla="*/ 962211 h 1098484"/>
              <a:gd name="connsiteX35" fmla="*/ 1127996 w 1284126"/>
              <a:gd name="connsiteY35" fmla="*/ 962211 h 1098484"/>
              <a:gd name="connsiteX36" fmla="*/ 1131704 w 1284126"/>
              <a:gd name="connsiteY36" fmla="*/ 953412 h 1098484"/>
              <a:gd name="connsiteX37" fmla="*/ 1131704 w 1284126"/>
              <a:gd name="connsiteY37" fmla="*/ 786216 h 1098484"/>
              <a:gd name="connsiteX38" fmla="*/ 1182376 w 1284126"/>
              <a:gd name="connsiteY38" fmla="*/ 786216 h 1098484"/>
              <a:gd name="connsiteX39" fmla="*/ 1192264 w 1284126"/>
              <a:gd name="connsiteY39" fmla="*/ 782444 h 1098484"/>
              <a:gd name="connsiteX40" fmla="*/ 1195972 w 1284126"/>
              <a:gd name="connsiteY40" fmla="*/ 773645 h 1098484"/>
              <a:gd name="connsiteX41" fmla="*/ 1192264 w 1284126"/>
              <a:gd name="connsiteY41" fmla="*/ 763588 h 1098484"/>
              <a:gd name="connsiteX42" fmla="*/ 1182376 w 1284126"/>
              <a:gd name="connsiteY42" fmla="*/ 759816 h 1098484"/>
              <a:gd name="connsiteX43" fmla="*/ 649770 w 1284126"/>
              <a:gd name="connsiteY43" fmla="*/ 759816 h 1098484"/>
              <a:gd name="connsiteX44" fmla="*/ 642366 w 1284126"/>
              <a:gd name="connsiteY44" fmla="*/ 763588 h 1098484"/>
              <a:gd name="connsiteX45" fmla="*/ 637430 w 1284126"/>
              <a:gd name="connsiteY45" fmla="*/ 773645 h 1098484"/>
              <a:gd name="connsiteX46" fmla="*/ 637430 w 1284126"/>
              <a:gd name="connsiteY46" fmla="*/ 953412 h 1098484"/>
              <a:gd name="connsiteX47" fmla="*/ 641132 w 1284126"/>
              <a:gd name="connsiteY47" fmla="*/ 962211 h 1098484"/>
              <a:gd name="connsiteX48" fmla="*/ 649770 w 1284126"/>
              <a:gd name="connsiteY48" fmla="*/ 965983 h 1098484"/>
              <a:gd name="connsiteX49" fmla="*/ 750952 w 1284126"/>
              <a:gd name="connsiteY49" fmla="*/ 965983 h 1098484"/>
              <a:gd name="connsiteX50" fmla="*/ 759590 w 1284126"/>
              <a:gd name="connsiteY50" fmla="*/ 962211 h 1098484"/>
              <a:gd name="connsiteX51" fmla="*/ 763292 w 1284126"/>
              <a:gd name="connsiteY51" fmla="*/ 953412 h 1098484"/>
              <a:gd name="connsiteX52" fmla="*/ 759590 w 1284126"/>
              <a:gd name="connsiteY52" fmla="*/ 943355 h 1098484"/>
              <a:gd name="connsiteX53" fmla="*/ 750952 w 1284126"/>
              <a:gd name="connsiteY53" fmla="*/ 940841 h 1098484"/>
              <a:gd name="connsiteX54" fmla="*/ 662110 w 1284126"/>
              <a:gd name="connsiteY54" fmla="*/ 940841 h 1098484"/>
              <a:gd name="connsiteX55" fmla="*/ 662110 w 1284126"/>
              <a:gd name="connsiteY55" fmla="*/ 875471 h 1098484"/>
              <a:gd name="connsiteX56" fmla="*/ 727508 w 1284126"/>
              <a:gd name="connsiteY56" fmla="*/ 875471 h 1098484"/>
              <a:gd name="connsiteX57" fmla="*/ 736144 w 1284126"/>
              <a:gd name="connsiteY57" fmla="*/ 871699 h 1098484"/>
              <a:gd name="connsiteX58" fmla="*/ 739846 w 1284126"/>
              <a:gd name="connsiteY58" fmla="*/ 861642 h 1098484"/>
              <a:gd name="connsiteX59" fmla="*/ 736144 w 1284126"/>
              <a:gd name="connsiteY59" fmla="*/ 852843 h 1098484"/>
              <a:gd name="connsiteX60" fmla="*/ 727508 w 1284126"/>
              <a:gd name="connsiteY60" fmla="*/ 849071 h 1098484"/>
              <a:gd name="connsiteX61" fmla="*/ 662110 w 1284126"/>
              <a:gd name="connsiteY61" fmla="*/ 849071 h 1098484"/>
              <a:gd name="connsiteX62" fmla="*/ 662110 w 1284126"/>
              <a:gd name="connsiteY62" fmla="*/ 786216 h 1098484"/>
              <a:gd name="connsiteX63" fmla="*/ 750952 w 1284126"/>
              <a:gd name="connsiteY63" fmla="*/ 786216 h 1098484"/>
              <a:gd name="connsiteX64" fmla="*/ 759590 w 1284126"/>
              <a:gd name="connsiteY64" fmla="*/ 782444 h 1098484"/>
              <a:gd name="connsiteX65" fmla="*/ 763292 w 1284126"/>
              <a:gd name="connsiteY65" fmla="*/ 773645 h 1098484"/>
              <a:gd name="connsiteX66" fmla="*/ 759590 w 1284126"/>
              <a:gd name="connsiteY66" fmla="*/ 763588 h 1098484"/>
              <a:gd name="connsiteX67" fmla="*/ 750952 w 1284126"/>
              <a:gd name="connsiteY67" fmla="*/ 759816 h 1098484"/>
              <a:gd name="connsiteX68" fmla="*/ 430006 w 1284126"/>
              <a:gd name="connsiteY68" fmla="*/ 759816 h 1098484"/>
              <a:gd name="connsiteX69" fmla="*/ 421380 w 1284126"/>
              <a:gd name="connsiteY69" fmla="*/ 763588 h 1098484"/>
              <a:gd name="connsiteX70" fmla="*/ 417682 w 1284126"/>
              <a:gd name="connsiteY70" fmla="*/ 772387 h 1098484"/>
              <a:gd name="connsiteX71" fmla="*/ 417682 w 1284126"/>
              <a:gd name="connsiteY71" fmla="*/ 953412 h 1098484"/>
              <a:gd name="connsiteX72" fmla="*/ 421380 w 1284126"/>
              <a:gd name="connsiteY72" fmla="*/ 962211 h 1098484"/>
              <a:gd name="connsiteX73" fmla="*/ 438634 w 1284126"/>
              <a:gd name="connsiteY73" fmla="*/ 962211 h 1098484"/>
              <a:gd name="connsiteX74" fmla="*/ 442330 w 1284126"/>
              <a:gd name="connsiteY74" fmla="*/ 953412 h 1098484"/>
              <a:gd name="connsiteX75" fmla="*/ 442330 w 1284126"/>
              <a:gd name="connsiteY75" fmla="*/ 910670 h 1098484"/>
              <a:gd name="connsiteX76" fmla="*/ 485464 w 1284126"/>
              <a:gd name="connsiteY76" fmla="*/ 910670 h 1098484"/>
              <a:gd name="connsiteX77" fmla="*/ 535994 w 1284126"/>
              <a:gd name="connsiteY77" fmla="*/ 962211 h 1098484"/>
              <a:gd name="connsiteX78" fmla="*/ 553248 w 1284126"/>
              <a:gd name="connsiteY78" fmla="*/ 962211 h 1098484"/>
              <a:gd name="connsiteX79" fmla="*/ 558178 w 1284126"/>
              <a:gd name="connsiteY79" fmla="*/ 953412 h 1098484"/>
              <a:gd name="connsiteX80" fmla="*/ 554480 w 1284126"/>
              <a:gd name="connsiteY80" fmla="*/ 943355 h 1098484"/>
              <a:gd name="connsiteX81" fmla="*/ 517508 w 1284126"/>
              <a:gd name="connsiteY81" fmla="*/ 906898 h 1098484"/>
              <a:gd name="connsiteX82" fmla="*/ 529832 w 1284126"/>
              <a:gd name="connsiteY82" fmla="*/ 899356 h 1098484"/>
              <a:gd name="connsiteX83" fmla="*/ 555712 w 1284126"/>
              <a:gd name="connsiteY83" fmla="*/ 872956 h 1098484"/>
              <a:gd name="connsiteX84" fmla="*/ 565572 w 1284126"/>
              <a:gd name="connsiteY84" fmla="*/ 835243 h 1098484"/>
              <a:gd name="connsiteX85" fmla="*/ 559410 w 1284126"/>
              <a:gd name="connsiteY85" fmla="*/ 806330 h 1098484"/>
              <a:gd name="connsiteX86" fmla="*/ 543388 w 1284126"/>
              <a:gd name="connsiteY86" fmla="*/ 781187 h 1098484"/>
              <a:gd name="connsiteX87" fmla="*/ 519972 w 1284126"/>
              <a:gd name="connsiteY87" fmla="*/ 764845 h 1098484"/>
              <a:gd name="connsiteX88" fmla="*/ 490394 w 1284126"/>
              <a:gd name="connsiteY88" fmla="*/ 759816 h 1098484"/>
              <a:gd name="connsiteX89" fmla="*/ 849274 w 1284126"/>
              <a:gd name="connsiteY89" fmla="*/ 756346 h 1098484"/>
              <a:gd name="connsiteX90" fmla="*/ 840646 w 1284126"/>
              <a:gd name="connsiteY90" fmla="*/ 768672 h 1098484"/>
              <a:gd name="connsiteX91" fmla="*/ 840646 w 1284126"/>
              <a:gd name="connsiteY91" fmla="*/ 948629 h 1098484"/>
              <a:gd name="connsiteX92" fmla="*/ 851738 w 1284126"/>
              <a:gd name="connsiteY92" fmla="*/ 960955 h 1098484"/>
              <a:gd name="connsiteX93" fmla="*/ 864062 w 1284126"/>
              <a:gd name="connsiteY93" fmla="*/ 948629 h 1098484"/>
              <a:gd name="connsiteX94" fmla="*/ 864062 w 1284126"/>
              <a:gd name="connsiteY94" fmla="*/ 805649 h 1098484"/>
              <a:gd name="connsiteX95" fmla="*/ 966352 w 1284126"/>
              <a:gd name="connsiteY95" fmla="*/ 956025 h 1098484"/>
              <a:gd name="connsiteX96" fmla="*/ 978678 w 1284126"/>
              <a:gd name="connsiteY96" fmla="*/ 960955 h 1098484"/>
              <a:gd name="connsiteX97" fmla="*/ 987304 w 1284126"/>
              <a:gd name="connsiteY97" fmla="*/ 948629 h 1098484"/>
              <a:gd name="connsiteX98" fmla="*/ 987304 w 1284126"/>
              <a:gd name="connsiteY98" fmla="*/ 768672 h 1098484"/>
              <a:gd name="connsiteX99" fmla="*/ 976212 w 1284126"/>
              <a:gd name="connsiteY99" fmla="*/ 756346 h 1098484"/>
              <a:gd name="connsiteX100" fmla="*/ 963888 w 1284126"/>
              <a:gd name="connsiteY100" fmla="*/ 768672 h 1098484"/>
              <a:gd name="connsiteX101" fmla="*/ 963888 w 1284126"/>
              <a:gd name="connsiteY101" fmla="*/ 911651 h 1098484"/>
              <a:gd name="connsiteX102" fmla="*/ 861598 w 1284126"/>
              <a:gd name="connsiteY102" fmla="*/ 761276 h 1098484"/>
              <a:gd name="connsiteX103" fmla="*/ 849274 w 1284126"/>
              <a:gd name="connsiteY103" fmla="*/ 756346 h 1098484"/>
              <a:gd name="connsiteX104" fmla="*/ 1056312 w 1284126"/>
              <a:gd name="connsiteY104" fmla="*/ 737188 h 1098484"/>
              <a:gd name="connsiteX105" fmla="*/ 1182376 w 1284126"/>
              <a:gd name="connsiteY105" fmla="*/ 737188 h 1098484"/>
              <a:gd name="connsiteX106" fmla="*/ 1207096 w 1284126"/>
              <a:gd name="connsiteY106" fmla="*/ 748502 h 1098484"/>
              <a:gd name="connsiteX107" fmla="*/ 1218220 w 1284126"/>
              <a:gd name="connsiteY107" fmla="*/ 773645 h 1098484"/>
              <a:gd name="connsiteX108" fmla="*/ 1207096 w 1284126"/>
              <a:gd name="connsiteY108" fmla="*/ 798787 h 1098484"/>
              <a:gd name="connsiteX109" fmla="*/ 1182376 w 1284126"/>
              <a:gd name="connsiteY109" fmla="*/ 808844 h 1098484"/>
              <a:gd name="connsiteX110" fmla="*/ 1153950 w 1284126"/>
              <a:gd name="connsiteY110" fmla="*/ 808844 h 1098484"/>
              <a:gd name="connsiteX111" fmla="*/ 1153950 w 1284126"/>
              <a:gd name="connsiteY111" fmla="*/ 953412 h 1098484"/>
              <a:gd name="connsiteX112" fmla="*/ 1144062 w 1284126"/>
              <a:gd name="connsiteY112" fmla="*/ 978554 h 1098484"/>
              <a:gd name="connsiteX113" fmla="*/ 1120580 w 1284126"/>
              <a:gd name="connsiteY113" fmla="*/ 988611 h 1098484"/>
              <a:gd name="connsiteX114" fmla="*/ 1094626 w 1284126"/>
              <a:gd name="connsiteY114" fmla="*/ 978554 h 1098484"/>
              <a:gd name="connsiteX115" fmla="*/ 1084738 w 1284126"/>
              <a:gd name="connsiteY115" fmla="*/ 953412 h 1098484"/>
              <a:gd name="connsiteX116" fmla="*/ 1084738 w 1284126"/>
              <a:gd name="connsiteY116" fmla="*/ 808844 h 1098484"/>
              <a:gd name="connsiteX117" fmla="*/ 1056312 w 1284126"/>
              <a:gd name="connsiteY117" fmla="*/ 808844 h 1098484"/>
              <a:gd name="connsiteX118" fmla="*/ 1032828 w 1284126"/>
              <a:gd name="connsiteY118" fmla="*/ 798787 h 1098484"/>
              <a:gd name="connsiteX119" fmla="*/ 1021704 w 1284126"/>
              <a:gd name="connsiteY119" fmla="*/ 773645 h 1098484"/>
              <a:gd name="connsiteX120" fmla="*/ 1032828 w 1284126"/>
              <a:gd name="connsiteY120" fmla="*/ 748502 h 1098484"/>
              <a:gd name="connsiteX121" fmla="*/ 1056312 w 1284126"/>
              <a:gd name="connsiteY121" fmla="*/ 737188 h 1098484"/>
              <a:gd name="connsiteX122" fmla="*/ 649770 w 1284126"/>
              <a:gd name="connsiteY122" fmla="*/ 737188 h 1098484"/>
              <a:gd name="connsiteX123" fmla="*/ 750952 w 1284126"/>
              <a:gd name="connsiteY123" fmla="*/ 737188 h 1098484"/>
              <a:gd name="connsiteX124" fmla="*/ 774396 w 1284126"/>
              <a:gd name="connsiteY124" fmla="*/ 748502 h 1098484"/>
              <a:gd name="connsiteX125" fmla="*/ 784268 w 1284126"/>
              <a:gd name="connsiteY125" fmla="*/ 773645 h 1098484"/>
              <a:gd name="connsiteX126" fmla="*/ 774396 w 1284126"/>
              <a:gd name="connsiteY126" fmla="*/ 798787 h 1098484"/>
              <a:gd name="connsiteX127" fmla="*/ 750952 w 1284126"/>
              <a:gd name="connsiteY127" fmla="*/ 808844 h 1098484"/>
              <a:gd name="connsiteX128" fmla="*/ 684320 w 1284126"/>
              <a:gd name="connsiteY128" fmla="*/ 808844 h 1098484"/>
              <a:gd name="connsiteX129" fmla="*/ 684320 w 1284126"/>
              <a:gd name="connsiteY129" fmla="*/ 826443 h 1098484"/>
              <a:gd name="connsiteX130" fmla="*/ 727508 w 1284126"/>
              <a:gd name="connsiteY130" fmla="*/ 826443 h 1098484"/>
              <a:gd name="connsiteX131" fmla="*/ 750952 w 1284126"/>
              <a:gd name="connsiteY131" fmla="*/ 836500 h 1098484"/>
              <a:gd name="connsiteX132" fmla="*/ 760824 w 1284126"/>
              <a:gd name="connsiteY132" fmla="*/ 861642 h 1098484"/>
              <a:gd name="connsiteX133" fmla="*/ 750952 w 1284126"/>
              <a:gd name="connsiteY133" fmla="*/ 888042 h 1098484"/>
              <a:gd name="connsiteX134" fmla="*/ 727508 w 1284126"/>
              <a:gd name="connsiteY134" fmla="*/ 896842 h 1098484"/>
              <a:gd name="connsiteX135" fmla="*/ 684320 w 1284126"/>
              <a:gd name="connsiteY135" fmla="*/ 896842 h 1098484"/>
              <a:gd name="connsiteX136" fmla="*/ 684320 w 1284126"/>
              <a:gd name="connsiteY136" fmla="*/ 916955 h 1098484"/>
              <a:gd name="connsiteX137" fmla="*/ 750952 w 1284126"/>
              <a:gd name="connsiteY137" fmla="*/ 916955 h 1098484"/>
              <a:gd name="connsiteX138" fmla="*/ 774396 w 1284126"/>
              <a:gd name="connsiteY138" fmla="*/ 928269 h 1098484"/>
              <a:gd name="connsiteX139" fmla="*/ 784268 w 1284126"/>
              <a:gd name="connsiteY139" fmla="*/ 953412 h 1098484"/>
              <a:gd name="connsiteX140" fmla="*/ 774396 w 1284126"/>
              <a:gd name="connsiteY140" fmla="*/ 978554 h 1098484"/>
              <a:gd name="connsiteX141" fmla="*/ 750952 w 1284126"/>
              <a:gd name="connsiteY141" fmla="*/ 988611 h 1098484"/>
              <a:gd name="connsiteX142" fmla="*/ 649770 w 1284126"/>
              <a:gd name="connsiteY142" fmla="*/ 988611 h 1098484"/>
              <a:gd name="connsiteX143" fmla="*/ 626326 w 1284126"/>
              <a:gd name="connsiteY143" fmla="*/ 978554 h 1098484"/>
              <a:gd name="connsiteX144" fmla="*/ 615220 w 1284126"/>
              <a:gd name="connsiteY144" fmla="*/ 953412 h 1098484"/>
              <a:gd name="connsiteX145" fmla="*/ 615220 w 1284126"/>
              <a:gd name="connsiteY145" fmla="*/ 773645 h 1098484"/>
              <a:gd name="connsiteX146" fmla="*/ 625092 w 1284126"/>
              <a:gd name="connsiteY146" fmla="*/ 749759 h 1098484"/>
              <a:gd name="connsiteX147" fmla="*/ 649770 w 1284126"/>
              <a:gd name="connsiteY147" fmla="*/ 737188 h 1098484"/>
              <a:gd name="connsiteX148" fmla="*/ 430006 w 1284126"/>
              <a:gd name="connsiteY148" fmla="*/ 737188 h 1098484"/>
              <a:gd name="connsiteX149" fmla="*/ 490394 w 1284126"/>
              <a:gd name="connsiteY149" fmla="*/ 737188 h 1098484"/>
              <a:gd name="connsiteX150" fmla="*/ 528600 w 1284126"/>
              <a:gd name="connsiteY150" fmla="*/ 744731 h 1098484"/>
              <a:gd name="connsiteX151" fmla="*/ 559410 w 1284126"/>
              <a:gd name="connsiteY151" fmla="*/ 766102 h 1098484"/>
              <a:gd name="connsiteX152" fmla="*/ 579128 w 1284126"/>
              <a:gd name="connsiteY152" fmla="*/ 796273 h 1098484"/>
              <a:gd name="connsiteX153" fmla="*/ 586522 w 1284126"/>
              <a:gd name="connsiteY153" fmla="*/ 835243 h 1098484"/>
              <a:gd name="connsiteX154" fmla="*/ 574198 w 1284126"/>
              <a:gd name="connsiteY154" fmla="*/ 883013 h 1098484"/>
              <a:gd name="connsiteX155" fmla="*/ 553248 w 1284126"/>
              <a:gd name="connsiteY155" fmla="*/ 910670 h 1098484"/>
              <a:gd name="connsiteX156" fmla="*/ 569268 w 1284126"/>
              <a:gd name="connsiteY156" fmla="*/ 927012 h 1098484"/>
              <a:gd name="connsiteX157" fmla="*/ 580360 w 1284126"/>
              <a:gd name="connsiteY157" fmla="*/ 953412 h 1098484"/>
              <a:gd name="connsiteX158" fmla="*/ 569268 w 1284126"/>
              <a:gd name="connsiteY158" fmla="*/ 977297 h 1098484"/>
              <a:gd name="connsiteX159" fmla="*/ 545854 w 1284126"/>
              <a:gd name="connsiteY159" fmla="*/ 988611 h 1098484"/>
              <a:gd name="connsiteX160" fmla="*/ 521204 w 1284126"/>
              <a:gd name="connsiteY160" fmla="*/ 977297 h 1098484"/>
              <a:gd name="connsiteX161" fmla="*/ 476838 w 1284126"/>
              <a:gd name="connsiteY161" fmla="*/ 933298 h 1098484"/>
              <a:gd name="connsiteX162" fmla="*/ 464514 w 1284126"/>
              <a:gd name="connsiteY162" fmla="*/ 933298 h 1098484"/>
              <a:gd name="connsiteX163" fmla="*/ 464514 w 1284126"/>
              <a:gd name="connsiteY163" fmla="*/ 953412 h 1098484"/>
              <a:gd name="connsiteX164" fmla="*/ 454654 w 1284126"/>
              <a:gd name="connsiteY164" fmla="*/ 978554 h 1098484"/>
              <a:gd name="connsiteX165" fmla="*/ 430006 w 1284126"/>
              <a:gd name="connsiteY165" fmla="*/ 988611 h 1098484"/>
              <a:gd name="connsiteX166" fmla="*/ 405358 w 1284126"/>
              <a:gd name="connsiteY166" fmla="*/ 978554 h 1098484"/>
              <a:gd name="connsiteX167" fmla="*/ 395500 w 1284126"/>
              <a:gd name="connsiteY167" fmla="*/ 953412 h 1098484"/>
              <a:gd name="connsiteX168" fmla="*/ 395500 w 1284126"/>
              <a:gd name="connsiteY168" fmla="*/ 772387 h 1098484"/>
              <a:gd name="connsiteX169" fmla="*/ 405358 w 1284126"/>
              <a:gd name="connsiteY169" fmla="*/ 747245 h 1098484"/>
              <a:gd name="connsiteX170" fmla="*/ 430006 w 1284126"/>
              <a:gd name="connsiteY170" fmla="*/ 737188 h 1098484"/>
              <a:gd name="connsiteX171" fmla="*/ 976212 w 1284126"/>
              <a:gd name="connsiteY171" fmla="*/ 734159 h 1098484"/>
              <a:gd name="connsiteX172" fmla="*/ 1009488 w 1284126"/>
              <a:gd name="connsiteY172" fmla="*/ 768672 h 1098484"/>
              <a:gd name="connsiteX173" fmla="*/ 1009488 w 1284126"/>
              <a:gd name="connsiteY173" fmla="*/ 948629 h 1098484"/>
              <a:gd name="connsiteX174" fmla="*/ 986072 w 1284126"/>
              <a:gd name="connsiteY174" fmla="*/ 981909 h 1098484"/>
              <a:gd name="connsiteX175" fmla="*/ 976212 w 1284126"/>
              <a:gd name="connsiteY175" fmla="*/ 983141 h 1098484"/>
              <a:gd name="connsiteX176" fmla="*/ 947866 w 1284126"/>
              <a:gd name="connsiteY176" fmla="*/ 968350 h 1098484"/>
              <a:gd name="connsiteX177" fmla="*/ 885014 w 1284126"/>
              <a:gd name="connsiteY177" fmla="*/ 877139 h 1098484"/>
              <a:gd name="connsiteX178" fmla="*/ 885014 w 1284126"/>
              <a:gd name="connsiteY178" fmla="*/ 948629 h 1098484"/>
              <a:gd name="connsiteX179" fmla="*/ 851738 w 1284126"/>
              <a:gd name="connsiteY179" fmla="*/ 983141 h 1098484"/>
              <a:gd name="connsiteX180" fmla="*/ 818464 w 1284126"/>
              <a:gd name="connsiteY180" fmla="*/ 948629 h 1098484"/>
              <a:gd name="connsiteX181" fmla="*/ 818464 w 1284126"/>
              <a:gd name="connsiteY181" fmla="*/ 768672 h 1098484"/>
              <a:gd name="connsiteX182" fmla="*/ 841878 w 1284126"/>
              <a:gd name="connsiteY182" fmla="*/ 735392 h 1098484"/>
              <a:gd name="connsiteX183" fmla="*/ 880084 w 1284126"/>
              <a:gd name="connsiteY183" fmla="*/ 748950 h 1098484"/>
              <a:gd name="connsiteX184" fmla="*/ 941704 w 1284126"/>
              <a:gd name="connsiteY184" fmla="*/ 840162 h 1098484"/>
              <a:gd name="connsiteX185" fmla="*/ 941704 w 1284126"/>
              <a:gd name="connsiteY185" fmla="*/ 768672 h 1098484"/>
              <a:gd name="connsiteX186" fmla="*/ 976212 w 1284126"/>
              <a:gd name="connsiteY186" fmla="*/ 734159 h 1098484"/>
              <a:gd name="connsiteX187" fmla="*/ 336944 w 1284126"/>
              <a:gd name="connsiteY187" fmla="*/ 658880 h 1098484"/>
              <a:gd name="connsiteX188" fmla="*/ 309488 w 1284126"/>
              <a:gd name="connsiteY188" fmla="*/ 668843 h 1098484"/>
              <a:gd name="connsiteX189" fmla="*/ 152250 w 1284126"/>
              <a:gd name="connsiteY189" fmla="*/ 803339 h 1098484"/>
              <a:gd name="connsiteX190" fmla="*/ 212150 w 1284126"/>
              <a:gd name="connsiteY190" fmla="*/ 833227 h 1098484"/>
              <a:gd name="connsiteX191" fmla="*/ 278290 w 1284126"/>
              <a:gd name="connsiteY191" fmla="*/ 789640 h 1098484"/>
              <a:gd name="connsiteX192" fmla="*/ 349422 w 1284126"/>
              <a:gd name="connsiteY192" fmla="*/ 861870 h 1098484"/>
              <a:gd name="connsiteX193" fmla="*/ 278290 w 1284126"/>
              <a:gd name="connsiteY193" fmla="*/ 932854 h 1098484"/>
              <a:gd name="connsiteX194" fmla="*/ 205910 w 1284126"/>
              <a:gd name="connsiteY194" fmla="*/ 866851 h 1098484"/>
              <a:gd name="connsiteX195" fmla="*/ 126042 w 1284126"/>
              <a:gd name="connsiteY195" fmla="*/ 825755 h 1098484"/>
              <a:gd name="connsiteX196" fmla="*/ 121050 w 1284126"/>
              <a:gd name="connsiteY196" fmla="*/ 829491 h 1098484"/>
              <a:gd name="connsiteX197" fmla="*/ 106076 w 1284126"/>
              <a:gd name="connsiteY197" fmla="*/ 861870 h 1098484"/>
              <a:gd name="connsiteX198" fmla="*/ 121050 w 1284126"/>
              <a:gd name="connsiteY198" fmla="*/ 894248 h 1098484"/>
              <a:gd name="connsiteX199" fmla="*/ 309488 w 1284126"/>
              <a:gd name="connsiteY199" fmla="*/ 1054897 h 1098484"/>
              <a:gd name="connsiteX200" fmla="*/ 336944 w 1284126"/>
              <a:gd name="connsiteY200" fmla="*/ 1064860 h 1098484"/>
              <a:gd name="connsiteX201" fmla="*/ 1226720 w 1284126"/>
              <a:gd name="connsiteY201" fmla="*/ 1064860 h 1098484"/>
              <a:gd name="connsiteX202" fmla="*/ 1251680 w 1284126"/>
              <a:gd name="connsiteY202" fmla="*/ 1038707 h 1098484"/>
              <a:gd name="connsiteX203" fmla="*/ 1251680 w 1284126"/>
              <a:gd name="connsiteY203" fmla="*/ 683787 h 1098484"/>
              <a:gd name="connsiteX204" fmla="*/ 1226720 w 1284126"/>
              <a:gd name="connsiteY204" fmla="*/ 658880 h 1098484"/>
              <a:gd name="connsiteX205" fmla="*/ 73630 w 1284126"/>
              <a:gd name="connsiteY205" fmla="*/ 438455 h 1098484"/>
              <a:gd name="connsiteX206" fmla="*/ 32448 w 1284126"/>
              <a:gd name="connsiteY206" fmla="*/ 579178 h 1098484"/>
              <a:gd name="connsiteX207" fmla="*/ 124794 w 1284126"/>
              <a:gd name="connsiteY207" fmla="*/ 782168 h 1098484"/>
              <a:gd name="connsiteX208" fmla="*/ 287026 w 1284126"/>
              <a:gd name="connsiteY208" fmla="*/ 643936 h 1098484"/>
              <a:gd name="connsiteX209" fmla="*/ 336944 w 1284126"/>
              <a:gd name="connsiteY209" fmla="*/ 625256 h 1098484"/>
              <a:gd name="connsiteX210" fmla="*/ 569060 w 1284126"/>
              <a:gd name="connsiteY210" fmla="*/ 625256 h 1098484"/>
              <a:gd name="connsiteX211" fmla="*/ 574052 w 1284126"/>
              <a:gd name="connsiteY211" fmla="*/ 579178 h 1098484"/>
              <a:gd name="connsiteX212" fmla="*/ 564068 w 1284126"/>
              <a:gd name="connsiteY212" fmla="*/ 509440 h 1098484"/>
              <a:gd name="connsiteX213" fmla="*/ 341936 w 1284126"/>
              <a:gd name="connsiteY213" fmla="*/ 604085 h 1098484"/>
              <a:gd name="connsiteX214" fmla="*/ 277042 w 1284126"/>
              <a:gd name="connsiteY214" fmla="*/ 596613 h 1098484"/>
              <a:gd name="connsiteX215" fmla="*/ 73630 w 1284126"/>
              <a:gd name="connsiteY215" fmla="*/ 438455 h 1098484"/>
              <a:gd name="connsiteX216" fmla="*/ 287026 w 1284126"/>
              <a:gd name="connsiteY216" fmla="*/ 310186 h 1098484"/>
              <a:gd name="connsiteX217" fmla="*/ 167224 w 1284126"/>
              <a:gd name="connsiteY217" fmla="*/ 347546 h 1098484"/>
              <a:gd name="connsiteX218" fmla="*/ 179704 w 1284126"/>
              <a:gd name="connsiteY218" fmla="*/ 362490 h 1098484"/>
              <a:gd name="connsiteX219" fmla="*/ 227126 w 1284126"/>
              <a:gd name="connsiteY219" fmla="*/ 377434 h 1098484"/>
              <a:gd name="connsiteX220" fmla="*/ 270802 w 1284126"/>
              <a:gd name="connsiteY220" fmla="*/ 355018 h 1098484"/>
              <a:gd name="connsiteX221" fmla="*/ 287026 w 1284126"/>
              <a:gd name="connsiteY221" fmla="*/ 310186 h 1098484"/>
              <a:gd name="connsiteX222" fmla="*/ 710672 w 1284126"/>
              <a:gd name="connsiteY222" fmla="*/ 248303 h 1098484"/>
              <a:gd name="connsiteX223" fmla="*/ 729328 w 1284126"/>
              <a:gd name="connsiteY223" fmla="*/ 263135 h 1098484"/>
              <a:gd name="connsiteX224" fmla="*/ 714404 w 1284126"/>
              <a:gd name="connsiteY224" fmla="*/ 281675 h 1098484"/>
              <a:gd name="connsiteX225" fmla="*/ 551478 w 1284126"/>
              <a:gd name="connsiteY225" fmla="*/ 296507 h 1098484"/>
              <a:gd name="connsiteX226" fmla="*/ 550234 w 1284126"/>
              <a:gd name="connsiteY226" fmla="*/ 296507 h 1098484"/>
              <a:gd name="connsiteX227" fmla="*/ 534066 w 1284126"/>
              <a:gd name="connsiteY227" fmla="*/ 281675 h 1098484"/>
              <a:gd name="connsiteX228" fmla="*/ 548990 w 1284126"/>
              <a:gd name="connsiteY228" fmla="*/ 263135 h 1098484"/>
              <a:gd name="connsiteX229" fmla="*/ 215894 w 1284126"/>
              <a:gd name="connsiteY229" fmla="*/ 247918 h 1098484"/>
              <a:gd name="connsiteX230" fmla="*/ 170968 w 1284126"/>
              <a:gd name="connsiteY230" fmla="*/ 271580 h 1098484"/>
              <a:gd name="connsiteX231" fmla="*/ 155992 w 1284126"/>
              <a:gd name="connsiteY231" fmla="*/ 313922 h 1098484"/>
              <a:gd name="connsiteX232" fmla="*/ 275794 w 1284126"/>
              <a:gd name="connsiteY232" fmla="*/ 277807 h 1098484"/>
              <a:gd name="connsiteX233" fmla="*/ 262068 w 1284126"/>
              <a:gd name="connsiteY233" fmla="*/ 262863 h 1098484"/>
              <a:gd name="connsiteX234" fmla="*/ 222134 w 1284126"/>
              <a:gd name="connsiteY234" fmla="*/ 247918 h 1098484"/>
              <a:gd name="connsiteX235" fmla="*/ 215894 w 1284126"/>
              <a:gd name="connsiteY235" fmla="*/ 247918 h 1098484"/>
              <a:gd name="connsiteX236" fmla="*/ 319472 w 1284126"/>
              <a:gd name="connsiteY236" fmla="*/ 33721 h 1098484"/>
              <a:gd name="connsiteX237" fmla="*/ 127290 w 1284126"/>
              <a:gd name="connsiteY237" fmla="*/ 142065 h 1098484"/>
              <a:gd name="connsiteX238" fmla="*/ 79868 w 1284126"/>
              <a:gd name="connsiteY238" fmla="*/ 356263 h 1098484"/>
              <a:gd name="connsiteX239" fmla="*/ 284530 w 1284126"/>
              <a:gd name="connsiteY239" fmla="*/ 564234 h 1098484"/>
              <a:gd name="connsiteX240" fmla="*/ 551588 w 1284126"/>
              <a:gd name="connsiteY240" fmla="*/ 473325 h 1098484"/>
              <a:gd name="connsiteX241" fmla="*/ 319472 w 1284126"/>
              <a:gd name="connsiteY241" fmla="*/ 310186 h 1098484"/>
              <a:gd name="connsiteX242" fmla="*/ 297010 w 1284126"/>
              <a:gd name="connsiteY242" fmla="*/ 376189 h 1098484"/>
              <a:gd name="connsiteX243" fmla="*/ 229622 w 1284126"/>
              <a:gd name="connsiteY243" fmla="*/ 409813 h 1098484"/>
              <a:gd name="connsiteX244" fmla="*/ 222134 w 1284126"/>
              <a:gd name="connsiteY244" fmla="*/ 411058 h 1098484"/>
              <a:gd name="connsiteX245" fmla="*/ 158488 w 1284126"/>
              <a:gd name="connsiteY245" fmla="*/ 388642 h 1098484"/>
              <a:gd name="connsiteX246" fmla="*/ 123546 w 1284126"/>
              <a:gd name="connsiteY246" fmla="*/ 321394 h 1098484"/>
              <a:gd name="connsiteX247" fmla="*/ 146010 w 1284126"/>
              <a:gd name="connsiteY247" fmla="*/ 249164 h 1098484"/>
              <a:gd name="connsiteX248" fmla="*/ 212150 w 1284126"/>
              <a:gd name="connsiteY248" fmla="*/ 215540 h 1098484"/>
              <a:gd name="connsiteX249" fmla="*/ 284530 w 1284126"/>
              <a:gd name="connsiteY249" fmla="*/ 236710 h 1098484"/>
              <a:gd name="connsiteX250" fmla="*/ 313232 w 1284126"/>
              <a:gd name="connsiteY250" fmla="*/ 276562 h 1098484"/>
              <a:gd name="connsiteX251" fmla="*/ 574052 w 1284126"/>
              <a:gd name="connsiteY251" fmla="*/ 443437 h 1098484"/>
              <a:gd name="connsiteX252" fmla="*/ 596514 w 1284126"/>
              <a:gd name="connsiteY252" fmla="*/ 392378 h 1098484"/>
              <a:gd name="connsiteX253" fmla="*/ 637696 w 1284126"/>
              <a:gd name="connsiteY253" fmla="*/ 361245 h 1098484"/>
              <a:gd name="connsiteX254" fmla="*/ 1155588 w 1284126"/>
              <a:gd name="connsiteY254" fmla="*/ 313922 h 1098484"/>
              <a:gd name="connsiteX255" fmla="*/ 1160580 w 1284126"/>
              <a:gd name="connsiteY255" fmla="*/ 311431 h 1098484"/>
              <a:gd name="connsiteX256" fmla="*/ 1235456 w 1284126"/>
              <a:gd name="connsiteY256" fmla="*/ 237956 h 1098484"/>
              <a:gd name="connsiteX257" fmla="*/ 873556 w 1284126"/>
              <a:gd name="connsiteY257" fmla="*/ 271580 h 1098484"/>
              <a:gd name="connsiteX258" fmla="*/ 872308 w 1284126"/>
              <a:gd name="connsiteY258" fmla="*/ 271580 h 1098484"/>
              <a:gd name="connsiteX259" fmla="*/ 856084 w 1284126"/>
              <a:gd name="connsiteY259" fmla="*/ 255391 h 1098484"/>
              <a:gd name="connsiteX260" fmla="*/ 871060 w 1284126"/>
              <a:gd name="connsiteY260" fmla="*/ 236710 h 1098484"/>
              <a:gd name="connsiteX261" fmla="*/ 1231712 w 1284126"/>
              <a:gd name="connsiteY261" fmla="*/ 204332 h 1098484"/>
              <a:gd name="connsiteX262" fmla="*/ 1146854 w 1284126"/>
              <a:gd name="connsiteY262" fmla="*/ 145801 h 1098484"/>
              <a:gd name="connsiteX263" fmla="*/ 1139366 w 1284126"/>
              <a:gd name="connsiteY263" fmla="*/ 144556 h 1098484"/>
              <a:gd name="connsiteX264" fmla="*/ 1058250 w 1284126"/>
              <a:gd name="connsiteY264" fmla="*/ 152028 h 1098484"/>
              <a:gd name="connsiteX265" fmla="*/ 1017068 w 1284126"/>
              <a:gd name="connsiteY265" fmla="*/ 166972 h 1098484"/>
              <a:gd name="connsiteX266" fmla="*/ 960910 w 1284126"/>
              <a:gd name="connsiteY266" fmla="*/ 186897 h 1098484"/>
              <a:gd name="connsiteX267" fmla="*/ 902258 w 1284126"/>
              <a:gd name="connsiteY267" fmla="*/ 176934 h 1098484"/>
              <a:gd name="connsiteX268" fmla="*/ 878548 w 1284126"/>
              <a:gd name="connsiteY268" fmla="*/ 169462 h 1098484"/>
              <a:gd name="connsiteX269" fmla="*/ 857332 w 1284126"/>
              <a:gd name="connsiteY269" fmla="*/ 179425 h 1098484"/>
              <a:gd name="connsiteX270" fmla="*/ 856084 w 1284126"/>
              <a:gd name="connsiteY270" fmla="*/ 180670 h 1098484"/>
              <a:gd name="connsiteX271" fmla="*/ 797432 w 1284126"/>
              <a:gd name="connsiteY271" fmla="*/ 236710 h 1098484"/>
              <a:gd name="connsiteX272" fmla="*/ 778712 w 1284126"/>
              <a:gd name="connsiteY272" fmla="*/ 237956 h 1098484"/>
              <a:gd name="connsiteX273" fmla="*/ 711324 w 1284126"/>
              <a:gd name="connsiteY273" fmla="*/ 193124 h 1098484"/>
              <a:gd name="connsiteX274" fmla="*/ 696348 w 1284126"/>
              <a:gd name="connsiteY274" fmla="*/ 184406 h 1098484"/>
              <a:gd name="connsiteX275" fmla="*/ 628960 w 1284126"/>
              <a:gd name="connsiteY275" fmla="*/ 190633 h 1098484"/>
              <a:gd name="connsiteX276" fmla="*/ 576546 w 1284126"/>
              <a:gd name="connsiteY276" fmla="*/ 168217 h 1098484"/>
              <a:gd name="connsiteX277" fmla="*/ 319472 w 1284126"/>
              <a:gd name="connsiteY277" fmla="*/ 33721 h 1098484"/>
              <a:gd name="connsiteX278" fmla="*/ 315728 w 1284126"/>
              <a:gd name="connsiteY278" fmla="*/ 1342 h 1098484"/>
              <a:gd name="connsiteX279" fmla="*/ 606498 w 1284126"/>
              <a:gd name="connsiteY279" fmla="*/ 150782 h 1098484"/>
              <a:gd name="connsiteX280" fmla="*/ 626464 w 1284126"/>
              <a:gd name="connsiteY280" fmla="*/ 157009 h 1098484"/>
              <a:gd name="connsiteX281" fmla="*/ 692604 w 1284126"/>
              <a:gd name="connsiteY281" fmla="*/ 150782 h 1098484"/>
              <a:gd name="connsiteX282" fmla="*/ 741274 w 1284126"/>
              <a:gd name="connsiteY282" fmla="*/ 179425 h 1098484"/>
              <a:gd name="connsiteX283" fmla="*/ 776216 w 1284126"/>
              <a:gd name="connsiteY283" fmla="*/ 205577 h 1098484"/>
              <a:gd name="connsiteX284" fmla="*/ 794936 w 1284126"/>
              <a:gd name="connsiteY284" fmla="*/ 203086 h 1098484"/>
              <a:gd name="connsiteX285" fmla="*/ 824886 w 1284126"/>
              <a:gd name="connsiteY285" fmla="*/ 170708 h 1098484"/>
              <a:gd name="connsiteX286" fmla="*/ 828630 w 1284126"/>
              <a:gd name="connsiteY286" fmla="*/ 160745 h 1098484"/>
              <a:gd name="connsiteX287" fmla="*/ 883538 w 1284126"/>
              <a:gd name="connsiteY287" fmla="*/ 137083 h 1098484"/>
              <a:gd name="connsiteX288" fmla="*/ 914738 w 1284126"/>
              <a:gd name="connsiteY288" fmla="*/ 145801 h 1098484"/>
              <a:gd name="connsiteX289" fmla="*/ 958416 w 1284126"/>
              <a:gd name="connsiteY289" fmla="*/ 153273 h 1098484"/>
              <a:gd name="connsiteX290" fmla="*/ 999596 w 1284126"/>
              <a:gd name="connsiteY290" fmla="*/ 138329 h 1098484"/>
              <a:gd name="connsiteX291" fmla="*/ 1054506 w 1284126"/>
              <a:gd name="connsiteY291" fmla="*/ 118403 h 1098484"/>
              <a:gd name="connsiteX292" fmla="*/ 1136870 w 1284126"/>
              <a:gd name="connsiteY292" fmla="*/ 110931 h 1098484"/>
              <a:gd name="connsiteX293" fmla="*/ 1165572 w 1284126"/>
              <a:gd name="connsiteY293" fmla="*/ 118403 h 1098484"/>
              <a:gd name="connsiteX294" fmla="*/ 1252928 w 1284126"/>
              <a:gd name="connsiteY294" fmla="*/ 179425 h 1098484"/>
              <a:gd name="connsiteX295" fmla="*/ 1275390 w 1284126"/>
              <a:gd name="connsiteY295" fmla="*/ 218030 h 1098484"/>
              <a:gd name="connsiteX296" fmla="*/ 1260416 w 1284126"/>
              <a:gd name="connsiteY296" fmla="*/ 259127 h 1098484"/>
              <a:gd name="connsiteX297" fmla="*/ 1184292 w 1284126"/>
              <a:gd name="connsiteY297" fmla="*/ 335093 h 1098484"/>
              <a:gd name="connsiteX298" fmla="*/ 1158084 w 1284126"/>
              <a:gd name="connsiteY298" fmla="*/ 347546 h 1098484"/>
              <a:gd name="connsiteX299" fmla="*/ 640192 w 1284126"/>
              <a:gd name="connsiteY299" fmla="*/ 394869 h 1098484"/>
              <a:gd name="connsiteX300" fmla="*/ 628960 w 1284126"/>
              <a:gd name="connsiteY300" fmla="*/ 402341 h 1098484"/>
              <a:gd name="connsiteX301" fmla="*/ 589026 w 1284126"/>
              <a:gd name="connsiteY301" fmla="*/ 479552 h 1098484"/>
              <a:gd name="connsiteX302" fmla="*/ 606498 w 1284126"/>
              <a:gd name="connsiteY302" fmla="*/ 579178 h 1098484"/>
              <a:gd name="connsiteX303" fmla="*/ 602754 w 1284126"/>
              <a:gd name="connsiteY303" fmla="*/ 625256 h 1098484"/>
              <a:gd name="connsiteX304" fmla="*/ 1226720 w 1284126"/>
              <a:gd name="connsiteY304" fmla="*/ 625256 h 1098484"/>
              <a:gd name="connsiteX305" fmla="*/ 1284126 w 1284126"/>
              <a:gd name="connsiteY305" fmla="*/ 683787 h 1098484"/>
              <a:gd name="connsiteX306" fmla="*/ 1284126 w 1284126"/>
              <a:gd name="connsiteY306" fmla="*/ 1038707 h 1098484"/>
              <a:gd name="connsiteX307" fmla="*/ 1226720 w 1284126"/>
              <a:gd name="connsiteY307" fmla="*/ 1098484 h 1098484"/>
              <a:gd name="connsiteX308" fmla="*/ 336944 w 1284126"/>
              <a:gd name="connsiteY308" fmla="*/ 1098484 h 1098484"/>
              <a:gd name="connsiteX309" fmla="*/ 287026 w 1284126"/>
              <a:gd name="connsiteY309" fmla="*/ 1079804 h 1098484"/>
              <a:gd name="connsiteX310" fmla="*/ 99836 w 1284126"/>
              <a:gd name="connsiteY310" fmla="*/ 919155 h 1098484"/>
              <a:gd name="connsiteX311" fmla="*/ 72382 w 1284126"/>
              <a:gd name="connsiteY311" fmla="*/ 861870 h 1098484"/>
              <a:gd name="connsiteX312" fmla="*/ 99836 w 1284126"/>
              <a:gd name="connsiteY312" fmla="*/ 803339 h 1098484"/>
              <a:gd name="connsiteX313" fmla="*/ 0 w 1284126"/>
              <a:gd name="connsiteY313" fmla="*/ 579178 h 1098484"/>
              <a:gd name="connsiteX314" fmla="*/ 57406 w 1284126"/>
              <a:gd name="connsiteY314" fmla="*/ 402341 h 1098484"/>
              <a:gd name="connsiteX315" fmla="*/ 46174 w 1284126"/>
              <a:gd name="connsiteY315" fmla="*/ 362490 h 1098484"/>
              <a:gd name="connsiteX316" fmla="*/ 101084 w 1284126"/>
              <a:gd name="connsiteY316" fmla="*/ 122139 h 1098484"/>
              <a:gd name="connsiteX317" fmla="*/ 315728 w 1284126"/>
              <a:gd name="connsiteY317" fmla="*/ 1342 h 109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</a:cxnLst>
            <a:rect l="l" t="t" r="r" b="b"/>
            <a:pathLst>
              <a:path w="1284126" h="1098484">
                <a:moveTo>
                  <a:pt x="278290" y="823264"/>
                </a:moveTo>
                <a:cubicBezTo>
                  <a:pt x="257076" y="823264"/>
                  <a:pt x="239604" y="840699"/>
                  <a:pt x="239604" y="861870"/>
                </a:cubicBezTo>
                <a:cubicBezTo>
                  <a:pt x="239604" y="883040"/>
                  <a:pt x="257076" y="900475"/>
                  <a:pt x="278290" y="900475"/>
                </a:cubicBezTo>
                <a:cubicBezTo>
                  <a:pt x="299506" y="900475"/>
                  <a:pt x="315728" y="883040"/>
                  <a:pt x="315728" y="861870"/>
                </a:cubicBezTo>
                <a:cubicBezTo>
                  <a:pt x="315728" y="840699"/>
                  <a:pt x="299506" y="823264"/>
                  <a:pt x="278290" y="823264"/>
                </a:cubicBezTo>
                <a:close/>
                <a:moveTo>
                  <a:pt x="467184" y="803106"/>
                </a:moveTo>
                <a:lnTo>
                  <a:pt x="467184" y="856815"/>
                </a:lnTo>
                <a:lnTo>
                  <a:pt x="493138" y="856815"/>
                </a:lnTo>
                <a:cubicBezTo>
                  <a:pt x="496846" y="856815"/>
                  <a:pt x="500554" y="855595"/>
                  <a:pt x="504262" y="854374"/>
                </a:cubicBezTo>
                <a:cubicBezTo>
                  <a:pt x="507970" y="853153"/>
                  <a:pt x="510442" y="851933"/>
                  <a:pt x="512912" y="848271"/>
                </a:cubicBezTo>
                <a:cubicBezTo>
                  <a:pt x="515384" y="847050"/>
                  <a:pt x="517856" y="843388"/>
                  <a:pt x="519092" y="840947"/>
                </a:cubicBezTo>
                <a:cubicBezTo>
                  <a:pt x="520328" y="837285"/>
                  <a:pt x="521564" y="833623"/>
                  <a:pt x="521564" y="829961"/>
                </a:cubicBezTo>
                <a:cubicBezTo>
                  <a:pt x="521564" y="826299"/>
                  <a:pt x="520328" y="822637"/>
                  <a:pt x="519092" y="818975"/>
                </a:cubicBezTo>
                <a:cubicBezTo>
                  <a:pt x="517856" y="816534"/>
                  <a:pt x="515384" y="812872"/>
                  <a:pt x="512912" y="810430"/>
                </a:cubicBezTo>
                <a:cubicBezTo>
                  <a:pt x="510442" y="807989"/>
                  <a:pt x="507970" y="805548"/>
                  <a:pt x="504262" y="805548"/>
                </a:cubicBezTo>
                <a:cubicBezTo>
                  <a:pt x="500554" y="804327"/>
                  <a:pt x="496846" y="803106"/>
                  <a:pt x="493138" y="803106"/>
                </a:cubicBezTo>
                <a:close/>
                <a:moveTo>
                  <a:pt x="444936" y="781134"/>
                </a:moveTo>
                <a:lnTo>
                  <a:pt x="493138" y="781134"/>
                </a:lnTo>
                <a:cubicBezTo>
                  <a:pt x="499318" y="781134"/>
                  <a:pt x="506734" y="782355"/>
                  <a:pt x="512912" y="784796"/>
                </a:cubicBezTo>
                <a:cubicBezTo>
                  <a:pt x="519092" y="787238"/>
                  <a:pt x="524036" y="790900"/>
                  <a:pt x="528980" y="795782"/>
                </a:cubicBezTo>
                <a:cubicBezTo>
                  <a:pt x="532688" y="799444"/>
                  <a:pt x="536396" y="805548"/>
                  <a:pt x="538868" y="811651"/>
                </a:cubicBezTo>
                <a:cubicBezTo>
                  <a:pt x="541340" y="817754"/>
                  <a:pt x="542576" y="823857"/>
                  <a:pt x="542576" y="829961"/>
                </a:cubicBezTo>
                <a:cubicBezTo>
                  <a:pt x="542576" y="837285"/>
                  <a:pt x="541340" y="843388"/>
                  <a:pt x="538868" y="848271"/>
                </a:cubicBezTo>
                <a:cubicBezTo>
                  <a:pt x="536396" y="854374"/>
                  <a:pt x="532688" y="860477"/>
                  <a:pt x="528980" y="864139"/>
                </a:cubicBezTo>
                <a:cubicBezTo>
                  <a:pt x="524036" y="869022"/>
                  <a:pt x="519092" y="872684"/>
                  <a:pt x="512912" y="875125"/>
                </a:cubicBezTo>
                <a:cubicBezTo>
                  <a:pt x="506734" y="876346"/>
                  <a:pt x="499318" y="878787"/>
                  <a:pt x="493138" y="878787"/>
                </a:cubicBezTo>
                <a:lnTo>
                  <a:pt x="444936" y="878787"/>
                </a:lnTo>
                <a:close/>
                <a:moveTo>
                  <a:pt x="1056312" y="759816"/>
                </a:moveTo>
                <a:cubicBezTo>
                  <a:pt x="1052604" y="759816"/>
                  <a:pt x="1050132" y="761073"/>
                  <a:pt x="1047660" y="763588"/>
                </a:cubicBezTo>
                <a:cubicBezTo>
                  <a:pt x="1045188" y="767359"/>
                  <a:pt x="1043952" y="769873"/>
                  <a:pt x="1043952" y="773645"/>
                </a:cubicBezTo>
                <a:cubicBezTo>
                  <a:pt x="1043952" y="777416"/>
                  <a:pt x="1045188" y="779930"/>
                  <a:pt x="1047660" y="782444"/>
                </a:cubicBezTo>
                <a:cubicBezTo>
                  <a:pt x="1050132" y="784959"/>
                  <a:pt x="1052604" y="786216"/>
                  <a:pt x="1056312" y="786216"/>
                </a:cubicBezTo>
                <a:lnTo>
                  <a:pt x="1106984" y="786216"/>
                </a:lnTo>
                <a:lnTo>
                  <a:pt x="1106984" y="953412"/>
                </a:lnTo>
                <a:cubicBezTo>
                  <a:pt x="1106984" y="957183"/>
                  <a:pt x="1108220" y="959697"/>
                  <a:pt x="1110692" y="962211"/>
                </a:cubicBezTo>
                <a:cubicBezTo>
                  <a:pt x="1115636" y="967240"/>
                  <a:pt x="1124288" y="967240"/>
                  <a:pt x="1127996" y="962211"/>
                </a:cubicBezTo>
                <a:cubicBezTo>
                  <a:pt x="1131704" y="959697"/>
                  <a:pt x="1131704" y="957183"/>
                  <a:pt x="1131704" y="953412"/>
                </a:cubicBezTo>
                <a:lnTo>
                  <a:pt x="1131704" y="786216"/>
                </a:lnTo>
                <a:lnTo>
                  <a:pt x="1182376" y="786216"/>
                </a:lnTo>
                <a:cubicBezTo>
                  <a:pt x="1186084" y="786216"/>
                  <a:pt x="1189792" y="784959"/>
                  <a:pt x="1192264" y="782444"/>
                </a:cubicBezTo>
                <a:cubicBezTo>
                  <a:pt x="1194736" y="779930"/>
                  <a:pt x="1195972" y="777416"/>
                  <a:pt x="1195972" y="773645"/>
                </a:cubicBezTo>
                <a:cubicBezTo>
                  <a:pt x="1195972" y="769873"/>
                  <a:pt x="1194736" y="767359"/>
                  <a:pt x="1192264" y="763588"/>
                </a:cubicBezTo>
                <a:cubicBezTo>
                  <a:pt x="1189792" y="761073"/>
                  <a:pt x="1186084" y="759816"/>
                  <a:pt x="1182376" y="759816"/>
                </a:cubicBezTo>
                <a:close/>
                <a:moveTo>
                  <a:pt x="649770" y="759816"/>
                </a:moveTo>
                <a:cubicBezTo>
                  <a:pt x="646068" y="759816"/>
                  <a:pt x="644834" y="761073"/>
                  <a:pt x="642366" y="763588"/>
                </a:cubicBezTo>
                <a:cubicBezTo>
                  <a:pt x="638664" y="767359"/>
                  <a:pt x="637430" y="769873"/>
                  <a:pt x="637430" y="773645"/>
                </a:cubicBezTo>
                <a:lnTo>
                  <a:pt x="637430" y="953412"/>
                </a:lnTo>
                <a:cubicBezTo>
                  <a:pt x="637430" y="957183"/>
                  <a:pt x="638664" y="959697"/>
                  <a:pt x="641132" y="962211"/>
                </a:cubicBezTo>
                <a:cubicBezTo>
                  <a:pt x="644834" y="964726"/>
                  <a:pt x="647302" y="965983"/>
                  <a:pt x="649770" y="965983"/>
                </a:cubicBezTo>
                <a:lnTo>
                  <a:pt x="750952" y="965983"/>
                </a:lnTo>
                <a:cubicBezTo>
                  <a:pt x="754654" y="965983"/>
                  <a:pt x="757122" y="964726"/>
                  <a:pt x="759590" y="962211"/>
                </a:cubicBezTo>
                <a:cubicBezTo>
                  <a:pt x="762058" y="959697"/>
                  <a:pt x="763292" y="957183"/>
                  <a:pt x="763292" y="953412"/>
                </a:cubicBezTo>
                <a:cubicBezTo>
                  <a:pt x="763292" y="948383"/>
                  <a:pt x="762058" y="947126"/>
                  <a:pt x="759590" y="943355"/>
                </a:cubicBezTo>
                <a:cubicBezTo>
                  <a:pt x="757122" y="940841"/>
                  <a:pt x="754654" y="940841"/>
                  <a:pt x="750952" y="940841"/>
                </a:cubicBezTo>
                <a:lnTo>
                  <a:pt x="662110" y="940841"/>
                </a:lnTo>
                <a:lnTo>
                  <a:pt x="662110" y="875471"/>
                </a:lnTo>
                <a:lnTo>
                  <a:pt x="727508" y="875471"/>
                </a:lnTo>
                <a:cubicBezTo>
                  <a:pt x="729976" y="875471"/>
                  <a:pt x="733678" y="874213"/>
                  <a:pt x="736144" y="871699"/>
                </a:cubicBezTo>
                <a:cubicBezTo>
                  <a:pt x="738612" y="867928"/>
                  <a:pt x="739846" y="866671"/>
                  <a:pt x="739846" y="861642"/>
                </a:cubicBezTo>
                <a:cubicBezTo>
                  <a:pt x="739846" y="857871"/>
                  <a:pt x="738612" y="855357"/>
                  <a:pt x="736144" y="852843"/>
                </a:cubicBezTo>
                <a:cubicBezTo>
                  <a:pt x="733678" y="850328"/>
                  <a:pt x="729976" y="849071"/>
                  <a:pt x="727508" y="849071"/>
                </a:cubicBezTo>
                <a:lnTo>
                  <a:pt x="662110" y="849071"/>
                </a:lnTo>
                <a:lnTo>
                  <a:pt x="662110" y="786216"/>
                </a:lnTo>
                <a:lnTo>
                  <a:pt x="750952" y="786216"/>
                </a:lnTo>
                <a:cubicBezTo>
                  <a:pt x="754654" y="786216"/>
                  <a:pt x="757122" y="784959"/>
                  <a:pt x="759590" y="782444"/>
                </a:cubicBezTo>
                <a:cubicBezTo>
                  <a:pt x="762058" y="779930"/>
                  <a:pt x="763292" y="777416"/>
                  <a:pt x="763292" y="773645"/>
                </a:cubicBezTo>
                <a:cubicBezTo>
                  <a:pt x="763292" y="769873"/>
                  <a:pt x="762058" y="767359"/>
                  <a:pt x="759590" y="763588"/>
                </a:cubicBezTo>
                <a:cubicBezTo>
                  <a:pt x="757122" y="761073"/>
                  <a:pt x="754654" y="759816"/>
                  <a:pt x="750952" y="759816"/>
                </a:cubicBezTo>
                <a:close/>
                <a:moveTo>
                  <a:pt x="430006" y="759816"/>
                </a:moveTo>
                <a:cubicBezTo>
                  <a:pt x="426310" y="759816"/>
                  <a:pt x="423844" y="761073"/>
                  <a:pt x="421380" y="763588"/>
                </a:cubicBezTo>
                <a:cubicBezTo>
                  <a:pt x="417682" y="766102"/>
                  <a:pt x="417682" y="768616"/>
                  <a:pt x="417682" y="772387"/>
                </a:cubicBezTo>
                <a:lnTo>
                  <a:pt x="417682" y="953412"/>
                </a:lnTo>
                <a:cubicBezTo>
                  <a:pt x="417682" y="957183"/>
                  <a:pt x="417682" y="959697"/>
                  <a:pt x="421380" y="962211"/>
                </a:cubicBezTo>
                <a:cubicBezTo>
                  <a:pt x="425076" y="967240"/>
                  <a:pt x="432472" y="967240"/>
                  <a:pt x="438634" y="962211"/>
                </a:cubicBezTo>
                <a:cubicBezTo>
                  <a:pt x="441098" y="959697"/>
                  <a:pt x="442330" y="957183"/>
                  <a:pt x="442330" y="953412"/>
                </a:cubicBezTo>
                <a:lnTo>
                  <a:pt x="442330" y="910670"/>
                </a:lnTo>
                <a:lnTo>
                  <a:pt x="485464" y="910670"/>
                </a:lnTo>
                <a:lnTo>
                  <a:pt x="535994" y="962211"/>
                </a:lnTo>
                <a:cubicBezTo>
                  <a:pt x="542156" y="967240"/>
                  <a:pt x="549550" y="967240"/>
                  <a:pt x="553248" y="962211"/>
                </a:cubicBezTo>
                <a:cubicBezTo>
                  <a:pt x="556944" y="959697"/>
                  <a:pt x="558178" y="955926"/>
                  <a:pt x="558178" y="953412"/>
                </a:cubicBezTo>
                <a:cubicBezTo>
                  <a:pt x="558178" y="948383"/>
                  <a:pt x="556944" y="945869"/>
                  <a:pt x="554480" y="943355"/>
                </a:cubicBezTo>
                <a:lnTo>
                  <a:pt x="517508" y="906898"/>
                </a:lnTo>
                <a:lnTo>
                  <a:pt x="529832" y="899356"/>
                </a:lnTo>
                <a:cubicBezTo>
                  <a:pt x="540924" y="893070"/>
                  <a:pt x="549550" y="883013"/>
                  <a:pt x="555712" y="872956"/>
                </a:cubicBezTo>
                <a:cubicBezTo>
                  <a:pt x="561874" y="861642"/>
                  <a:pt x="565572" y="849071"/>
                  <a:pt x="565572" y="835243"/>
                </a:cubicBezTo>
                <a:cubicBezTo>
                  <a:pt x="565572" y="823929"/>
                  <a:pt x="563106" y="815129"/>
                  <a:pt x="559410" y="806330"/>
                </a:cubicBezTo>
                <a:cubicBezTo>
                  <a:pt x="555712" y="796273"/>
                  <a:pt x="549550" y="788730"/>
                  <a:pt x="543388" y="781187"/>
                </a:cubicBezTo>
                <a:cubicBezTo>
                  <a:pt x="535994" y="774902"/>
                  <a:pt x="528600" y="768616"/>
                  <a:pt x="519972" y="764845"/>
                </a:cubicBezTo>
                <a:cubicBezTo>
                  <a:pt x="510114" y="761073"/>
                  <a:pt x="501486" y="759816"/>
                  <a:pt x="490394" y="759816"/>
                </a:cubicBezTo>
                <a:close/>
                <a:moveTo>
                  <a:pt x="849274" y="756346"/>
                </a:moveTo>
                <a:cubicBezTo>
                  <a:pt x="843112" y="758811"/>
                  <a:pt x="840646" y="762509"/>
                  <a:pt x="840646" y="768672"/>
                </a:cubicBezTo>
                <a:lnTo>
                  <a:pt x="840646" y="948629"/>
                </a:lnTo>
                <a:cubicBezTo>
                  <a:pt x="840646" y="954792"/>
                  <a:pt x="845576" y="960955"/>
                  <a:pt x="851738" y="960955"/>
                </a:cubicBezTo>
                <a:cubicBezTo>
                  <a:pt x="857900" y="960955"/>
                  <a:pt x="864062" y="954792"/>
                  <a:pt x="864062" y="948629"/>
                </a:cubicBezTo>
                <a:lnTo>
                  <a:pt x="864062" y="805649"/>
                </a:lnTo>
                <a:lnTo>
                  <a:pt x="966352" y="956025"/>
                </a:lnTo>
                <a:cubicBezTo>
                  <a:pt x="968818" y="959722"/>
                  <a:pt x="974980" y="962187"/>
                  <a:pt x="978678" y="960955"/>
                </a:cubicBezTo>
                <a:cubicBezTo>
                  <a:pt x="984840" y="958490"/>
                  <a:pt x="987304" y="954792"/>
                  <a:pt x="987304" y="948629"/>
                </a:cubicBezTo>
                <a:lnTo>
                  <a:pt x="987304" y="768672"/>
                </a:lnTo>
                <a:cubicBezTo>
                  <a:pt x="987304" y="761276"/>
                  <a:pt x="982374" y="756346"/>
                  <a:pt x="976212" y="756346"/>
                </a:cubicBezTo>
                <a:cubicBezTo>
                  <a:pt x="968818" y="756346"/>
                  <a:pt x="963888" y="761276"/>
                  <a:pt x="963888" y="768672"/>
                </a:cubicBezTo>
                <a:lnTo>
                  <a:pt x="963888" y="911651"/>
                </a:lnTo>
                <a:lnTo>
                  <a:pt x="861598" y="761276"/>
                </a:lnTo>
                <a:cubicBezTo>
                  <a:pt x="857900" y="756346"/>
                  <a:pt x="852970" y="755113"/>
                  <a:pt x="849274" y="756346"/>
                </a:cubicBezTo>
                <a:close/>
                <a:moveTo>
                  <a:pt x="1056312" y="737188"/>
                </a:moveTo>
                <a:lnTo>
                  <a:pt x="1182376" y="737188"/>
                </a:lnTo>
                <a:cubicBezTo>
                  <a:pt x="1192264" y="737188"/>
                  <a:pt x="1200916" y="740960"/>
                  <a:pt x="1207096" y="748502"/>
                </a:cubicBezTo>
                <a:cubicBezTo>
                  <a:pt x="1214512" y="754788"/>
                  <a:pt x="1218220" y="763588"/>
                  <a:pt x="1218220" y="773645"/>
                </a:cubicBezTo>
                <a:cubicBezTo>
                  <a:pt x="1218220" y="782444"/>
                  <a:pt x="1213276" y="792501"/>
                  <a:pt x="1207096" y="798787"/>
                </a:cubicBezTo>
                <a:cubicBezTo>
                  <a:pt x="1200916" y="805072"/>
                  <a:pt x="1192264" y="808844"/>
                  <a:pt x="1182376" y="808844"/>
                </a:cubicBezTo>
                <a:lnTo>
                  <a:pt x="1153950" y="808844"/>
                </a:lnTo>
                <a:lnTo>
                  <a:pt x="1153950" y="953412"/>
                </a:lnTo>
                <a:cubicBezTo>
                  <a:pt x="1153950" y="962211"/>
                  <a:pt x="1151478" y="971011"/>
                  <a:pt x="1144062" y="978554"/>
                </a:cubicBezTo>
                <a:cubicBezTo>
                  <a:pt x="1137884" y="984840"/>
                  <a:pt x="1129232" y="988611"/>
                  <a:pt x="1120580" y="988611"/>
                </a:cubicBezTo>
                <a:cubicBezTo>
                  <a:pt x="1110692" y="988611"/>
                  <a:pt x="1100804" y="984840"/>
                  <a:pt x="1094626" y="978554"/>
                </a:cubicBezTo>
                <a:cubicBezTo>
                  <a:pt x="1089682" y="971011"/>
                  <a:pt x="1084738" y="962211"/>
                  <a:pt x="1084738" y="953412"/>
                </a:cubicBezTo>
                <a:lnTo>
                  <a:pt x="1084738" y="808844"/>
                </a:lnTo>
                <a:lnTo>
                  <a:pt x="1056312" y="808844"/>
                </a:lnTo>
                <a:cubicBezTo>
                  <a:pt x="1047660" y="808844"/>
                  <a:pt x="1039008" y="805072"/>
                  <a:pt x="1032828" y="798787"/>
                </a:cubicBezTo>
                <a:cubicBezTo>
                  <a:pt x="1025412" y="792501"/>
                  <a:pt x="1021704" y="782444"/>
                  <a:pt x="1021704" y="773645"/>
                </a:cubicBezTo>
                <a:cubicBezTo>
                  <a:pt x="1021704" y="763588"/>
                  <a:pt x="1025412" y="754788"/>
                  <a:pt x="1032828" y="748502"/>
                </a:cubicBezTo>
                <a:cubicBezTo>
                  <a:pt x="1039008" y="740960"/>
                  <a:pt x="1047660" y="737188"/>
                  <a:pt x="1056312" y="737188"/>
                </a:cubicBezTo>
                <a:close/>
                <a:moveTo>
                  <a:pt x="649770" y="737188"/>
                </a:moveTo>
                <a:lnTo>
                  <a:pt x="750952" y="737188"/>
                </a:lnTo>
                <a:cubicBezTo>
                  <a:pt x="759590" y="737188"/>
                  <a:pt x="768228" y="740960"/>
                  <a:pt x="774396" y="748502"/>
                </a:cubicBezTo>
                <a:cubicBezTo>
                  <a:pt x="781800" y="754788"/>
                  <a:pt x="784268" y="763588"/>
                  <a:pt x="784268" y="773645"/>
                </a:cubicBezTo>
                <a:cubicBezTo>
                  <a:pt x="784268" y="782444"/>
                  <a:pt x="781800" y="792501"/>
                  <a:pt x="774396" y="798787"/>
                </a:cubicBezTo>
                <a:cubicBezTo>
                  <a:pt x="768228" y="805072"/>
                  <a:pt x="759590" y="808844"/>
                  <a:pt x="750952" y="808844"/>
                </a:cubicBezTo>
                <a:lnTo>
                  <a:pt x="684320" y="808844"/>
                </a:lnTo>
                <a:lnTo>
                  <a:pt x="684320" y="826443"/>
                </a:lnTo>
                <a:lnTo>
                  <a:pt x="727508" y="826443"/>
                </a:lnTo>
                <a:cubicBezTo>
                  <a:pt x="736144" y="826443"/>
                  <a:pt x="744782" y="830214"/>
                  <a:pt x="750952" y="836500"/>
                </a:cubicBezTo>
                <a:cubicBezTo>
                  <a:pt x="758356" y="844043"/>
                  <a:pt x="760824" y="852843"/>
                  <a:pt x="760824" y="861642"/>
                </a:cubicBezTo>
                <a:cubicBezTo>
                  <a:pt x="760824" y="871699"/>
                  <a:pt x="758356" y="880499"/>
                  <a:pt x="750952" y="888042"/>
                </a:cubicBezTo>
                <a:cubicBezTo>
                  <a:pt x="744782" y="894327"/>
                  <a:pt x="736144" y="896842"/>
                  <a:pt x="727508" y="896842"/>
                </a:cubicBezTo>
                <a:lnTo>
                  <a:pt x="684320" y="896842"/>
                </a:lnTo>
                <a:lnTo>
                  <a:pt x="684320" y="916955"/>
                </a:lnTo>
                <a:lnTo>
                  <a:pt x="750952" y="916955"/>
                </a:lnTo>
                <a:cubicBezTo>
                  <a:pt x="759590" y="916955"/>
                  <a:pt x="768228" y="920727"/>
                  <a:pt x="774396" y="928269"/>
                </a:cubicBezTo>
                <a:cubicBezTo>
                  <a:pt x="781800" y="934555"/>
                  <a:pt x="784268" y="943355"/>
                  <a:pt x="784268" y="953412"/>
                </a:cubicBezTo>
                <a:cubicBezTo>
                  <a:pt x="784268" y="962211"/>
                  <a:pt x="781800" y="971011"/>
                  <a:pt x="774396" y="978554"/>
                </a:cubicBezTo>
                <a:cubicBezTo>
                  <a:pt x="768228" y="984840"/>
                  <a:pt x="759590" y="988611"/>
                  <a:pt x="750952" y="988611"/>
                </a:cubicBezTo>
                <a:lnTo>
                  <a:pt x="649770" y="988611"/>
                </a:lnTo>
                <a:cubicBezTo>
                  <a:pt x="641132" y="988611"/>
                  <a:pt x="632494" y="984840"/>
                  <a:pt x="626326" y="978554"/>
                </a:cubicBezTo>
                <a:cubicBezTo>
                  <a:pt x="618922" y="971011"/>
                  <a:pt x="615220" y="962211"/>
                  <a:pt x="615220" y="953412"/>
                </a:cubicBezTo>
                <a:lnTo>
                  <a:pt x="615220" y="773645"/>
                </a:lnTo>
                <a:cubicBezTo>
                  <a:pt x="615220" y="764845"/>
                  <a:pt x="618922" y="756045"/>
                  <a:pt x="625092" y="749759"/>
                </a:cubicBezTo>
                <a:cubicBezTo>
                  <a:pt x="632494" y="740960"/>
                  <a:pt x="639898" y="737188"/>
                  <a:pt x="649770" y="737188"/>
                </a:cubicBezTo>
                <a:close/>
                <a:moveTo>
                  <a:pt x="430006" y="737188"/>
                </a:moveTo>
                <a:lnTo>
                  <a:pt x="490394" y="737188"/>
                </a:lnTo>
                <a:cubicBezTo>
                  <a:pt x="503952" y="737188"/>
                  <a:pt x="516276" y="739702"/>
                  <a:pt x="528600" y="744731"/>
                </a:cubicBezTo>
                <a:cubicBezTo>
                  <a:pt x="539692" y="749759"/>
                  <a:pt x="549550" y="757302"/>
                  <a:pt x="559410" y="766102"/>
                </a:cubicBezTo>
                <a:cubicBezTo>
                  <a:pt x="566804" y="774902"/>
                  <a:pt x="574198" y="784959"/>
                  <a:pt x="579128" y="796273"/>
                </a:cubicBezTo>
                <a:cubicBezTo>
                  <a:pt x="584058" y="808844"/>
                  <a:pt x="586522" y="822672"/>
                  <a:pt x="586522" y="835243"/>
                </a:cubicBezTo>
                <a:cubicBezTo>
                  <a:pt x="586522" y="852843"/>
                  <a:pt x="582826" y="869185"/>
                  <a:pt x="574198" y="883013"/>
                </a:cubicBezTo>
                <a:cubicBezTo>
                  <a:pt x="568036" y="894327"/>
                  <a:pt x="560642" y="903127"/>
                  <a:pt x="553248" y="910670"/>
                </a:cubicBezTo>
                <a:lnTo>
                  <a:pt x="569268" y="927012"/>
                </a:lnTo>
                <a:cubicBezTo>
                  <a:pt x="576664" y="934555"/>
                  <a:pt x="580360" y="943355"/>
                  <a:pt x="580360" y="953412"/>
                </a:cubicBezTo>
                <a:cubicBezTo>
                  <a:pt x="580360" y="962211"/>
                  <a:pt x="576664" y="971011"/>
                  <a:pt x="569268" y="977297"/>
                </a:cubicBezTo>
                <a:cubicBezTo>
                  <a:pt x="563106" y="984840"/>
                  <a:pt x="555712" y="988611"/>
                  <a:pt x="545854" y="988611"/>
                </a:cubicBezTo>
                <a:cubicBezTo>
                  <a:pt x="535994" y="988611"/>
                  <a:pt x="528600" y="984840"/>
                  <a:pt x="521204" y="977297"/>
                </a:cubicBezTo>
                <a:lnTo>
                  <a:pt x="476838" y="933298"/>
                </a:lnTo>
                <a:lnTo>
                  <a:pt x="464514" y="933298"/>
                </a:lnTo>
                <a:lnTo>
                  <a:pt x="464514" y="953412"/>
                </a:lnTo>
                <a:cubicBezTo>
                  <a:pt x="464514" y="962211"/>
                  <a:pt x="460816" y="971011"/>
                  <a:pt x="454654" y="978554"/>
                </a:cubicBezTo>
                <a:cubicBezTo>
                  <a:pt x="447260" y="984840"/>
                  <a:pt x="438634" y="988611"/>
                  <a:pt x="430006" y="988611"/>
                </a:cubicBezTo>
                <a:cubicBezTo>
                  <a:pt x="420148" y="988611"/>
                  <a:pt x="411520" y="984840"/>
                  <a:pt x="405358" y="978554"/>
                </a:cubicBezTo>
                <a:cubicBezTo>
                  <a:pt x="397964" y="971011"/>
                  <a:pt x="395500" y="962211"/>
                  <a:pt x="395500" y="953412"/>
                </a:cubicBezTo>
                <a:lnTo>
                  <a:pt x="395500" y="772387"/>
                </a:lnTo>
                <a:cubicBezTo>
                  <a:pt x="395500" y="763588"/>
                  <a:pt x="397964" y="754788"/>
                  <a:pt x="405358" y="747245"/>
                </a:cubicBezTo>
                <a:cubicBezTo>
                  <a:pt x="411520" y="740960"/>
                  <a:pt x="420148" y="737188"/>
                  <a:pt x="430006" y="737188"/>
                </a:cubicBezTo>
                <a:close/>
                <a:moveTo>
                  <a:pt x="976212" y="734159"/>
                </a:moveTo>
                <a:cubicBezTo>
                  <a:pt x="994698" y="734159"/>
                  <a:pt x="1009488" y="748950"/>
                  <a:pt x="1009488" y="768672"/>
                </a:cubicBezTo>
                <a:lnTo>
                  <a:pt x="1009488" y="948629"/>
                </a:lnTo>
                <a:cubicBezTo>
                  <a:pt x="1009488" y="964653"/>
                  <a:pt x="999628" y="976978"/>
                  <a:pt x="986072" y="981909"/>
                </a:cubicBezTo>
                <a:cubicBezTo>
                  <a:pt x="983606" y="981909"/>
                  <a:pt x="978678" y="983141"/>
                  <a:pt x="976212" y="983141"/>
                </a:cubicBezTo>
                <a:cubicBezTo>
                  <a:pt x="965120" y="983141"/>
                  <a:pt x="954028" y="976978"/>
                  <a:pt x="947866" y="968350"/>
                </a:cubicBezTo>
                <a:lnTo>
                  <a:pt x="885014" y="877139"/>
                </a:lnTo>
                <a:lnTo>
                  <a:pt x="885014" y="948629"/>
                </a:lnTo>
                <a:cubicBezTo>
                  <a:pt x="885014" y="968350"/>
                  <a:pt x="870224" y="983141"/>
                  <a:pt x="851738" y="983141"/>
                </a:cubicBezTo>
                <a:cubicBezTo>
                  <a:pt x="833252" y="983141"/>
                  <a:pt x="818464" y="968350"/>
                  <a:pt x="818464" y="948629"/>
                </a:cubicBezTo>
                <a:lnTo>
                  <a:pt x="818464" y="768672"/>
                </a:lnTo>
                <a:cubicBezTo>
                  <a:pt x="818464" y="752648"/>
                  <a:pt x="828322" y="740322"/>
                  <a:pt x="841878" y="735392"/>
                </a:cubicBezTo>
                <a:cubicBezTo>
                  <a:pt x="856668" y="731694"/>
                  <a:pt x="871456" y="736625"/>
                  <a:pt x="880084" y="748950"/>
                </a:cubicBezTo>
                <a:lnTo>
                  <a:pt x="941704" y="840162"/>
                </a:lnTo>
                <a:lnTo>
                  <a:pt x="941704" y="768672"/>
                </a:lnTo>
                <a:cubicBezTo>
                  <a:pt x="941704" y="748950"/>
                  <a:pt x="957726" y="734159"/>
                  <a:pt x="976212" y="734159"/>
                </a:cubicBezTo>
                <a:close/>
                <a:moveTo>
                  <a:pt x="336944" y="658880"/>
                </a:moveTo>
                <a:cubicBezTo>
                  <a:pt x="325712" y="658880"/>
                  <a:pt x="316976" y="662616"/>
                  <a:pt x="309488" y="668843"/>
                </a:cubicBezTo>
                <a:lnTo>
                  <a:pt x="152250" y="803339"/>
                </a:lnTo>
                <a:cubicBezTo>
                  <a:pt x="169720" y="815792"/>
                  <a:pt x="190936" y="825755"/>
                  <a:pt x="212150" y="833227"/>
                </a:cubicBezTo>
                <a:cubicBezTo>
                  <a:pt x="223382" y="808320"/>
                  <a:pt x="248340" y="789640"/>
                  <a:pt x="278290" y="789640"/>
                </a:cubicBezTo>
                <a:cubicBezTo>
                  <a:pt x="318224" y="789640"/>
                  <a:pt x="349422" y="822019"/>
                  <a:pt x="349422" y="861870"/>
                </a:cubicBezTo>
                <a:cubicBezTo>
                  <a:pt x="349422" y="901720"/>
                  <a:pt x="318224" y="932854"/>
                  <a:pt x="278290" y="932854"/>
                </a:cubicBezTo>
                <a:cubicBezTo>
                  <a:pt x="239604" y="932854"/>
                  <a:pt x="209654" y="904211"/>
                  <a:pt x="205910" y="866851"/>
                </a:cubicBezTo>
                <a:cubicBezTo>
                  <a:pt x="177208" y="856888"/>
                  <a:pt x="151002" y="843190"/>
                  <a:pt x="126042" y="825755"/>
                </a:cubicBezTo>
                <a:lnTo>
                  <a:pt x="121050" y="829491"/>
                </a:lnTo>
                <a:cubicBezTo>
                  <a:pt x="111068" y="836963"/>
                  <a:pt x="106076" y="849416"/>
                  <a:pt x="106076" y="861870"/>
                </a:cubicBezTo>
                <a:cubicBezTo>
                  <a:pt x="106076" y="874323"/>
                  <a:pt x="111068" y="885531"/>
                  <a:pt x="121050" y="894248"/>
                </a:cubicBezTo>
                <a:lnTo>
                  <a:pt x="309488" y="1054897"/>
                </a:lnTo>
                <a:cubicBezTo>
                  <a:pt x="316976" y="1061123"/>
                  <a:pt x="325712" y="1064860"/>
                  <a:pt x="336944" y="1064860"/>
                </a:cubicBezTo>
                <a:lnTo>
                  <a:pt x="1226720" y="1064860"/>
                </a:lnTo>
                <a:cubicBezTo>
                  <a:pt x="1240448" y="1064860"/>
                  <a:pt x="1251680" y="1053651"/>
                  <a:pt x="1251680" y="1038707"/>
                </a:cubicBezTo>
                <a:lnTo>
                  <a:pt x="1251680" y="683787"/>
                </a:lnTo>
                <a:cubicBezTo>
                  <a:pt x="1251680" y="670088"/>
                  <a:pt x="1240448" y="658880"/>
                  <a:pt x="1226720" y="658880"/>
                </a:cubicBezTo>
                <a:close/>
                <a:moveTo>
                  <a:pt x="73630" y="438455"/>
                </a:moveTo>
                <a:cubicBezTo>
                  <a:pt x="46174" y="480797"/>
                  <a:pt x="32448" y="529365"/>
                  <a:pt x="32448" y="579178"/>
                </a:cubicBezTo>
                <a:cubicBezTo>
                  <a:pt x="32448" y="658880"/>
                  <a:pt x="68638" y="731110"/>
                  <a:pt x="124794" y="782168"/>
                </a:cubicBezTo>
                <a:lnTo>
                  <a:pt x="287026" y="643936"/>
                </a:lnTo>
                <a:cubicBezTo>
                  <a:pt x="300754" y="631483"/>
                  <a:pt x="318224" y="625256"/>
                  <a:pt x="336944" y="625256"/>
                </a:cubicBezTo>
                <a:lnTo>
                  <a:pt x="569060" y="625256"/>
                </a:lnTo>
                <a:cubicBezTo>
                  <a:pt x="571556" y="610312"/>
                  <a:pt x="574052" y="595368"/>
                  <a:pt x="574052" y="579178"/>
                </a:cubicBezTo>
                <a:cubicBezTo>
                  <a:pt x="574052" y="555517"/>
                  <a:pt x="569060" y="531856"/>
                  <a:pt x="564068" y="509440"/>
                </a:cubicBezTo>
                <a:cubicBezTo>
                  <a:pt x="506662" y="569216"/>
                  <a:pt x="426794" y="604085"/>
                  <a:pt x="341936" y="604085"/>
                </a:cubicBezTo>
                <a:cubicBezTo>
                  <a:pt x="320720" y="604085"/>
                  <a:pt x="298258" y="601595"/>
                  <a:pt x="277042" y="596613"/>
                </a:cubicBezTo>
                <a:cubicBezTo>
                  <a:pt x="187192" y="576688"/>
                  <a:pt x="113564" y="516912"/>
                  <a:pt x="73630" y="438455"/>
                </a:cubicBezTo>
                <a:close/>
                <a:moveTo>
                  <a:pt x="287026" y="310186"/>
                </a:moveTo>
                <a:cubicBezTo>
                  <a:pt x="243348" y="313922"/>
                  <a:pt x="203414" y="325130"/>
                  <a:pt x="167224" y="347546"/>
                </a:cubicBezTo>
                <a:cubicBezTo>
                  <a:pt x="169720" y="352527"/>
                  <a:pt x="174712" y="358754"/>
                  <a:pt x="179704" y="362490"/>
                </a:cubicBezTo>
                <a:cubicBezTo>
                  <a:pt x="193430" y="373698"/>
                  <a:pt x="209654" y="378679"/>
                  <a:pt x="227126" y="377434"/>
                </a:cubicBezTo>
                <a:cubicBezTo>
                  <a:pt x="244596" y="376189"/>
                  <a:pt x="260820" y="367471"/>
                  <a:pt x="270802" y="355018"/>
                </a:cubicBezTo>
                <a:cubicBezTo>
                  <a:pt x="282034" y="341319"/>
                  <a:pt x="287026" y="326375"/>
                  <a:pt x="287026" y="310186"/>
                </a:cubicBezTo>
                <a:close/>
                <a:moveTo>
                  <a:pt x="710672" y="248303"/>
                </a:moveTo>
                <a:cubicBezTo>
                  <a:pt x="720622" y="248303"/>
                  <a:pt x="728084" y="254483"/>
                  <a:pt x="729328" y="263135"/>
                </a:cubicBezTo>
                <a:cubicBezTo>
                  <a:pt x="729328" y="273023"/>
                  <a:pt x="723110" y="281675"/>
                  <a:pt x="714404" y="281675"/>
                </a:cubicBezTo>
                <a:lnTo>
                  <a:pt x="551478" y="296507"/>
                </a:lnTo>
                <a:cubicBezTo>
                  <a:pt x="551478" y="296507"/>
                  <a:pt x="551478" y="296507"/>
                  <a:pt x="550234" y="296507"/>
                </a:cubicBezTo>
                <a:cubicBezTo>
                  <a:pt x="541528" y="296507"/>
                  <a:pt x="534066" y="290327"/>
                  <a:pt x="534066" y="281675"/>
                </a:cubicBezTo>
                <a:cubicBezTo>
                  <a:pt x="532822" y="271787"/>
                  <a:pt x="539040" y="264371"/>
                  <a:pt x="548990" y="263135"/>
                </a:cubicBezTo>
                <a:close/>
                <a:moveTo>
                  <a:pt x="215894" y="247918"/>
                </a:moveTo>
                <a:cubicBezTo>
                  <a:pt x="197174" y="249164"/>
                  <a:pt x="182200" y="257882"/>
                  <a:pt x="170968" y="271580"/>
                </a:cubicBezTo>
                <a:cubicBezTo>
                  <a:pt x="160984" y="282788"/>
                  <a:pt x="155992" y="298978"/>
                  <a:pt x="155992" y="313922"/>
                </a:cubicBezTo>
                <a:cubicBezTo>
                  <a:pt x="193430" y="293996"/>
                  <a:pt x="233364" y="281543"/>
                  <a:pt x="275794" y="277807"/>
                </a:cubicBezTo>
                <a:cubicBezTo>
                  <a:pt x="273298" y="272826"/>
                  <a:pt x="268308" y="266599"/>
                  <a:pt x="262068" y="262863"/>
                </a:cubicBezTo>
                <a:cubicBezTo>
                  <a:pt x="250836" y="252900"/>
                  <a:pt x="237108" y="247918"/>
                  <a:pt x="222134" y="247918"/>
                </a:cubicBezTo>
                <a:cubicBezTo>
                  <a:pt x="219638" y="247918"/>
                  <a:pt x="217142" y="247918"/>
                  <a:pt x="215894" y="247918"/>
                </a:cubicBezTo>
                <a:close/>
                <a:moveTo>
                  <a:pt x="319472" y="33721"/>
                </a:moveTo>
                <a:cubicBezTo>
                  <a:pt x="243348" y="41193"/>
                  <a:pt x="173464" y="79798"/>
                  <a:pt x="127290" y="142065"/>
                </a:cubicBezTo>
                <a:cubicBezTo>
                  <a:pt x="81116" y="203086"/>
                  <a:pt x="64894" y="279052"/>
                  <a:pt x="79868" y="356263"/>
                </a:cubicBezTo>
                <a:cubicBezTo>
                  <a:pt x="101084" y="459626"/>
                  <a:pt x="180952" y="541818"/>
                  <a:pt x="284530" y="564234"/>
                </a:cubicBezTo>
                <a:cubicBezTo>
                  <a:pt x="394348" y="587896"/>
                  <a:pt x="491688" y="543064"/>
                  <a:pt x="551588" y="473325"/>
                </a:cubicBezTo>
                <a:cubicBezTo>
                  <a:pt x="511654" y="382415"/>
                  <a:pt x="424298" y="316412"/>
                  <a:pt x="319472" y="310186"/>
                </a:cubicBezTo>
                <a:cubicBezTo>
                  <a:pt x="319472" y="333847"/>
                  <a:pt x="311984" y="357509"/>
                  <a:pt x="297010" y="376189"/>
                </a:cubicBezTo>
                <a:cubicBezTo>
                  <a:pt x="280786" y="396114"/>
                  <a:pt x="257076" y="408567"/>
                  <a:pt x="229622" y="409813"/>
                </a:cubicBezTo>
                <a:cubicBezTo>
                  <a:pt x="227126" y="411058"/>
                  <a:pt x="223382" y="411058"/>
                  <a:pt x="222134" y="411058"/>
                </a:cubicBezTo>
                <a:cubicBezTo>
                  <a:pt x="197174" y="411058"/>
                  <a:pt x="175960" y="402341"/>
                  <a:pt x="158488" y="388642"/>
                </a:cubicBezTo>
                <a:cubicBezTo>
                  <a:pt x="138522" y="371207"/>
                  <a:pt x="126042" y="347546"/>
                  <a:pt x="123546" y="321394"/>
                </a:cubicBezTo>
                <a:cubicBezTo>
                  <a:pt x="121050" y="295242"/>
                  <a:pt x="129786" y="270335"/>
                  <a:pt x="146010" y="249164"/>
                </a:cubicBezTo>
                <a:cubicBezTo>
                  <a:pt x="162232" y="229238"/>
                  <a:pt x="185944" y="218030"/>
                  <a:pt x="212150" y="215540"/>
                </a:cubicBezTo>
                <a:cubicBezTo>
                  <a:pt x="238356" y="211804"/>
                  <a:pt x="264564" y="220521"/>
                  <a:pt x="284530" y="236710"/>
                </a:cubicBezTo>
                <a:cubicBezTo>
                  <a:pt x="297010" y="247918"/>
                  <a:pt x="306992" y="261618"/>
                  <a:pt x="313232" y="276562"/>
                </a:cubicBezTo>
                <a:cubicBezTo>
                  <a:pt x="426794" y="280298"/>
                  <a:pt x="524134" y="347546"/>
                  <a:pt x="574052" y="443437"/>
                </a:cubicBezTo>
                <a:cubicBezTo>
                  <a:pt x="582786" y="426002"/>
                  <a:pt x="591522" y="409813"/>
                  <a:pt x="596514" y="392378"/>
                </a:cubicBezTo>
                <a:cubicBezTo>
                  <a:pt x="602754" y="374943"/>
                  <a:pt x="618976" y="362490"/>
                  <a:pt x="637696" y="361245"/>
                </a:cubicBezTo>
                <a:lnTo>
                  <a:pt x="1155588" y="313922"/>
                </a:lnTo>
                <a:cubicBezTo>
                  <a:pt x="1156836" y="313922"/>
                  <a:pt x="1159332" y="312676"/>
                  <a:pt x="1160580" y="311431"/>
                </a:cubicBezTo>
                <a:lnTo>
                  <a:pt x="1235456" y="237956"/>
                </a:lnTo>
                <a:lnTo>
                  <a:pt x="873556" y="271580"/>
                </a:lnTo>
                <a:lnTo>
                  <a:pt x="872308" y="271580"/>
                </a:lnTo>
                <a:cubicBezTo>
                  <a:pt x="863572" y="271580"/>
                  <a:pt x="856084" y="264108"/>
                  <a:pt x="856084" y="255391"/>
                </a:cubicBezTo>
                <a:cubicBezTo>
                  <a:pt x="854836" y="246673"/>
                  <a:pt x="862324" y="237956"/>
                  <a:pt x="871060" y="236710"/>
                </a:cubicBezTo>
                <a:lnTo>
                  <a:pt x="1231712" y="204332"/>
                </a:lnTo>
                <a:lnTo>
                  <a:pt x="1146854" y="145801"/>
                </a:lnTo>
                <a:cubicBezTo>
                  <a:pt x="1144358" y="144556"/>
                  <a:pt x="1141862" y="144556"/>
                  <a:pt x="1139366" y="144556"/>
                </a:cubicBezTo>
                <a:lnTo>
                  <a:pt x="1058250" y="152028"/>
                </a:lnTo>
                <a:cubicBezTo>
                  <a:pt x="1037034" y="153273"/>
                  <a:pt x="1028300" y="158254"/>
                  <a:pt x="1017068" y="166972"/>
                </a:cubicBezTo>
                <a:cubicBezTo>
                  <a:pt x="1004588" y="174444"/>
                  <a:pt x="989614" y="183161"/>
                  <a:pt x="960910" y="186897"/>
                </a:cubicBezTo>
                <a:cubicBezTo>
                  <a:pt x="932208" y="188142"/>
                  <a:pt x="915986" y="181916"/>
                  <a:pt x="902258" y="176934"/>
                </a:cubicBezTo>
                <a:cubicBezTo>
                  <a:pt x="894770" y="173198"/>
                  <a:pt x="887282" y="170708"/>
                  <a:pt x="878548" y="169462"/>
                </a:cubicBezTo>
                <a:cubicBezTo>
                  <a:pt x="869812" y="169462"/>
                  <a:pt x="862324" y="173198"/>
                  <a:pt x="857332" y="179425"/>
                </a:cubicBezTo>
                <a:cubicBezTo>
                  <a:pt x="857332" y="179425"/>
                  <a:pt x="857332" y="180670"/>
                  <a:pt x="856084" y="180670"/>
                </a:cubicBezTo>
                <a:cubicBezTo>
                  <a:pt x="849844" y="206822"/>
                  <a:pt x="828630" y="234220"/>
                  <a:pt x="797432" y="236710"/>
                </a:cubicBezTo>
                <a:lnTo>
                  <a:pt x="778712" y="237956"/>
                </a:lnTo>
                <a:cubicBezTo>
                  <a:pt x="747514" y="241692"/>
                  <a:pt x="722556" y="218030"/>
                  <a:pt x="711324" y="193124"/>
                </a:cubicBezTo>
                <a:cubicBezTo>
                  <a:pt x="708828" y="186897"/>
                  <a:pt x="702588" y="184406"/>
                  <a:pt x="696348" y="184406"/>
                </a:cubicBezTo>
                <a:lnTo>
                  <a:pt x="628960" y="190633"/>
                </a:lnTo>
                <a:cubicBezTo>
                  <a:pt x="599010" y="193124"/>
                  <a:pt x="584034" y="179425"/>
                  <a:pt x="576546" y="168217"/>
                </a:cubicBezTo>
                <a:cubicBezTo>
                  <a:pt x="524134" y="77307"/>
                  <a:pt x="424298" y="25003"/>
                  <a:pt x="319472" y="33721"/>
                </a:cubicBezTo>
                <a:close/>
                <a:moveTo>
                  <a:pt x="315728" y="1342"/>
                </a:moveTo>
                <a:cubicBezTo>
                  <a:pt x="433034" y="-9866"/>
                  <a:pt x="547844" y="49910"/>
                  <a:pt x="606498" y="150782"/>
                </a:cubicBezTo>
                <a:cubicBezTo>
                  <a:pt x="606498" y="153273"/>
                  <a:pt x="610242" y="158254"/>
                  <a:pt x="626464" y="157009"/>
                </a:cubicBezTo>
                <a:lnTo>
                  <a:pt x="692604" y="150782"/>
                </a:lnTo>
                <a:cubicBezTo>
                  <a:pt x="713820" y="149537"/>
                  <a:pt x="732538" y="160745"/>
                  <a:pt x="741274" y="179425"/>
                </a:cubicBezTo>
                <a:cubicBezTo>
                  <a:pt x="747514" y="193124"/>
                  <a:pt x="762490" y="206822"/>
                  <a:pt x="776216" y="205577"/>
                </a:cubicBezTo>
                <a:lnTo>
                  <a:pt x="794936" y="203086"/>
                </a:lnTo>
                <a:cubicBezTo>
                  <a:pt x="808662" y="201841"/>
                  <a:pt x="821142" y="186897"/>
                  <a:pt x="824886" y="170708"/>
                </a:cubicBezTo>
                <a:cubicBezTo>
                  <a:pt x="824886" y="168217"/>
                  <a:pt x="827382" y="164481"/>
                  <a:pt x="828630" y="160745"/>
                </a:cubicBezTo>
                <a:cubicBezTo>
                  <a:pt x="841110" y="143310"/>
                  <a:pt x="862324" y="133347"/>
                  <a:pt x="883538" y="137083"/>
                </a:cubicBezTo>
                <a:cubicBezTo>
                  <a:pt x="896018" y="138329"/>
                  <a:pt x="906002" y="142065"/>
                  <a:pt x="914738" y="145801"/>
                </a:cubicBezTo>
                <a:cubicBezTo>
                  <a:pt x="927216" y="150782"/>
                  <a:pt x="937200" y="155764"/>
                  <a:pt x="958416" y="153273"/>
                </a:cubicBezTo>
                <a:cubicBezTo>
                  <a:pt x="978382" y="150782"/>
                  <a:pt x="987118" y="144556"/>
                  <a:pt x="999596" y="138329"/>
                </a:cubicBezTo>
                <a:cubicBezTo>
                  <a:pt x="1012076" y="129611"/>
                  <a:pt x="1025804" y="120894"/>
                  <a:pt x="1054506" y="118403"/>
                </a:cubicBezTo>
                <a:lnTo>
                  <a:pt x="1136870" y="110931"/>
                </a:lnTo>
                <a:cubicBezTo>
                  <a:pt x="1146854" y="109686"/>
                  <a:pt x="1156836" y="113422"/>
                  <a:pt x="1165572" y="118403"/>
                </a:cubicBezTo>
                <a:lnTo>
                  <a:pt x="1252928" y="179425"/>
                </a:lnTo>
                <a:cubicBezTo>
                  <a:pt x="1265408" y="188142"/>
                  <a:pt x="1274142" y="201841"/>
                  <a:pt x="1275390" y="218030"/>
                </a:cubicBezTo>
                <a:cubicBezTo>
                  <a:pt x="1276638" y="234220"/>
                  <a:pt x="1271646" y="249164"/>
                  <a:pt x="1260416" y="259127"/>
                </a:cubicBezTo>
                <a:lnTo>
                  <a:pt x="1184292" y="335093"/>
                </a:lnTo>
                <a:cubicBezTo>
                  <a:pt x="1178052" y="341319"/>
                  <a:pt x="1168068" y="346301"/>
                  <a:pt x="1158084" y="347546"/>
                </a:cubicBezTo>
                <a:lnTo>
                  <a:pt x="640192" y="394869"/>
                </a:lnTo>
                <a:cubicBezTo>
                  <a:pt x="635200" y="394869"/>
                  <a:pt x="630208" y="398605"/>
                  <a:pt x="628960" y="402341"/>
                </a:cubicBezTo>
                <a:cubicBezTo>
                  <a:pt x="620224" y="430983"/>
                  <a:pt x="606498" y="455890"/>
                  <a:pt x="589026" y="479552"/>
                </a:cubicBezTo>
                <a:cubicBezTo>
                  <a:pt x="600258" y="510685"/>
                  <a:pt x="606498" y="544309"/>
                  <a:pt x="606498" y="579178"/>
                </a:cubicBezTo>
                <a:cubicBezTo>
                  <a:pt x="606498" y="594123"/>
                  <a:pt x="605250" y="610312"/>
                  <a:pt x="602754" y="625256"/>
                </a:cubicBezTo>
                <a:lnTo>
                  <a:pt x="1226720" y="625256"/>
                </a:lnTo>
                <a:cubicBezTo>
                  <a:pt x="1259168" y="625256"/>
                  <a:pt x="1284126" y="651408"/>
                  <a:pt x="1284126" y="683787"/>
                </a:cubicBezTo>
                <a:lnTo>
                  <a:pt x="1284126" y="1038707"/>
                </a:lnTo>
                <a:cubicBezTo>
                  <a:pt x="1284126" y="1072332"/>
                  <a:pt x="1259168" y="1098484"/>
                  <a:pt x="1226720" y="1098484"/>
                </a:cubicBezTo>
                <a:lnTo>
                  <a:pt x="336944" y="1098484"/>
                </a:lnTo>
                <a:cubicBezTo>
                  <a:pt x="318224" y="1098484"/>
                  <a:pt x="300754" y="1092257"/>
                  <a:pt x="287026" y="1079804"/>
                </a:cubicBezTo>
                <a:lnTo>
                  <a:pt x="99836" y="919155"/>
                </a:lnTo>
                <a:cubicBezTo>
                  <a:pt x="82364" y="904211"/>
                  <a:pt x="72382" y="884286"/>
                  <a:pt x="72382" y="861870"/>
                </a:cubicBezTo>
                <a:cubicBezTo>
                  <a:pt x="72382" y="839454"/>
                  <a:pt x="82364" y="818283"/>
                  <a:pt x="99836" y="803339"/>
                </a:cubicBezTo>
                <a:cubicBezTo>
                  <a:pt x="37440" y="747299"/>
                  <a:pt x="0" y="666352"/>
                  <a:pt x="0" y="579178"/>
                </a:cubicBezTo>
                <a:cubicBezTo>
                  <a:pt x="0" y="514421"/>
                  <a:pt x="19968" y="453399"/>
                  <a:pt x="57406" y="402341"/>
                </a:cubicBezTo>
                <a:cubicBezTo>
                  <a:pt x="53662" y="388642"/>
                  <a:pt x="49918" y="376189"/>
                  <a:pt x="46174" y="362490"/>
                </a:cubicBezTo>
                <a:cubicBezTo>
                  <a:pt x="29952" y="276562"/>
                  <a:pt x="48670" y="190633"/>
                  <a:pt x="101084" y="122139"/>
                </a:cubicBezTo>
                <a:cubicBezTo>
                  <a:pt x="152250" y="52401"/>
                  <a:pt x="230868" y="8814"/>
                  <a:pt x="315728" y="1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236">
            <a:extLst>
              <a:ext uri="{FF2B5EF4-FFF2-40B4-BE49-F238E27FC236}">
                <a16:creationId xmlns:a16="http://schemas.microsoft.com/office/drawing/2014/main" id="{55A444D6-BDA2-8D41-BA8B-7F26F3FCF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0766" y="7209556"/>
            <a:ext cx="0" cy="1713830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37">
            <a:extLst>
              <a:ext uri="{FF2B5EF4-FFF2-40B4-BE49-F238E27FC236}">
                <a16:creationId xmlns:a16="http://schemas.microsoft.com/office/drawing/2014/main" id="{F7338111-57CD-514F-85AD-21E69BCB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7" y="10329606"/>
            <a:ext cx="17583244" cy="2175247"/>
          </a:xfrm>
          <a:custGeom>
            <a:avLst/>
            <a:gdLst>
              <a:gd name="T0" fmla="*/ 13244 w 14117"/>
              <a:gd name="T1" fmla="*/ 1745 h 1746"/>
              <a:gd name="T2" fmla="*/ 0 w 14117"/>
              <a:gd name="T3" fmla="*/ 1745 h 1746"/>
              <a:gd name="T4" fmla="*/ 0 w 14117"/>
              <a:gd name="T5" fmla="*/ 0 h 1746"/>
              <a:gd name="T6" fmla="*/ 13244 w 14117"/>
              <a:gd name="T7" fmla="*/ 0 h 1746"/>
              <a:gd name="T8" fmla="*/ 13244 w 14117"/>
              <a:gd name="T9" fmla="*/ 0 h 1746"/>
              <a:gd name="T10" fmla="*/ 14116 w 14117"/>
              <a:gd name="T11" fmla="*/ 872 h 1746"/>
              <a:gd name="T12" fmla="*/ 14116 w 14117"/>
              <a:gd name="T13" fmla="*/ 872 h 1746"/>
              <a:gd name="T14" fmla="*/ 14116 w 14117"/>
              <a:gd name="T15" fmla="*/ 872 h 1746"/>
              <a:gd name="T16" fmla="*/ 13244 w 14117"/>
              <a:gd name="T17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7" h="1746">
                <a:moveTo>
                  <a:pt x="13244" y="1745"/>
                </a:moveTo>
                <a:lnTo>
                  <a:pt x="0" y="1745"/>
                </a:lnTo>
                <a:lnTo>
                  <a:pt x="0" y="0"/>
                </a:lnTo>
                <a:lnTo>
                  <a:pt x="13244" y="0"/>
                </a:lnTo>
                <a:lnTo>
                  <a:pt x="13244" y="0"/>
                </a:lnTo>
                <a:cubicBezTo>
                  <a:pt x="13726" y="0"/>
                  <a:pt x="14116" y="390"/>
                  <a:pt x="14116" y="872"/>
                </a:cubicBezTo>
                <a:lnTo>
                  <a:pt x="14116" y="872"/>
                </a:lnTo>
                <a:lnTo>
                  <a:pt x="14116" y="872"/>
                </a:lnTo>
                <a:cubicBezTo>
                  <a:pt x="14116" y="1354"/>
                  <a:pt x="13726" y="1745"/>
                  <a:pt x="13244" y="1745"/>
                </a:cubicBez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09">
            <a:extLst>
              <a:ext uri="{FF2B5EF4-FFF2-40B4-BE49-F238E27FC236}">
                <a16:creationId xmlns:a16="http://schemas.microsoft.com/office/drawing/2014/main" id="{F3D7FE25-B68B-3B4B-82DF-0B6ACE82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612" y="10027490"/>
            <a:ext cx="3081598" cy="2768494"/>
          </a:xfrm>
          <a:custGeom>
            <a:avLst/>
            <a:gdLst>
              <a:gd name="T0" fmla="*/ 2342 w 2475"/>
              <a:gd name="T1" fmla="*/ 519 h 2224"/>
              <a:gd name="T2" fmla="*/ 2342 w 2475"/>
              <a:gd name="T3" fmla="*/ 519 h 2224"/>
              <a:gd name="T4" fmla="*/ 1465 w 2475"/>
              <a:gd name="T5" fmla="*/ 92 h 2224"/>
              <a:gd name="T6" fmla="*/ 1465 w 2475"/>
              <a:gd name="T7" fmla="*/ 92 h 2224"/>
              <a:gd name="T8" fmla="*/ 1353 w 2475"/>
              <a:gd name="T9" fmla="*/ 37 h 2224"/>
              <a:gd name="T10" fmla="*/ 1353 w 2475"/>
              <a:gd name="T11" fmla="*/ 37 h 2224"/>
              <a:gd name="T12" fmla="*/ 1130 w 2475"/>
              <a:gd name="T13" fmla="*/ 37 h 2224"/>
              <a:gd name="T14" fmla="*/ 1130 w 2475"/>
              <a:gd name="T15" fmla="*/ 37 h 2224"/>
              <a:gd name="T16" fmla="*/ 1119 w 2475"/>
              <a:gd name="T17" fmla="*/ 42 h 2224"/>
              <a:gd name="T18" fmla="*/ 1119 w 2475"/>
              <a:gd name="T19" fmla="*/ 42 h 2224"/>
              <a:gd name="T20" fmla="*/ 1061 w 2475"/>
              <a:gd name="T21" fmla="*/ 70 h 2224"/>
              <a:gd name="T22" fmla="*/ 1061 w 2475"/>
              <a:gd name="T23" fmla="*/ 70 h 2224"/>
              <a:gd name="T24" fmla="*/ 553 w 2475"/>
              <a:gd name="T25" fmla="*/ 318 h 2224"/>
              <a:gd name="T26" fmla="*/ 553 w 2475"/>
              <a:gd name="T27" fmla="*/ 318 h 2224"/>
              <a:gd name="T28" fmla="*/ 141 w 2475"/>
              <a:gd name="T29" fmla="*/ 519 h 2224"/>
              <a:gd name="T30" fmla="*/ 141 w 2475"/>
              <a:gd name="T31" fmla="*/ 519 h 2224"/>
              <a:gd name="T32" fmla="*/ 62 w 2475"/>
              <a:gd name="T33" fmla="*/ 820 h 2224"/>
              <a:gd name="T34" fmla="*/ 62 w 2475"/>
              <a:gd name="T35" fmla="*/ 820 h 2224"/>
              <a:gd name="T36" fmla="*/ 363 w 2475"/>
              <a:gd name="T37" fmla="*/ 899 h 2224"/>
              <a:gd name="T38" fmla="*/ 363 w 2475"/>
              <a:gd name="T39" fmla="*/ 899 h 2224"/>
              <a:gd name="T40" fmla="*/ 438 w 2475"/>
              <a:gd name="T41" fmla="*/ 862 h 2224"/>
              <a:gd name="T42" fmla="*/ 438 w 2475"/>
              <a:gd name="T43" fmla="*/ 2117 h 2224"/>
              <a:gd name="T44" fmla="*/ 438 w 2475"/>
              <a:gd name="T45" fmla="*/ 2117 h 2224"/>
              <a:gd name="T46" fmla="*/ 544 w 2475"/>
              <a:gd name="T47" fmla="*/ 2223 h 2224"/>
              <a:gd name="T48" fmla="*/ 1939 w 2475"/>
              <a:gd name="T49" fmla="*/ 2223 h 2224"/>
              <a:gd name="T50" fmla="*/ 1939 w 2475"/>
              <a:gd name="T51" fmla="*/ 2223 h 2224"/>
              <a:gd name="T52" fmla="*/ 2045 w 2475"/>
              <a:gd name="T53" fmla="*/ 2117 h 2224"/>
              <a:gd name="T54" fmla="*/ 2045 w 2475"/>
              <a:gd name="T55" fmla="*/ 862 h 2224"/>
              <a:gd name="T56" fmla="*/ 2120 w 2475"/>
              <a:gd name="T57" fmla="*/ 899 h 2224"/>
              <a:gd name="T58" fmla="*/ 2120 w 2475"/>
              <a:gd name="T59" fmla="*/ 899 h 2224"/>
              <a:gd name="T60" fmla="*/ 2421 w 2475"/>
              <a:gd name="T61" fmla="*/ 820 h 2224"/>
              <a:gd name="T62" fmla="*/ 2421 w 2475"/>
              <a:gd name="T63" fmla="*/ 820 h 2224"/>
              <a:gd name="T64" fmla="*/ 2342 w 2475"/>
              <a:gd name="T65" fmla="*/ 519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75" h="2224">
                <a:moveTo>
                  <a:pt x="2342" y="519"/>
                </a:moveTo>
                <a:lnTo>
                  <a:pt x="2342" y="519"/>
                </a:lnTo>
                <a:cubicBezTo>
                  <a:pt x="2050" y="377"/>
                  <a:pt x="1758" y="234"/>
                  <a:pt x="1465" y="92"/>
                </a:cubicBezTo>
                <a:lnTo>
                  <a:pt x="1465" y="92"/>
                </a:lnTo>
                <a:cubicBezTo>
                  <a:pt x="1428" y="74"/>
                  <a:pt x="1391" y="55"/>
                  <a:pt x="1353" y="37"/>
                </a:cubicBezTo>
                <a:lnTo>
                  <a:pt x="1353" y="37"/>
                </a:lnTo>
                <a:cubicBezTo>
                  <a:pt x="1275" y="1"/>
                  <a:pt x="1208" y="0"/>
                  <a:pt x="1130" y="37"/>
                </a:cubicBezTo>
                <a:lnTo>
                  <a:pt x="1130" y="37"/>
                </a:lnTo>
                <a:cubicBezTo>
                  <a:pt x="1126" y="39"/>
                  <a:pt x="1123" y="40"/>
                  <a:pt x="1119" y="42"/>
                </a:cubicBezTo>
                <a:lnTo>
                  <a:pt x="1119" y="42"/>
                </a:lnTo>
                <a:cubicBezTo>
                  <a:pt x="1100" y="51"/>
                  <a:pt x="1080" y="61"/>
                  <a:pt x="1061" y="70"/>
                </a:cubicBezTo>
                <a:lnTo>
                  <a:pt x="1061" y="70"/>
                </a:lnTo>
                <a:cubicBezTo>
                  <a:pt x="891" y="153"/>
                  <a:pt x="722" y="235"/>
                  <a:pt x="553" y="318"/>
                </a:cubicBezTo>
                <a:lnTo>
                  <a:pt x="553" y="318"/>
                </a:lnTo>
                <a:cubicBezTo>
                  <a:pt x="416" y="385"/>
                  <a:pt x="278" y="452"/>
                  <a:pt x="141" y="519"/>
                </a:cubicBezTo>
                <a:lnTo>
                  <a:pt x="141" y="519"/>
                </a:lnTo>
                <a:cubicBezTo>
                  <a:pt x="37" y="569"/>
                  <a:pt x="0" y="725"/>
                  <a:pt x="62" y="820"/>
                </a:cubicBezTo>
                <a:lnTo>
                  <a:pt x="62" y="820"/>
                </a:lnTo>
                <a:cubicBezTo>
                  <a:pt x="130" y="927"/>
                  <a:pt x="252" y="953"/>
                  <a:pt x="363" y="899"/>
                </a:cubicBezTo>
                <a:lnTo>
                  <a:pt x="363" y="899"/>
                </a:lnTo>
                <a:cubicBezTo>
                  <a:pt x="388" y="887"/>
                  <a:pt x="413" y="875"/>
                  <a:pt x="438" y="862"/>
                </a:cubicBezTo>
                <a:lnTo>
                  <a:pt x="438" y="2117"/>
                </a:lnTo>
                <a:lnTo>
                  <a:pt x="438" y="2117"/>
                </a:lnTo>
                <a:cubicBezTo>
                  <a:pt x="438" y="2176"/>
                  <a:pt x="486" y="2223"/>
                  <a:pt x="544" y="2223"/>
                </a:cubicBezTo>
                <a:lnTo>
                  <a:pt x="1939" y="2223"/>
                </a:lnTo>
                <a:lnTo>
                  <a:pt x="1939" y="2223"/>
                </a:lnTo>
                <a:cubicBezTo>
                  <a:pt x="1997" y="2223"/>
                  <a:pt x="2045" y="2176"/>
                  <a:pt x="2045" y="2117"/>
                </a:cubicBezTo>
                <a:lnTo>
                  <a:pt x="2045" y="862"/>
                </a:lnTo>
                <a:lnTo>
                  <a:pt x="2120" y="899"/>
                </a:lnTo>
                <a:lnTo>
                  <a:pt x="2120" y="899"/>
                </a:lnTo>
                <a:cubicBezTo>
                  <a:pt x="2223" y="949"/>
                  <a:pt x="2363" y="931"/>
                  <a:pt x="2421" y="820"/>
                </a:cubicBezTo>
                <a:lnTo>
                  <a:pt x="2421" y="820"/>
                </a:lnTo>
                <a:cubicBezTo>
                  <a:pt x="2474" y="721"/>
                  <a:pt x="2453" y="573"/>
                  <a:pt x="2342" y="5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13">
            <a:extLst>
              <a:ext uri="{FF2B5EF4-FFF2-40B4-BE49-F238E27FC236}">
                <a16:creationId xmlns:a16="http://schemas.microsoft.com/office/drawing/2014/main" id="{E06CD985-0D56-974B-BDD6-5D985A45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072" y="10889897"/>
            <a:ext cx="961281" cy="988747"/>
          </a:xfrm>
          <a:custGeom>
            <a:avLst/>
            <a:gdLst>
              <a:gd name="T0" fmla="*/ 742 w 771"/>
              <a:gd name="T1" fmla="*/ 347 h 794"/>
              <a:gd name="T2" fmla="*/ 596 w 771"/>
              <a:gd name="T3" fmla="*/ 189 h 794"/>
              <a:gd name="T4" fmla="*/ 450 w 771"/>
              <a:gd name="T5" fmla="*/ 31 h 794"/>
              <a:gd name="T6" fmla="*/ 450 w 771"/>
              <a:gd name="T7" fmla="*/ 31 h 794"/>
              <a:gd name="T8" fmla="*/ 321 w 771"/>
              <a:gd name="T9" fmla="*/ 31 h 794"/>
              <a:gd name="T10" fmla="*/ 175 w 771"/>
              <a:gd name="T11" fmla="*/ 189 h 794"/>
              <a:gd name="T12" fmla="*/ 29 w 771"/>
              <a:gd name="T13" fmla="*/ 347 h 794"/>
              <a:gd name="T14" fmla="*/ 29 w 771"/>
              <a:gd name="T15" fmla="*/ 347 h 794"/>
              <a:gd name="T16" fmla="*/ 93 w 771"/>
              <a:gd name="T17" fmla="*/ 417 h 794"/>
              <a:gd name="T18" fmla="*/ 175 w 771"/>
              <a:gd name="T19" fmla="*/ 417 h 794"/>
              <a:gd name="T20" fmla="*/ 175 w 771"/>
              <a:gd name="T21" fmla="*/ 709 h 794"/>
              <a:gd name="T22" fmla="*/ 175 w 771"/>
              <a:gd name="T23" fmla="*/ 709 h 794"/>
              <a:gd name="T24" fmla="*/ 258 w 771"/>
              <a:gd name="T25" fmla="*/ 793 h 794"/>
              <a:gd name="T26" fmla="*/ 524 w 771"/>
              <a:gd name="T27" fmla="*/ 793 h 794"/>
              <a:gd name="T28" fmla="*/ 524 w 771"/>
              <a:gd name="T29" fmla="*/ 793 h 794"/>
              <a:gd name="T30" fmla="*/ 596 w 771"/>
              <a:gd name="T31" fmla="*/ 722 h 794"/>
              <a:gd name="T32" fmla="*/ 596 w 771"/>
              <a:gd name="T33" fmla="*/ 417 h 794"/>
              <a:gd name="T34" fmla="*/ 677 w 771"/>
              <a:gd name="T35" fmla="*/ 417 h 794"/>
              <a:gd name="T36" fmla="*/ 677 w 771"/>
              <a:gd name="T37" fmla="*/ 417 h 794"/>
              <a:gd name="T38" fmla="*/ 742 w 771"/>
              <a:gd name="T39" fmla="*/ 347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1" h="794">
                <a:moveTo>
                  <a:pt x="742" y="347"/>
                </a:moveTo>
                <a:lnTo>
                  <a:pt x="596" y="189"/>
                </a:lnTo>
                <a:lnTo>
                  <a:pt x="450" y="31"/>
                </a:lnTo>
                <a:lnTo>
                  <a:pt x="450" y="31"/>
                </a:lnTo>
                <a:cubicBezTo>
                  <a:pt x="421" y="0"/>
                  <a:pt x="350" y="0"/>
                  <a:pt x="321" y="31"/>
                </a:cubicBezTo>
                <a:lnTo>
                  <a:pt x="175" y="189"/>
                </a:lnTo>
                <a:lnTo>
                  <a:pt x="29" y="347"/>
                </a:lnTo>
                <a:lnTo>
                  <a:pt x="29" y="347"/>
                </a:lnTo>
                <a:cubicBezTo>
                  <a:pt x="0" y="378"/>
                  <a:pt x="36" y="417"/>
                  <a:pt x="93" y="417"/>
                </a:cubicBezTo>
                <a:lnTo>
                  <a:pt x="175" y="417"/>
                </a:lnTo>
                <a:lnTo>
                  <a:pt x="175" y="709"/>
                </a:lnTo>
                <a:lnTo>
                  <a:pt x="175" y="709"/>
                </a:lnTo>
                <a:cubicBezTo>
                  <a:pt x="175" y="755"/>
                  <a:pt x="213" y="793"/>
                  <a:pt x="258" y="793"/>
                </a:cubicBezTo>
                <a:lnTo>
                  <a:pt x="524" y="793"/>
                </a:lnTo>
                <a:lnTo>
                  <a:pt x="524" y="793"/>
                </a:lnTo>
                <a:cubicBezTo>
                  <a:pt x="564" y="793"/>
                  <a:pt x="596" y="761"/>
                  <a:pt x="596" y="722"/>
                </a:cubicBezTo>
                <a:lnTo>
                  <a:pt x="596" y="417"/>
                </a:lnTo>
                <a:lnTo>
                  <a:pt x="677" y="417"/>
                </a:lnTo>
                <a:lnTo>
                  <a:pt x="677" y="417"/>
                </a:lnTo>
                <a:cubicBezTo>
                  <a:pt x="735" y="417"/>
                  <a:pt x="770" y="378"/>
                  <a:pt x="742" y="3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B63B2F9-0257-B649-AE7A-E28F7140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419" y="10845951"/>
            <a:ext cx="1207222" cy="1190748"/>
          </a:xfrm>
          <a:custGeom>
            <a:avLst/>
            <a:gdLst>
              <a:gd name="connsiteX0" fmla="*/ 566782 w 1207222"/>
              <a:gd name="connsiteY0" fmla="*/ 1013880 h 1190748"/>
              <a:gd name="connsiteX1" fmla="*/ 566782 w 1207222"/>
              <a:gd name="connsiteY1" fmla="*/ 1158364 h 1190748"/>
              <a:gd name="connsiteX2" fmla="*/ 1159782 w 1207222"/>
              <a:gd name="connsiteY2" fmla="*/ 1158364 h 1190748"/>
              <a:gd name="connsiteX3" fmla="*/ 1174764 w 1207222"/>
              <a:gd name="connsiteY3" fmla="*/ 1143418 h 1190748"/>
              <a:gd name="connsiteX4" fmla="*/ 1174764 w 1207222"/>
              <a:gd name="connsiteY4" fmla="*/ 1013880 h 1190748"/>
              <a:gd name="connsiteX5" fmla="*/ 392004 w 1207222"/>
              <a:gd name="connsiteY5" fmla="*/ 693773 h 1190748"/>
              <a:gd name="connsiteX6" fmla="*/ 247188 w 1207222"/>
              <a:gd name="connsiteY6" fmla="*/ 695018 h 1190748"/>
              <a:gd name="connsiteX7" fmla="*/ 247188 w 1207222"/>
              <a:gd name="connsiteY7" fmla="*/ 925446 h 1190748"/>
              <a:gd name="connsiteX8" fmla="*/ 198498 w 1207222"/>
              <a:gd name="connsiteY8" fmla="*/ 974022 h 1190748"/>
              <a:gd name="connsiteX9" fmla="*/ 126090 w 1207222"/>
              <a:gd name="connsiteY9" fmla="*/ 974022 h 1190748"/>
              <a:gd name="connsiteX10" fmla="*/ 33708 w 1207222"/>
              <a:gd name="connsiteY10" fmla="*/ 1066193 h 1190748"/>
              <a:gd name="connsiteX11" fmla="*/ 126090 w 1207222"/>
              <a:gd name="connsiteY11" fmla="*/ 1158364 h 1190748"/>
              <a:gd name="connsiteX12" fmla="*/ 392004 w 1207222"/>
              <a:gd name="connsiteY12" fmla="*/ 1158364 h 1190748"/>
              <a:gd name="connsiteX13" fmla="*/ 811474 w 1207222"/>
              <a:gd name="connsiteY13" fmla="*/ 585410 h 1190748"/>
              <a:gd name="connsiteX14" fmla="*/ 780262 w 1207222"/>
              <a:gd name="connsiteY14" fmla="*/ 627759 h 1190748"/>
              <a:gd name="connsiteX15" fmla="*/ 871398 w 1207222"/>
              <a:gd name="connsiteY15" fmla="*/ 683808 h 1190748"/>
              <a:gd name="connsiteX16" fmla="*/ 961284 w 1207222"/>
              <a:gd name="connsiteY16" fmla="*/ 627759 h 1190748"/>
              <a:gd name="connsiteX17" fmla="*/ 930074 w 1207222"/>
              <a:gd name="connsiteY17" fmla="*/ 585410 h 1190748"/>
              <a:gd name="connsiteX18" fmla="*/ 908850 w 1207222"/>
              <a:gd name="connsiteY18" fmla="*/ 621531 h 1190748"/>
              <a:gd name="connsiteX19" fmla="*/ 871398 w 1207222"/>
              <a:gd name="connsiteY19" fmla="*/ 643951 h 1190748"/>
              <a:gd name="connsiteX20" fmla="*/ 832696 w 1207222"/>
              <a:gd name="connsiteY20" fmla="*/ 621531 h 1190748"/>
              <a:gd name="connsiteX21" fmla="*/ 811474 w 1207222"/>
              <a:gd name="connsiteY21" fmla="*/ 585410 h 1190748"/>
              <a:gd name="connsiteX22" fmla="*/ 566782 w 1207222"/>
              <a:gd name="connsiteY22" fmla="*/ 445908 h 1190748"/>
              <a:gd name="connsiteX23" fmla="*/ 566782 w 1207222"/>
              <a:gd name="connsiteY23" fmla="*/ 839503 h 1190748"/>
              <a:gd name="connsiteX24" fmla="*/ 1174764 w 1207222"/>
              <a:gd name="connsiteY24" fmla="*/ 839503 h 1190748"/>
              <a:gd name="connsiteX25" fmla="*/ 1174764 w 1207222"/>
              <a:gd name="connsiteY25" fmla="*/ 459609 h 1190748"/>
              <a:gd name="connsiteX26" fmla="*/ 1159782 w 1207222"/>
              <a:gd name="connsiteY26" fmla="*/ 445908 h 1190748"/>
              <a:gd name="connsiteX27" fmla="*/ 1013718 w 1207222"/>
              <a:gd name="connsiteY27" fmla="*/ 445908 h 1190748"/>
              <a:gd name="connsiteX28" fmla="*/ 965028 w 1207222"/>
              <a:gd name="connsiteY28" fmla="*/ 526869 h 1190748"/>
              <a:gd name="connsiteX29" fmla="*/ 947552 w 1207222"/>
              <a:gd name="connsiteY29" fmla="*/ 556762 h 1190748"/>
              <a:gd name="connsiteX30" fmla="*/ 994992 w 1207222"/>
              <a:gd name="connsiteY30" fmla="*/ 627759 h 1190748"/>
              <a:gd name="connsiteX31" fmla="*/ 871398 w 1207222"/>
              <a:gd name="connsiteY31" fmla="*/ 717438 h 1190748"/>
              <a:gd name="connsiteX32" fmla="*/ 746556 w 1207222"/>
              <a:gd name="connsiteY32" fmla="*/ 627759 h 1190748"/>
              <a:gd name="connsiteX33" fmla="*/ 793996 w 1207222"/>
              <a:gd name="connsiteY33" fmla="*/ 556762 h 1190748"/>
              <a:gd name="connsiteX34" fmla="*/ 776518 w 1207222"/>
              <a:gd name="connsiteY34" fmla="*/ 526869 h 1190748"/>
              <a:gd name="connsiteX35" fmla="*/ 727830 w 1207222"/>
              <a:gd name="connsiteY35" fmla="*/ 445908 h 1190748"/>
              <a:gd name="connsiteX36" fmla="*/ 424462 w 1207222"/>
              <a:gd name="connsiteY36" fmla="*/ 445908 h 1190748"/>
              <a:gd name="connsiteX37" fmla="*/ 424462 w 1207222"/>
              <a:gd name="connsiteY37" fmla="*/ 519396 h 1190748"/>
              <a:gd name="connsiteX38" fmla="*/ 392004 w 1207222"/>
              <a:gd name="connsiteY38" fmla="*/ 553025 h 1190748"/>
              <a:gd name="connsiteX39" fmla="*/ 247188 w 1207222"/>
              <a:gd name="connsiteY39" fmla="*/ 553025 h 1190748"/>
              <a:gd name="connsiteX40" fmla="*/ 247188 w 1207222"/>
              <a:gd name="connsiteY40" fmla="*/ 661388 h 1190748"/>
              <a:gd name="connsiteX41" fmla="*/ 392004 w 1207222"/>
              <a:gd name="connsiteY41" fmla="*/ 661388 h 1190748"/>
              <a:gd name="connsiteX42" fmla="*/ 424462 w 1207222"/>
              <a:gd name="connsiteY42" fmla="*/ 693773 h 1190748"/>
              <a:gd name="connsiteX43" fmla="*/ 424462 w 1207222"/>
              <a:gd name="connsiteY43" fmla="*/ 1158364 h 1190748"/>
              <a:gd name="connsiteX44" fmla="*/ 479394 w 1207222"/>
              <a:gd name="connsiteY44" fmla="*/ 1158364 h 1190748"/>
              <a:gd name="connsiteX45" fmla="*/ 534324 w 1207222"/>
              <a:gd name="connsiteY45" fmla="*/ 1158364 h 1190748"/>
              <a:gd name="connsiteX46" fmla="*/ 534324 w 1207222"/>
              <a:gd name="connsiteY46" fmla="*/ 1013880 h 1190748"/>
              <a:gd name="connsiteX47" fmla="*/ 566782 w 1207222"/>
              <a:gd name="connsiteY47" fmla="*/ 981496 h 1190748"/>
              <a:gd name="connsiteX48" fmla="*/ 1174764 w 1207222"/>
              <a:gd name="connsiteY48" fmla="*/ 981496 h 1190748"/>
              <a:gd name="connsiteX49" fmla="*/ 1174764 w 1207222"/>
              <a:gd name="connsiteY49" fmla="*/ 871887 h 1190748"/>
              <a:gd name="connsiteX50" fmla="*/ 566782 w 1207222"/>
              <a:gd name="connsiteY50" fmla="*/ 871887 h 1190748"/>
              <a:gd name="connsiteX51" fmla="*/ 534324 w 1207222"/>
              <a:gd name="connsiteY51" fmla="*/ 839503 h 1190748"/>
              <a:gd name="connsiteX52" fmla="*/ 534324 w 1207222"/>
              <a:gd name="connsiteY52" fmla="*/ 445908 h 1190748"/>
              <a:gd name="connsiteX53" fmla="*/ 247188 w 1207222"/>
              <a:gd name="connsiteY53" fmla="*/ 445908 h 1190748"/>
              <a:gd name="connsiteX54" fmla="*/ 247188 w 1207222"/>
              <a:gd name="connsiteY54" fmla="*/ 519396 h 1190748"/>
              <a:gd name="connsiteX55" fmla="*/ 392004 w 1207222"/>
              <a:gd name="connsiteY55" fmla="*/ 519396 h 1190748"/>
              <a:gd name="connsiteX56" fmla="*/ 392004 w 1207222"/>
              <a:gd name="connsiteY56" fmla="*/ 445908 h 1190748"/>
              <a:gd name="connsiteX57" fmla="*/ 117352 w 1207222"/>
              <a:gd name="connsiteY57" fmla="*/ 310143 h 1190748"/>
              <a:gd name="connsiteX58" fmla="*/ 33708 w 1207222"/>
              <a:gd name="connsiteY58" fmla="*/ 394840 h 1190748"/>
              <a:gd name="connsiteX59" fmla="*/ 33708 w 1207222"/>
              <a:gd name="connsiteY59" fmla="*/ 980250 h 1190748"/>
              <a:gd name="connsiteX60" fmla="*/ 126090 w 1207222"/>
              <a:gd name="connsiteY60" fmla="*/ 940392 h 1190748"/>
              <a:gd name="connsiteX61" fmla="*/ 198498 w 1207222"/>
              <a:gd name="connsiteY61" fmla="*/ 940392 h 1190748"/>
              <a:gd name="connsiteX62" fmla="*/ 213480 w 1207222"/>
              <a:gd name="connsiteY62" fmla="*/ 925446 h 1190748"/>
              <a:gd name="connsiteX63" fmla="*/ 213480 w 1207222"/>
              <a:gd name="connsiteY63" fmla="*/ 695018 h 1190748"/>
              <a:gd name="connsiteX64" fmla="*/ 213480 w 1207222"/>
              <a:gd name="connsiteY64" fmla="*/ 519396 h 1190748"/>
              <a:gd name="connsiteX65" fmla="*/ 213480 w 1207222"/>
              <a:gd name="connsiteY65" fmla="*/ 325089 h 1190748"/>
              <a:gd name="connsiteX66" fmla="*/ 198498 w 1207222"/>
              <a:gd name="connsiteY66" fmla="*/ 310143 h 1190748"/>
              <a:gd name="connsiteX67" fmla="*/ 870648 w 1207222"/>
              <a:gd name="connsiteY67" fmla="*/ 176846 h 1190748"/>
              <a:gd name="connsiteX68" fmla="*/ 796300 w 1207222"/>
              <a:gd name="connsiteY68" fmla="*/ 249936 h 1190748"/>
              <a:gd name="connsiteX69" fmla="*/ 870648 w 1207222"/>
              <a:gd name="connsiteY69" fmla="*/ 321767 h 1190748"/>
              <a:gd name="connsiteX70" fmla="*/ 943738 w 1207222"/>
              <a:gd name="connsiteY70" fmla="*/ 249936 h 1190748"/>
              <a:gd name="connsiteX71" fmla="*/ 870648 w 1207222"/>
              <a:gd name="connsiteY71" fmla="*/ 176846 h 1190748"/>
              <a:gd name="connsiteX72" fmla="*/ 870648 w 1207222"/>
              <a:gd name="connsiteY72" fmla="*/ 142821 h 1190748"/>
              <a:gd name="connsiteX73" fmla="*/ 976502 w 1207222"/>
              <a:gd name="connsiteY73" fmla="*/ 249936 h 1190748"/>
              <a:gd name="connsiteX74" fmla="*/ 870648 w 1207222"/>
              <a:gd name="connsiteY74" fmla="*/ 355792 h 1190748"/>
              <a:gd name="connsiteX75" fmla="*/ 763536 w 1207222"/>
              <a:gd name="connsiteY75" fmla="*/ 249936 h 1190748"/>
              <a:gd name="connsiteX76" fmla="*/ 870648 w 1207222"/>
              <a:gd name="connsiteY76" fmla="*/ 142821 h 1190748"/>
              <a:gd name="connsiteX77" fmla="*/ 871398 w 1207222"/>
              <a:gd name="connsiteY77" fmla="*/ 33630 h 1190748"/>
              <a:gd name="connsiteX78" fmla="*/ 674148 w 1207222"/>
              <a:gd name="connsiteY78" fmla="*/ 230427 h 1190748"/>
              <a:gd name="connsiteX79" fmla="*/ 806480 w 1207222"/>
              <a:gd name="connsiteY79" fmla="*/ 510677 h 1190748"/>
              <a:gd name="connsiteX80" fmla="*/ 861410 w 1207222"/>
              <a:gd name="connsiteY80" fmla="*/ 605339 h 1190748"/>
              <a:gd name="connsiteX81" fmla="*/ 871398 w 1207222"/>
              <a:gd name="connsiteY81" fmla="*/ 611566 h 1190748"/>
              <a:gd name="connsiteX82" fmla="*/ 880136 w 1207222"/>
              <a:gd name="connsiteY82" fmla="*/ 605339 h 1190748"/>
              <a:gd name="connsiteX83" fmla="*/ 936316 w 1207222"/>
              <a:gd name="connsiteY83" fmla="*/ 510677 h 1190748"/>
              <a:gd name="connsiteX84" fmla="*/ 1067400 w 1207222"/>
              <a:gd name="connsiteY84" fmla="*/ 230427 h 1190748"/>
              <a:gd name="connsiteX85" fmla="*/ 871398 w 1207222"/>
              <a:gd name="connsiteY85" fmla="*/ 33630 h 1190748"/>
              <a:gd name="connsiteX86" fmla="*/ 871398 w 1207222"/>
              <a:gd name="connsiteY86" fmla="*/ 0 h 1190748"/>
              <a:gd name="connsiteX87" fmla="*/ 1101106 w 1207222"/>
              <a:gd name="connsiteY87" fmla="*/ 230427 h 1190748"/>
              <a:gd name="connsiteX88" fmla="*/ 1032444 w 1207222"/>
              <a:gd name="connsiteY88" fmla="*/ 412278 h 1190748"/>
              <a:gd name="connsiteX89" fmla="*/ 1159782 w 1207222"/>
              <a:gd name="connsiteY89" fmla="*/ 412278 h 1190748"/>
              <a:gd name="connsiteX90" fmla="*/ 1207222 w 1207222"/>
              <a:gd name="connsiteY90" fmla="*/ 459609 h 1190748"/>
              <a:gd name="connsiteX91" fmla="*/ 1207222 w 1207222"/>
              <a:gd name="connsiteY91" fmla="*/ 839503 h 1190748"/>
              <a:gd name="connsiteX92" fmla="*/ 1207222 w 1207222"/>
              <a:gd name="connsiteY92" fmla="*/ 1013880 h 1190748"/>
              <a:gd name="connsiteX93" fmla="*/ 1207222 w 1207222"/>
              <a:gd name="connsiteY93" fmla="*/ 1143418 h 1190748"/>
              <a:gd name="connsiteX94" fmla="*/ 1159782 w 1207222"/>
              <a:gd name="connsiteY94" fmla="*/ 1190748 h 1190748"/>
              <a:gd name="connsiteX95" fmla="*/ 566782 w 1207222"/>
              <a:gd name="connsiteY95" fmla="*/ 1190748 h 1190748"/>
              <a:gd name="connsiteX96" fmla="*/ 479394 w 1207222"/>
              <a:gd name="connsiteY96" fmla="*/ 1190748 h 1190748"/>
              <a:gd name="connsiteX97" fmla="*/ 392004 w 1207222"/>
              <a:gd name="connsiteY97" fmla="*/ 1190748 h 1190748"/>
              <a:gd name="connsiteX98" fmla="*/ 126090 w 1207222"/>
              <a:gd name="connsiteY98" fmla="*/ 1190748 h 1190748"/>
              <a:gd name="connsiteX99" fmla="*/ 118600 w 1207222"/>
              <a:gd name="connsiteY99" fmla="*/ 1190748 h 1190748"/>
              <a:gd name="connsiteX100" fmla="*/ 0 w 1207222"/>
              <a:gd name="connsiteY100" fmla="*/ 1066193 h 1190748"/>
              <a:gd name="connsiteX101" fmla="*/ 0 w 1207222"/>
              <a:gd name="connsiteY101" fmla="*/ 1058720 h 1190748"/>
              <a:gd name="connsiteX102" fmla="*/ 0 w 1207222"/>
              <a:gd name="connsiteY102" fmla="*/ 394840 h 1190748"/>
              <a:gd name="connsiteX103" fmla="*/ 117352 w 1207222"/>
              <a:gd name="connsiteY103" fmla="*/ 277758 h 1190748"/>
              <a:gd name="connsiteX104" fmla="*/ 198498 w 1207222"/>
              <a:gd name="connsiteY104" fmla="*/ 277758 h 1190748"/>
              <a:gd name="connsiteX105" fmla="*/ 247188 w 1207222"/>
              <a:gd name="connsiteY105" fmla="*/ 325089 h 1190748"/>
              <a:gd name="connsiteX106" fmla="*/ 247188 w 1207222"/>
              <a:gd name="connsiteY106" fmla="*/ 412278 h 1190748"/>
              <a:gd name="connsiteX107" fmla="*/ 392004 w 1207222"/>
              <a:gd name="connsiteY107" fmla="*/ 412278 h 1190748"/>
              <a:gd name="connsiteX108" fmla="*/ 566782 w 1207222"/>
              <a:gd name="connsiteY108" fmla="*/ 412278 h 1190748"/>
              <a:gd name="connsiteX109" fmla="*/ 709102 w 1207222"/>
              <a:gd name="connsiteY109" fmla="*/ 412278 h 1190748"/>
              <a:gd name="connsiteX110" fmla="*/ 640440 w 1207222"/>
              <a:gd name="connsiteY110" fmla="*/ 230427 h 1190748"/>
              <a:gd name="connsiteX111" fmla="*/ 871398 w 1207222"/>
              <a:gd name="connsiteY111" fmla="*/ 0 h 11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07222" h="1190748">
                <a:moveTo>
                  <a:pt x="566782" y="1013880"/>
                </a:moveTo>
                <a:lnTo>
                  <a:pt x="566782" y="1158364"/>
                </a:lnTo>
                <a:lnTo>
                  <a:pt x="1159782" y="1158364"/>
                </a:lnTo>
                <a:cubicBezTo>
                  <a:pt x="1167274" y="1158364"/>
                  <a:pt x="1174764" y="1150891"/>
                  <a:pt x="1174764" y="1143418"/>
                </a:cubicBezTo>
                <a:lnTo>
                  <a:pt x="1174764" y="1013880"/>
                </a:lnTo>
                <a:close/>
                <a:moveTo>
                  <a:pt x="392004" y="693773"/>
                </a:moveTo>
                <a:lnTo>
                  <a:pt x="247188" y="695018"/>
                </a:lnTo>
                <a:lnTo>
                  <a:pt x="247188" y="925446"/>
                </a:lnTo>
                <a:cubicBezTo>
                  <a:pt x="247188" y="951602"/>
                  <a:pt x="224716" y="974022"/>
                  <a:pt x="198498" y="974022"/>
                </a:cubicBezTo>
                <a:lnTo>
                  <a:pt x="126090" y="974022"/>
                </a:lnTo>
                <a:cubicBezTo>
                  <a:pt x="74906" y="974022"/>
                  <a:pt x="33708" y="1015126"/>
                  <a:pt x="33708" y="1066193"/>
                </a:cubicBezTo>
                <a:cubicBezTo>
                  <a:pt x="33708" y="1117261"/>
                  <a:pt x="74906" y="1158364"/>
                  <a:pt x="126090" y="1158364"/>
                </a:cubicBezTo>
                <a:lnTo>
                  <a:pt x="392004" y="1158364"/>
                </a:lnTo>
                <a:close/>
                <a:moveTo>
                  <a:pt x="811474" y="585410"/>
                </a:moveTo>
                <a:cubicBezTo>
                  <a:pt x="792748" y="595374"/>
                  <a:pt x="780262" y="611566"/>
                  <a:pt x="780262" y="627759"/>
                </a:cubicBezTo>
                <a:cubicBezTo>
                  <a:pt x="780262" y="658897"/>
                  <a:pt x="822710" y="683808"/>
                  <a:pt x="871398" y="683808"/>
                </a:cubicBezTo>
                <a:cubicBezTo>
                  <a:pt x="920086" y="683808"/>
                  <a:pt x="961284" y="658897"/>
                  <a:pt x="961284" y="627759"/>
                </a:cubicBezTo>
                <a:cubicBezTo>
                  <a:pt x="961284" y="611566"/>
                  <a:pt x="948800" y="595374"/>
                  <a:pt x="930074" y="585410"/>
                </a:cubicBezTo>
                <a:cubicBezTo>
                  <a:pt x="922582" y="597865"/>
                  <a:pt x="915092" y="610321"/>
                  <a:pt x="908850" y="621531"/>
                </a:cubicBezTo>
                <a:cubicBezTo>
                  <a:pt x="901360" y="635232"/>
                  <a:pt x="887626" y="643951"/>
                  <a:pt x="871398" y="643951"/>
                </a:cubicBezTo>
                <a:cubicBezTo>
                  <a:pt x="855168" y="643951"/>
                  <a:pt x="840186" y="635232"/>
                  <a:pt x="832696" y="621531"/>
                </a:cubicBezTo>
                <a:cubicBezTo>
                  <a:pt x="826454" y="610321"/>
                  <a:pt x="818964" y="597865"/>
                  <a:pt x="811474" y="585410"/>
                </a:cubicBezTo>
                <a:close/>
                <a:moveTo>
                  <a:pt x="566782" y="445908"/>
                </a:moveTo>
                <a:lnTo>
                  <a:pt x="566782" y="839503"/>
                </a:lnTo>
                <a:lnTo>
                  <a:pt x="1174764" y="839503"/>
                </a:lnTo>
                <a:lnTo>
                  <a:pt x="1174764" y="459609"/>
                </a:lnTo>
                <a:cubicBezTo>
                  <a:pt x="1174764" y="452136"/>
                  <a:pt x="1167274" y="445908"/>
                  <a:pt x="1159782" y="445908"/>
                </a:cubicBezTo>
                <a:lnTo>
                  <a:pt x="1013718" y="445908"/>
                </a:lnTo>
                <a:cubicBezTo>
                  <a:pt x="997488" y="473310"/>
                  <a:pt x="981258" y="500712"/>
                  <a:pt x="965028" y="526869"/>
                </a:cubicBezTo>
                <a:cubicBezTo>
                  <a:pt x="958786" y="536833"/>
                  <a:pt x="952544" y="546798"/>
                  <a:pt x="947552" y="556762"/>
                </a:cubicBezTo>
                <a:cubicBezTo>
                  <a:pt x="976264" y="572954"/>
                  <a:pt x="994992" y="599111"/>
                  <a:pt x="994992" y="627759"/>
                </a:cubicBezTo>
                <a:cubicBezTo>
                  <a:pt x="994992" y="677581"/>
                  <a:pt x="940060" y="717438"/>
                  <a:pt x="871398" y="717438"/>
                </a:cubicBezTo>
                <a:cubicBezTo>
                  <a:pt x="801486" y="717438"/>
                  <a:pt x="746556" y="677581"/>
                  <a:pt x="746556" y="627759"/>
                </a:cubicBezTo>
                <a:cubicBezTo>
                  <a:pt x="746556" y="599111"/>
                  <a:pt x="765282" y="572954"/>
                  <a:pt x="793996" y="556762"/>
                </a:cubicBezTo>
                <a:cubicBezTo>
                  <a:pt x="789002" y="546798"/>
                  <a:pt x="782760" y="536833"/>
                  <a:pt x="776518" y="526869"/>
                </a:cubicBezTo>
                <a:cubicBezTo>
                  <a:pt x="760288" y="500712"/>
                  <a:pt x="744058" y="473310"/>
                  <a:pt x="727830" y="445908"/>
                </a:cubicBezTo>
                <a:close/>
                <a:moveTo>
                  <a:pt x="424462" y="445908"/>
                </a:moveTo>
                <a:lnTo>
                  <a:pt x="424462" y="519396"/>
                </a:lnTo>
                <a:cubicBezTo>
                  <a:pt x="424462" y="538079"/>
                  <a:pt x="410730" y="553025"/>
                  <a:pt x="392004" y="553025"/>
                </a:cubicBezTo>
                <a:lnTo>
                  <a:pt x="247188" y="553025"/>
                </a:lnTo>
                <a:lnTo>
                  <a:pt x="247188" y="661388"/>
                </a:lnTo>
                <a:lnTo>
                  <a:pt x="392004" y="661388"/>
                </a:lnTo>
                <a:cubicBezTo>
                  <a:pt x="410730" y="661388"/>
                  <a:pt x="424462" y="676335"/>
                  <a:pt x="424462" y="693773"/>
                </a:cubicBezTo>
                <a:lnTo>
                  <a:pt x="424462" y="1158364"/>
                </a:lnTo>
                <a:lnTo>
                  <a:pt x="479394" y="1158364"/>
                </a:lnTo>
                <a:lnTo>
                  <a:pt x="534324" y="1158364"/>
                </a:lnTo>
                <a:lnTo>
                  <a:pt x="534324" y="1013880"/>
                </a:lnTo>
                <a:cubicBezTo>
                  <a:pt x="534324" y="996442"/>
                  <a:pt x="548056" y="981496"/>
                  <a:pt x="566782" y="981496"/>
                </a:cubicBezTo>
                <a:lnTo>
                  <a:pt x="1174764" y="981496"/>
                </a:lnTo>
                <a:lnTo>
                  <a:pt x="1174764" y="871887"/>
                </a:lnTo>
                <a:lnTo>
                  <a:pt x="566782" y="871887"/>
                </a:lnTo>
                <a:cubicBezTo>
                  <a:pt x="548056" y="871887"/>
                  <a:pt x="534324" y="858186"/>
                  <a:pt x="534324" y="839503"/>
                </a:cubicBezTo>
                <a:lnTo>
                  <a:pt x="534324" y="445908"/>
                </a:lnTo>
                <a:close/>
                <a:moveTo>
                  <a:pt x="247188" y="445908"/>
                </a:moveTo>
                <a:lnTo>
                  <a:pt x="247188" y="519396"/>
                </a:lnTo>
                <a:lnTo>
                  <a:pt x="392004" y="519396"/>
                </a:lnTo>
                <a:lnTo>
                  <a:pt x="392004" y="445908"/>
                </a:lnTo>
                <a:close/>
                <a:moveTo>
                  <a:pt x="117352" y="310143"/>
                </a:moveTo>
                <a:cubicBezTo>
                  <a:pt x="71160" y="310143"/>
                  <a:pt x="33708" y="348755"/>
                  <a:pt x="33708" y="394840"/>
                </a:cubicBezTo>
                <a:lnTo>
                  <a:pt x="33708" y="980250"/>
                </a:lnTo>
                <a:cubicBezTo>
                  <a:pt x="56178" y="956584"/>
                  <a:pt x="88638" y="940392"/>
                  <a:pt x="126090" y="940392"/>
                </a:cubicBezTo>
                <a:lnTo>
                  <a:pt x="198498" y="940392"/>
                </a:lnTo>
                <a:cubicBezTo>
                  <a:pt x="207238" y="940392"/>
                  <a:pt x="213480" y="932919"/>
                  <a:pt x="213480" y="925446"/>
                </a:cubicBezTo>
                <a:lnTo>
                  <a:pt x="213480" y="695018"/>
                </a:lnTo>
                <a:lnTo>
                  <a:pt x="213480" y="519396"/>
                </a:lnTo>
                <a:lnTo>
                  <a:pt x="213480" y="325089"/>
                </a:lnTo>
                <a:cubicBezTo>
                  <a:pt x="213480" y="317616"/>
                  <a:pt x="207238" y="310143"/>
                  <a:pt x="198498" y="310143"/>
                </a:cubicBezTo>
                <a:close/>
                <a:moveTo>
                  <a:pt x="870648" y="176846"/>
                </a:moveTo>
                <a:cubicBezTo>
                  <a:pt x="830324" y="176846"/>
                  <a:pt x="796300" y="209611"/>
                  <a:pt x="796300" y="249936"/>
                </a:cubicBezTo>
                <a:cubicBezTo>
                  <a:pt x="796300" y="290262"/>
                  <a:pt x="830324" y="321767"/>
                  <a:pt x="870648" y="321767"/>
                </a:cubicBezTo>
                <a:cubicBezTo>
                  <a:pt x="909714" y="321767"/>
                  <a:pt x="943738" y="290262"/>
                  <a:pt x="943738" y="249936"/>
                </a:cubicBezTo>
                <a:cubicBezTo>
                  <a:pt x="943738" y="209611"/>
                  <a:pt x="909714" y="176846"/>
                  <a:pt x="870648" y="176846"/>
                </a:cubicBezTo>
                <a:close/>
                <a:moveTo>
                  <a:pt x="870648" y="142821"/>
                </a:moveTo>
                <a:cubicBezTo>
                  <a:pt x="928616" y="142821"/>
                  <a:pt x="976502" y="190708"/>
                  <a:pt x="976502" y="249936"/>
                </a:cubicBezTo>
                <a:cubicBezTo>
                  <a:pt x="976502" y="307905"/>
                  <a:pt x="928616" y="355792"/>
                  <a:pt x="870648" y="355792"/>
                </a:cubicBezTo>
                <a:cubicBezTo>
                  <a:pt x="811422" y="355792"/>
                  <a:pt x="763536" y="307905"/>
                  <a:pt x="763536" y="249936"/>
                </a:cubicBezTo>
                <a:cubicBezTo>
                  <a:pt x="763536" y="190708"/>
                  <a:pt x="811422" y="142821"/>
                  <a:pt x="870648" y="142821"/>
                </a:cubicBezTo>
                <a:close/>
                <a:moveTo>
                  <a:pt x="871398" y="33630"/>
                </a:moveTo>
                <a:cubicBezTo>
                  <a:pt x="762784" y="33630"/>
                  <a:pt x="674148" y="122064"/>
                  <a:pt x="674148" y="230427"/>
                </a:cubicBezTo>
                <a:cubicBezTo>
                  <a:pt x="674148" y="293950"/>
                  <a:pt x="746556" y="413524"/>
                  <a:pt x="806480" y="510677"/>
                </a:cubicBezTo>
                <a:cubicBezTo>
                  <a:pt x="826454" y="545552"/>
                  <a:pt x="846430" y="577936"/>
                  <a:pt x="861410" y="605339"/>
                </a:cubicBezTo>
                <a:cubicBezTo>
                  <a:pt x="863906" y="610321"/>
                  <a:pt x="868900" y="611566"/>
                  <a:pt x="871398" y="611566"/>
                </a:cubicBezTo>
                <a:cubicBezTo>
                  <a:pt x="872646" y="611566"/>
                  <a:pt x="876392" y="610321"/>
                  <a:pt x="880136" y="605339"/>
                </a:cubicBezTo>
                <a:cubicBezTo>
                  <a:pt x="895118" y="577936"/>
                  <a:pt x="913844" y="545552"/>
                  <a:pt x="936316" y="510677"/>
                </a:cubicBezTo>
                <a:cubicBezTo>
                  <a:pt x="994992" y="413524"/>
                  <a:pt x="1067400" y="293950"/>
                  <a:pt x="1067400" y="230427"/>
                </a:cubicBezTo>
                <a:cubicBezTo>
                  <a:pt x="1067400" y="122064"/>
                  <a:pt x="978762" y="33630"/>
                  <a:pt x="871398" y="33630"/>
                </a:cubicBezTo>
                <a:close/>
                <a:moveTo>
                  <a:pt x="871398" y="0"/>
                </a:moveTo>
                <a:cubicBezTo>
                  <a:pt x="997488" y="0"/>
                  <a:pt x="1101106" y="103381"/>
                  <a:pt x="1101106" y="230427"/>
                </a:cubicBezTo>
                <a:cubicBezTo>
                  <a:pt x="1101106" y="277758"/>
                  <a:pt x="1071144" y="342527"/>
                  <a:pt x="1032444" y="412278"/>
                </a:cubicBezTo>
                <a:lnTo>
                  <a:pt x="1159782" y="412278"/>
                </a:lnTo>
                <a:cubicBezTo>
                  <a:pt x="1186000" y="412278"/>
                  <a:pt x="1207222" y="433452"/>
                  <a:pt x="1207222" y="459609"/>
                </a:cubicBezTo>
                <a:lnTo>
                  <a:pt x="1207222" y="839503"/>
                </a:lnTo>
                <a:lnTo>
                  <a:pt x="1207222" y="1013880"/>
                </a:lnTo>
                <a:lnTo>
                  <a:pt x="1207222" y="1143418"/>
                </a:lnTo>
                <a:cubicBezTo>
                  <a:pt x="1207222" y="1169574"/>
                  <a:pt x="1186000" y="1190748"/>
                  <a:pt x="1159782" y="1190748"/>
                </a:cubicBezTo>
                <a:lnTo>
                  <a:pt x="566782" y="1190748"/>
                </a:lnTo>
                <a:lnTo>
                  <a:pt x="479394" y="1190748"/>
                </a:lnTo>
                <a:lnTo>
                  <a:pt x="392004" y="1190748"/>
                </a:lnTo>
                <a:lnTo>
                  <a:pt x="126090" y="1190748"/>
                </a:lnTo>
                <a:lnTo>
                  <a:pt x="118600" y="1190748"/>
                </a:lnTo>
                <a:cubicBezTo>
                  <a:pt x="52434" y="1187012"/>
                  <a:pt x="0" y="1133453"/>
                  <a:pt x="0" y="1066193"/>
                </a:cubicBezTo>
                <a:cubicBezTo>
                  <a:pt x="0" y="1063702"/>
                  <a:pt x="0" y="1061211"/>
                  <a:pt x="0" y="1058720"/>
                </a:cubicBezTo>
                <a:lnTo>
                  <a:pt x="0" y="394840"/>
                </a:lnTo>
                <a:cubicBezTo>
                  <a:pt x="0" y="330071"/>
                  <a:pt x="52434" y="277758"/>
                  <a:pt x="117352" y="277758"/>
                </a:cubicBezTo>
                <a:lnTo>
                  <a:pt x="198498" y="277758"/>
                </a:lnTo>
                <a:cubicBezTo>
                  <a:pt x="224716" y="277758"/>
                  <a:pt x="247188" y="298933"/>
                  <a:pt x="247188" y="325089"/>
                </a:cubicBezTo>
                <a:lnTo>
                  <a:pt x="247188" y="412278"/>
                </a:lnTo>
                <a:lnTo>
                  <a:pt x="392004" y="412278"/>
                </a:lnTo>
                <a:lnTo>
                  <a:pt x="566782" y="412278"/>
                </a:lnTo>
                <a:lnTo>
                  <a:pt x="709102" y="412278"/>
                </a:lnTo>
                <a:cubicBezTo>
                  <a:pt x="670402" y="342527"/>
                  <a:pt x="640440" y="277758"/>
                  <a:pt x="640440" y="230427"/>
                </a:cubicBezTo>
                <a:cubicBezTo>
                  <a:pt x="640440" y="103381"/>
                  <a:pt x="744058" y="0"/>
                  <a:pt x="8713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316">
            <a:extLst>
              <a:ext uri="{FF2B5EF4-FFF2-40B4-BE49-F238E27FC236}">
                <a16:creationId xmlns:a16="http://schemas.microsoft.com/office/drawing/2014/main" id="{33A0880F-FFF8-B442-9C91-513E9CE82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0766" y="10587781"/>
            <a:ext cx="0" cy="1713830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56DEFA-EB53-834C-BE1A-97B7A9E4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392" y="4204862"/>
            <a:ext cx="1273823" cy="1157785"/>
          </a:xfrm>
          <a:custGeom>
            <a:avLst/>
            <a:gdLst>
              <a:gd name="connsiteX0" fmla="*/ 37582 w 1435276"/>
              <a:gd name="connsiteY0" fmla="*/ 1172585 h 1304531"/>
              <a:gd name="connsiteX1" fmla="*/ 37582 w 1435276"/>
              <a:gd name="connsiteY1" fmla="*/ 1252251 h 1304531"/>
              <a:gd name="connsiteX2" fmla="*/ 48764 w 1435276"/>
              <a:gd name="connsiteY2" fmla="*/ 1265943 h 1304531"/>
              <a:gd name="connsiteX3" fmla="*/ 1385580 w 1435276"/>
              <a:gd name="connsiteY3" fmla="*/ 1265943 h 1304531"/>
              <a:gd name="connsiteX4" fmla="*/ 1398004 w 1435276"/>
              <a:gd name="connsiteY4" fmla="*/ 1252251 h 1304531"/>
              <a:gd name="connsiteX5" fmla="*/ 1398004 w 1435276"/>
              <a:gd name="connsiteY5" fmla="*/ 1172585 h 1304531"/>
              <a:gd name="connsiteX6" fmla="*/ 1370671 w 1435276"/>
              <a:gd name="connsiteY6" fmla="*/ 1178808 h 1304531"/>
              <a:gd name="connsiteX7" fmla="*/ 63672 w 1435276"/>
              <a:gd name="connsiteY7" fmla="*/ 1178808 h 1304531"/>
              <a:gd name="connsiteX8" fmla="*/ 37582 w 1435276"/>
              <a:gd name="connsiteY8" fmla="*/ 1172585 h 1304531"/>
              <a:gd name="connsiteX9" fmla="*/ 426452 w 1435276"/>
              <a:gd name="connsiteY9" fmla="*/ 1090429 h 1304531"/>
              <a:gd name="connsiteX10" fmla="*/ 423967 w 1435276"/>
              <a:gd name="connsiteY10" fmla="*/ 1141465 h 1304531"/>
              <a:gd name="connsiteX11" fmla="*/ 1370671 w 1435276"/>
              <a:gd name="connsiteY11" fmla="*/ 1141465 h 1304531"/>
              <a:gd name="connsiteX12" fmla="*/ 1394277 w 1435276"/>
              <a:gd name="connsiteY12" fmla="*/ 1127772 h 1304531"/>
              <a:gd name="connsiteX13" fmla="*/ 1394277 w 1435276"/>
              <a:gd name="connsiteY13" fmla="*/ 1100387 h 1304531"/>
              <a:gd name="connsiteX14" fmla="*/ 1389307 w 1435276"/>
              <a:gd name="connsiteY14" fmla="*/ 1090429 h 1304531"/>
              <a:gd name="connsiteX15" fmla="*/ 46279 w 1435276"/>
              <a:gd name="connsiteY15" fmla="*/ 1090429 h 1304531"/>
              <a:gd name="connsiteX16" fmla="*/ 40067 w 1435276"/>
              <a:gd name="connsiteY16" fmla="*/ 1100387 h 1304531"/>
              <a:gd name="connsiteX17" fmla="*/ 41309 w 1435276"/>
              <a:gd name="connsiteY17" fmla="*/ 1127772 h 1304531"/>
              <a:gd name="connsiteX18" fmla="*/ 63672 w 1435276"/>
              <a:gd name="connsiteY18" fmla="*/ 1141465 h 1304531"/>
              <a:gd name="connsiteX19" fmla="*/ 385453 w 1435276"/>
              <a:gd name="connsiteY19" fmla="*/ 1141465 h 1304531"/>
              <a:gd name="connsiteX20" fmla="*/ 389180 w 1435276"/>
              <a:gd name="connsiteY20" fmla="*/ 1090429 h 1304531"/>
              <a:gd name="connsiteX21" fmla="*/ 1025286 w 1435276"/>
              <a:gd name="connsiteY21" fmla="*/ 939810 h 1304531"/>
              <a:gd name="connsiteX22" fmla="*/ 1011619 w 1435276"/>
              <a:gd name="connsiteY22" fmla="*/ 1053086 h 1304531"/>
              <a:gd name="connsiteX23" fmla="*/ 1368186 w 1435276"/>
              <a:gd name="connsiteY23" fmla="*/ 1053086 h 1304531"/>
              <a:gd name="connsiteX24" fmla="*/ 1307309 w 1435276"/>
              <a:gd name="connsiteY24" fmla="*/ 939810 h 1304531"/>
              <a:gd name="connsiteX25" fmla="*/ 650082 w 1435276"/>
              <a:gd name="connsiteY25" fmla="*/ 873837 h 1304531"/>
              <a:gd name="connsiteX26" fmla="*/ 591690 w 1435276"/>
              <a:gd name="connsiteY26" fmla="*/ 921139 h 1304531"/>
              <a:gd name="connsiteX27" fmla="*/ 717172 w 1435276"/>
              <a:gd name="connsiteY27" fmla="*/ 978399 h 1304531"/>
              <a:gd name="connsiteX28" fmla="*/ 842654 w 1435276"/>
              <a:gd name="connsiteY28" fmla="*/ 921139 h 1304531"/>
              <a:gd name="connsiteX29" fmla="*/ 784261 w 1435276"/>
              <a:gd name="connsiteY29" fmla="*/ 875082 h 1304531"/>
              <a:gd name="connsiteX30" fmla="*/ 750716 w 1435276"/>
              <a:gd name="connsiteY30" fmla="*/ 922383 h 1304531"/>
              <a:gd name="connsiteX31" fmla="*/ 717172 w 1435276"/>
              <a:gd name="connsiteY31" fmla="*/ 939810 h 1304531"/>
              <a:gd name="connsiteX32" fmla="*/ 683627 w 1435276"/>
              <a:gd name="connsiteY32" fmla="*/ 922383 h 1304531"/>
              <a:gd name="connsiteX33" fmla="*/ 650082 w 1435276"/>
              <a:gd name="connsiteY33" fmla="*/ 873837 h 1304531"/>
              <a:gd name="connsiteX34" fmla="*/ 1042679 w 1435276"/>
              <a:gd name="connsiteY34" fmla="*/ 801640 h 1304531"/>
              <a:gd name="connsiteX35" fmla="*/ 1030255 w 1435276"/>
              <a:gd name="connsiteY35" fmla="*/ 902467 h 1304531"/>
              <a:gd name="connsiteX36" fmla="*/ 1286188 w 1435276"/>
              <a:gd name="connsiteY36" fmla="*/ 902467 h 1304531"/>
              <a:gd name="connsiteX37" fmla="*/ 1231523 w 1435276"/>
              <a:gd name="connsiteY37" fmla="*/ 801640 h 1304531"/>
              <a:gd name="connsiteX38" fmla="*/ 440118 w 1435276"/>
              <a:gd name="connsiteY38" fmla="*/ 801640 h 1304531"/>
              <a:gd name="connsiteX39" fmla="*/ 427694 w 1435276"/>
              <a:gd name="connsiteY39" fmla="*/ 1053086 h 1304531"/>
              <a:gd name="connsiteX40" fmla="*/ 973105 w 1435276"/>
              <a:gd name="connsiteY40" fmla="*/ 1053086 h 1304531"/>
              <a:gd name="connsiteX41" fmla="*/ 1005407 w 1435276"/>
              <a:gd name="connsiteY41" fmla="*/ 801640 h 1304531"/>
              <a:gd name="connsiteX42" fmla="*/ 832714 w 1435276"/>
              <a:gd name="connsiteY42" fmla="*/ 801640 h 1304531"/>
              <a:gd name="connsiteX43" fmla="*/ 806624 w 1435276"/>
              <a:gd name="connsiteY43" fmla="*/ 842717 h 1304531"/>
              <a:gd name="connsiteX44" fmla="*/ 879925 w 1435276"/>
              <a:gd name="connsiteY44" fmla="*/ 921139 h 1304531"/>
              <a:gd name="connsiteX45" fmla="*/ 717172 w 1435276"/>
              <a:gd name="connsiteY45" fmla="*/ 1015742 h 1304531"/>
              <a:gd name="connsiteX46" fmla="*/ 554418 w 1435276"/>
              <a:gd name="connsiteY46" fmla="*/ 921139 h 1304531"/>
              <a:gd name="connsiteX47" fmla="*/ 627719 w 1435276"/>
              <a:gd name="connsiteY47" fmla="*/ 842717 h 1304531"/>
              <a:gd name="connsiteX48" fmla="*/ 601629 w 1435276"/>
              <a:gd name="connsiteY48" fmla="*/ 801640 h 1304531"/>
              <a:gd name="connsiteX49" fmla="*/ 202821 w 1435276"/>
              <a:gd name="connsiteY49" fmla="*/ 801640 h 1304531"/>
              <a:gd name="connsiteX50" fmla="*/ 66157 w 1435276"/>
              <a:gd name="connsiteY50" fmla="*/ 1053086 h 1304531"/>
              <a:gd name="connsiteX51" fmla="*/ 390422 w 1435276"/>
              <a:gd name="connsiteY51" fmla="*/ 1053086 h 1304531"/>
              <a:gd name="connsiteX52" fmla="*/ 402846 w 1435276"/>
              <a:gd name="connsiteY52" fmla="*/ 801640 h 1304531"/>
              <a:gd name="connsiteX53" fmla="*/ 1053861 w 1435276"/>
              <a:gd name="connsiteY53" fmla="*/ 718239 h 1304531"/>
              <a:gd name="connsiteX54" fmla="*/ 1047649 w 1435276"/>
              <a:gd name="connsiteY54" fmla="*/ 764296 h 1304531"/>
              <a:gd name="connsiteX55" fmla="*/ 1210402 w 1435276"/>
              <a:gd name="connsiteY55" fmla="*/ 764296 h 1304531"/>
              <a:gd name="connsiteX56" fmla="*/ 1193009 w 1435276"/>
              <a:gd name="connsiteY56" fmla="*/ 731932 h 1304531"/>
              <a:gd name="connsiteX57" fmla="*/ 1170646 w 1435276"/>
              <a:gd name="connsiteY57" fmla="*/ 718239 h 1304531"/>
              <a:gd name="connsiteX58" fmla="*/ 884895 w 1435276"/>
              <a:gd name="connsiteY58" fmla="*/ 718239 h 1304531"/>
              <a:gd name="connsiteX59" fmla="*/ 857562 w 1435276"/>
              <a:gd name="connsiteY59" fmla="*/ 764296 h 1304531"/>
              <a:gd name="connsiteX60" fmla="*/ 1009134 w 1435276"/>
              <a:gd name="connsiteY60" fmla="*/ 764296 h 1304531"/>
              <a:gd name="connsiteX61" fmla="*/ 1015346 w 1435276"/>
              <a:gd name="connsiteY61" fmla="*/ 718239 h 1304531"/>
              <a:gd name="connsiteX62" fmla="*/ 443845 w 1435276"/>
              <a:gd name="connsiteY62" fmla="*/ 718239 h 1304531"/>
              <a:gd name="connsiteX63" fmla="*/ 442603 w 1435276"/>
              <a:gd name="connsiteY63" fmla="*/ 764296 h 1304531"/>
              <a:gd name="connsiteX64" fmla="*/ 578024 w 1435276"/>
              <a:gd name="connsiteY64" fmla="*/ 764296 h 1304531"/>
              <a:gd name="connsiteX65" fmla="*/ 549449 w 1435276"/>
              <a:gd name="connsiteY65" fmla="*/ 718239 h 1304531"/>
              <a:gd name="connsiteX66" fmla="*/ 264940 w 1435276"/>
              <a:gd name="connsiteY66" fmla="*/ 718239 h 1304531"/>
              <a:gd name="connsiteX67" fmla="*/ 240092 w 1435276"/>
              <a:gd name="connsiteY67" fmla="*/ 731932 h 1304531"/>
              <a:gd name="connsiteX68" fmla="*/ 223941 w 1435276"/>
              <a:gd name="connsiteY68" fmla="*/ 764296 h 1304531"/>
              <a:gd name="connsiteX69" fmla="*/ 404088 w 1435276"/>
              <a:gd name="connsiteY69" fmla="*/ 764296 h 1304531"/>
              <a:gd name="connsiteX70" fmla="*/ 406573 w 1435276"/>
              <a:gd name="connsiteY70" fmla="*/ 718239 h 1304531"/>
              <a:gd name="connsiteX71" fmla="*/ 671576 w 1435276"/>
              <a:gd name="connsiteY71" fmla="*/ 331929 h 1304531"/>
              <a:gd name="connsiteX72" fmla="*/ 671576 w 1435276"/>
              <a:gd name="connsiteY72" fmla="*/ 429449 h 1304531"/>
              <a:gd name="connsiteX73" fmla="*/ 766985 w 1435276"/>
              <a:gd name="connsiteY73" fmla="*/ 429449 h 1304531"/>
              <a:gd name="connsiteX74" fmla="*/ 766985 w 1435276"/>
              <a:gd name="connsiteY74" fmla="*/ 331929 h 1304531"/>
              <a:gd name="connsiteX75" fmla="*/ 671576 w 1435276"/>
              <a:gd name="connsiteY75" fmla="*/ 307240 h 1304531"/>
              <a:gd name="connsiteX76" fmla="*/ 766985 w 1435276"/>
              <a:gd name="connsiteY76" fmla="*/ 307240 h 1304531"/>
              <a:gd name="connsiteX77" fmla="*/ 793349 w 1435276"/>
              <a:gd name="connsiteY77" fmla="*/ 331929 h 1304531"/>
              <a:gd name="connsiteX78" fmla="*/ 793349 w 1435276"/>
              <a:gd name="connsiteY78" fmla="*/ 441793 h 1304531"/>
              <a:gd name="connsiteX79" fmla="*/ 779539 w 1435276"/>
              <a:gd name="connsiteY79" fmla="*/ 454138 h 1304531"/>
              <a:gd name="connsiteX80" fmla="*/ 659022 w 1435276"/>
              <a:gd name="connsiteY80" fmla="*/ 454138 h 1304531"/>
              <a:gd name="connsiteX81" fmla="*/ 646468 w 1435276"/>
              <a:gd name="connsiteY81" fmla="*/ 441793 h 1304531"/>
              <a:gd name="connsiteX82" fmla="*/ 646468 w 1435276"/>
              <a:gd name="connsiteY82" fmla="*/ 331929 h 1304531"/>
              <a:gd name="connsiteX83" fmla="*/ 671576 w 1435276"/>
              <a:gd name="connsiteY83" fmla="*/ 307240 h 1304531"/>
              <a:gd name="connsiteX84" fmla="*/ 801142 w 1435276"/>
              <a:gd name="connsiteY84" fmla="*/ 157749 h 1304531"/>
              <a:gd name="connsiteX85" fmla="*/ 801142 w 1435276"/>
              <a:gd name="connsiteY85" fmla="*/ 203687 h 1304531"/>
              <a:gd name="connsiteX86" fmla="*/ 794921 w 1435276"/>
              <a:gd name="connsiteY86" fmla="*/ 213620 h 1304531"/>
              <a:gd name="connsiteX87" fmla="*/ 782481 w 1435276"/>
              <a:gd name="connsiteY87" fmla="*/ 213620 h 1304531"/>
              <a:gd name="connsiteX88" fmla="*/ 720280 w 1435276"/>
              <a:gd name="connsiteY88" fmla="*/ 173890 h 1304531"/>
              <a:gd name="connsiteX89" fmla="*/ 710328 w 1435276"/>
              <a:gd name="connsiteY89" fmla="*/ 175131 h 1304531"/>
              <a:gd name="connsiteX90" fmla="*/ 541141 w 1435276"/>
              <a:gd name="connsiteY90" fmla="*/ 290598 h 1304531"/>
              <a:gd name="connsiteX91" fmla="*/ 566021 w 1435276"/>
              <a:gd name="connsiteY91" fmla="*/ 290598 h 1304531"/>
              <a:gd name="connsiteX92" fmla="*/ 578461 w 1435276"/>
              <a:gd name="connsiteY92" fmla="*/ 304256 h 1304531"/>
              <a:gd name="connsiteX93" fmla="*/ 578461 w 1435276"/>
              <a:gd name="connsiteY93" fmla="*/ 509117 h 1304531"/>
              <a:gd name="connsiteX94" fmla="*/ 580949 w 1435276"/>
              <a:gd name="connsiteY94" fmla="*/ 511600 h 1304531"/>
              <a:gd name="connsiteX95" fmla="*/ 850902 w 1435276"/>
              <a:gd name="connsiteY95" fmla="*/ 511600 h 1304531"/>
              <a:gd name="connsiteX96" fmla="*/ 853391 w 1435276"/>
              <a:gd name="connsiteY96" fmla="*/ 509117 h 1304531"/>
              <a:gd name="connsiteX97" fmla="*/ 852146 w 1435276"/>
              <a:gd name="connsiteY97" fmla="*/ 303014 h 1304531"/>
              <a:gd name="connsiteX98" fmla="*/ 857123 w 1435276"/>
              <a:gd name="connsiteY98" fmla="*/ 294323 h 1304531"/>
              <a:gd name="connsiteX99" fmla="*/ 865831 w 1435276"/>
              <a:gd name="connsiteY99" fmla="*/ 290598 h 1304531"/>
              <a:gd name="connsiteX100" fmla="*/ 893199 w 1435276"/>
              <a:gd name="connsiteY100" fmla="*/ 290598 h 1304531"/>
              <a:gd name="connsiteX101" fmla="*/ 843438 w 1435276"/>
              <a:gd name="connsiteY101" fmla="*/ 253351 h 1304531"/>
              <a:gd name="connsiteX102" fmla="*/ 838462 w 1435276"/>
              <a:gd name="connsiteY102" fmla="*/ 243418 h 1304531"/>
              <a:gd name="connsiteX103" fmla="*/ 838462 w 1435276"/>
              <a:gd name="connsiteY103" fmla="*/ 157749 h 1304531"/>
              <a:gd name="connsiteX104" fmla="*/ 788701 w 1435276"/>
              <a:gd name="connsiteY104" fmla="*/ 131676 h 1304531"/>
              <a:gd name="connsiteX105" fmla="*/ 847170 w 1435276"/>
              <a:gd name="connsiteY105" fmla="*/ 131676 h 1304531"/>
              <a:gd name="connsiteX106" fmla="*/ 863343 w 1435276"/>
              <a:gd name="connsiteY106" fmla="*/ 149058 h 1304531"/>
              <a:gd name="connsiteX107" fmla="*/ 863343 w 1435276"/>
              <a:gd name="connsiteY107" fmla="*/ 237210 h 1304531"/>
              <a:gd name="connsiteX108" fmla="*/ 920568 w 1435276"/>
              <a:gd name="connsiteY108" fmla="*/ 280665 h 1304531"/>
              <a:gd name="connsiteX109" fmla="*/ 926788 w 1435276"/>
              <a:gd name="connsiteY109" fmla="*/ 303014 h 1304531"/>
              <a:gd name="connsiteX110" fmla="*/ 908128 w 1435276"/>
              <a:gd name="connsiteY110" fmla="*/ 316672 h 1304531"/>
              <a:gd name="connsiteX111" fmla="*/ 878271 w 1435276"/>
              <a:gd name="connsiteY111" fmla="*/ 316672 h 1304531"/>
              <a:gd name="connsiteX112" fmla="*/ 878271 w 1435276"/>
              <a:gd name="connsiteY112" fmla="*/ 509117 h 1304531"/>
              <a:gd name="connsiteX113" fmla="*/ 850902 w 1435276"/>
              <a:gd name="connsiteY113" fmla="*/ 536432 h 1304531"/>
              <a:gd name="connsiteX114" fmla="*/ 580949 w 1435276"/>
              <a:gd name="connsiteY114" fmla="*/ 536432 h 1304531"/>
              <a:gd name="connsiteX115" fmla="*/ 552337 w 1435276"/>
              <a:gd name="connsiteY115" fmla="*/ 509117 h 1304531"/>
              <a:gd name="connsiteX116" fmla="*/ 552337 w 1435276"/>
              <a:gd name="connsiteY116" fmla="*/ 316672 h 1304531"/>
              <a:gd name="connsiteX117" fmla="*/ 524968 w 1435276"/>
              <a:gd name="connsiteY117" fmla="*/ 316672 h 1304531"/>
              <a:gd name="connsiteX118" fmla="*/ 506308 w 1435276"/>
              <a:gd name="connsiteY118" fmla="*/ 303014 h 1304531"/>
              <a:gd name="connsiteX119" fmla="*/ 513772 w 1435276"/>
              <a:gd name="connsiteY119" fmla="*/ 279424 h 1304531"/>
              <a:gd name="connsiteX120" fmla="*/ 697888 w 1435276"/>
              <a:gd name="connsiteY120" fmla="*/ 154024 h 1304531"/>
              <a:gd name="connsiteX121" fmla="*/ 732720 w 1435276"/>
              <a:gd name="connsiteY121" fmla="*/ 152783 h 1304531"/>
              <a:gd name="connsiteX122" fmla="*/ 776261 w 1435276"/>
              <a:gd name="connsiteY122" fmla="*/ 181339 h 1304531"/>
              <a:gd name="connsiteX123" fmla="*/ 776261 w 1435276"/>
              <a:gd name="connsiteY123" fmla="*/ 145333 h 1304531"/>
              <a:gd name="connsiteX124" fmla="*/ 788701 w 1435276"/>
              <a:gd name="connsiteY124" fmla="*/ 131676 h 1304531"/>
              <a:gd name="connsiteX125" fmla="*/ 717172 w 1435276"/>
              <a:gd name="connsiteY125" fmla="*/ 37343 h 1304531"/>
              <a:gd name="connsiteX126" fmla="*/ 422724 w 1435276"/>
              <a:gd name="connsiteY126" fmla="*/ 332357 h 1304531"/>
              <a:gd name="connsiteX127" fmla="*/ 714687 w 1435276"/>
              <a:gd name="connsiteY127" fmla="*/ 901222 h 1304531"/>
              <a:gd name="connsiteX128" fmla="*/ 720899 w 1435276"/>
              <a:gd name="connsiteY128" fmla="*/ 901222 h 1304531"/>
              <a:gd name="connsiteX129" fmla="*/ 1011619 w 1435276"/>
              <a:gd name="connsiteY129" fmla="*/ 332357 h 1304531"/>
              <a:gd name="connsiteX130" fmla="*/ 717172 w 1435276"/>
              <a:gd name="connsiteY130" fmla="*/ 37343 h 1304531"/>
              <a:gd name="connsiteX131" fmla="*/ 717172 w 1435276"/>
              <a:gd name="connsiteY131" fmla="*/ 0 h 1304531"/>
              <a:gd name="connsiteX132" fmla="*/ 1048891 w 1435276"/>
              <a:gd name="connsiteY132" fmla="*/ 332357 h 1304531"/>
              <a:gd name="connsiteX133" fmla="*/ 907258 w 1435276"/>
              <a:gd name="connsiteY133" fmla="*/ 680896 h 1304531"/>
              <a:gd name="connsiteX134" fmla="*/ 1170646 w 1435276"/>
              <a:gd name="connsiteY134" fmla="*/ 680896 h 1304531"/>
              <a:gd name="connsiteX135" fmla="*/ 1226553 w 1435276"/>
              <a:gd name="connsiteY135" fmla="*/ 714505 h 1304531"/>
              <a:gd name="connsiteX136" fmla="*/ 1427821 w 1435276"/>
              <a:gd name="connsiteY136" fmla="*/ 1082960 h 1304531"/>
              <a:gd name="connsiteX137" fmla="*/ 1435276 w 1435276"/>
              <a:gd name="connsiteY137" fmla="*/ 1117814 h 1304531"/>
              <a:gd name="connsiteX138" fmla="*/ 1435276 w 1435276"/>
              <a:gd name="connsiteY138" fmla="*/ 1252251 h 1304531"/>
              <a:gd name="connsiteX139" fmla="*/ 1385580 w 1435276"/>
              <a:gd name="connsiteY139" fmla="*/ 1304531 h 1304531"/>
              <a:gd name="connsiteX140" fmla="*/ 48764 w 1435276"/>
              <a:gd name="connsiteY140" fmla="*/ 1304531 h 1304531"/>
              <a:gd name="connsiteX141" fmla="*/ 310 w 1435276"/>
              <a:gd name="connsiteY141" fmla="*/ 1252251 h 1304531"/>
              <a:gd name="connsiteX142" fmla="*/ 310 w 1435276"/>
              <a:gd name="connsiteY142" fmla="*/ 1117814 h 1304531"/>
              <a:gd name="connsiteX143" fmla="*/ 7765 w 1435276"/>
              <a:gd name="connsiteY143" fmla="*/ 1082960 h 1304531"/>
              <a:gd name="connsiteX144" fmla="*/ 207790 w 1435276"/>
              <a:gd name="connsiteY144" fmla="*/ 714505 h 1304531"/>
              <a:gd name="connsiteX145" fmla="*/ 264940 w 1435276"/>
              <a:gd name="connsiteY145" fmla="*/ 680896 h 1304531"/>
              <a:gd name="connsiteX146" fmla="*/ 528328 w 1435276"/>
              <a:gd name="connsiteY146" fmla="*/ 680896 h 1304531"/>
              <a:gd name="connsiteX147" fmla="*/ 385453 w 1435276"/>
              <a:gd name="connsiteY147" fmla="*/ 332357 h 1304531"/>
              <a:gd name="connsiteX148" fmla="*/ 717172 w 1435276"/>
              <a:gd name="connsiteY148" fmla="*/ 0 h 130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435276" h="1304531">
                <a:moveTo>
                  <a:pt x="37582" y="1172585"/>
                </a:moveTo>
                <a:lnTo>
                  <a:pt x="37582" y="1252251"/>
                </a:lnTo>
                <a:cubicBezTo>
                  <a:pt x="37582" y="1259719"/>
                  <a:pt x="42552" y="1265943"/>
                  <a:pt x="48764" y="1265943"/>
                </a:cubicBezTo>
                <a:lnTo>
                  <a:pt x="1385580" y="1265943"/>
                </a:lnTo>
                <a:cubicBezTo>
                  <a:pt x="1393034" y="1265943"/>
                  <a:pt x="1398004" y="1259719"/>
                  <a:pt x="1398004" y="1252251"/>
                </a:cubicBezTo>
                <a:lnTo>
                  <a:pt x="1398004" y="1172585"/>
                </a:lnTo>
                <a:cubicBezTo>
                  <a:pt x="1389307" y="1176319"/>
                  <a:pt x="1380610" y="1178808"/>
                  <a:pt x="1370671" y="1178808"/>
                </a:cubicBezTo>
                <a:lnTo>
                  <a:pt x="63672" y="1178808"/>
                </a:lnTo>
                <a:cubicBezTo>
                  <a:pt x="54976" y="1178808"/>
                  <a:pt x="45037" y="1176319"/>
                  <a:pt x="37582" y="1172585"/>
                </a:cubicBezTo>
                <a:close/>
                <a:moveTo>
                  <a:pt x="426452" y="1090429"/>
                </a:moveTo>
                <a:lnTo>
                  <a:pt x="423967" y="1141465"/>
                </a:lnTo>
                <a:lnTo>
                  <a:pt x="1370671" y="1141465"/>
                </a:lnTo>
                <a:cubicBezTo>
                  <a:pt x="1380610" y="1141465"/>
                  <a:pt x="1389307" y="1136486"/>
                  <a:pt x="1394277" y="1127772"/>
                </a:cubicBezTo>
                <a:cubicBezTo>
                  <a:pt x="1399246" y="1119059"/>
                  <a:pt x="1399246" y="1110345"/>
                  <a:pt x="1394277" y="1100387"/>
                </a:cubicBezTo>
                <a:lnTo>
                  <a:pt x="1389307" y="1090429"/>
                </a:lnTo>
                <a:close/>
                <a:moveTo>
                  <a:pt x="46279" y="1090429"/>
                </a:moveTo>
                <a:lnTo>
                  <a:pt x="40067" y="1100387"/>
                </a:lnTo>
                <a:cubicBezTo>
                  <a:pt x="35097" y="1110345"/>
                  <a:pt x="35097" y="1119059"/>
                  <a:pt x="41309" y="1127772"/>
                </a:cubicBezTo>
                <a:cubicBezTo>
                  <a:pt x="45037" y="1136486"/>
                  <a:pt x="54976" y="1141465"/>
                  <a:pt x="63672" y="1141465"/>
                </a:cubicBezTo>
                <a:lnTo>
                  <a:pt x="385453" y="1141465"/>
                </a:lnTo>
                <a:lnTo>
                  <a:pt x="389180" y="1090429"/>
                </a:lnTo>
                <a:close/>
                <a:moveTo>
                  <a:pt x="1025286" y="939810"/>
                </a:moveTo>
                <a:lnTo>
                  <a:pt x="1011619" y="1053086"/>
                </a:lnTo>
                <a:lnTo>
                  <a:pt x="1368186" y="1053086"/>
                </a:lnTo>
                <a:lnTo>
                  <a:pt x="1307309" y="939810"/>
                </a:lnTo>
                <a:close/>
                <a:moveTo>
                  <a:pt x="650082" y="873837"/>
                </a:moveTo>
                <a:cubicBezTo>
                  <a:pt x="615296" y="885040"/>
                  <a:pt x="591690" y="903712"/>
                  <a:pt x="591690" y="921139"/>
                </a:cubicBezTo>
                <a:cubicBezTo>
                  <a:pt x="591690" y="947279"/>
                  <a:pt x="645113" y="978399"/>
                  <a:pt x="717172" y="978399"/>
                </a:cubicBezTo>
                <a:cubicBezTo>
                  <a:pt x="789231" y="978399"/>
                  <a:pt x="842654" y="947279"/>
                  <a:pt x="842654" y="921139"/>
                </a:cubicBezTo>
                <a:cubicBezTo>
                  <a:pt x="842654" y="903712"/>
                  <a:pt x="819048" y="885040"/>
                  <a:pt x="784261" y="875082"/>
                </a:cubicBezTo>
                <a:cubicBezTo>
                  <a:pt x="773080" y="892509"/>
                  <a:pt x="760656" y="908691"/>
                  <a:pt x="750716" y="922383"/>
                </a:cubicBezTo>
                <a:cubicBezTo>
                  <a:pt x="743262" y="933586"/>
                  <a:pt x="730838" y="939810"/>
                  <a:pt x="717172" y="939810"/>
                </a:cubicBezTo>
                <a:cubicBezTo>
                  <a:pt x="704748" y="939810"/>
                  <a:pt x="691082" y="933586"/>
                  <a:pt x="683627" y="922383"/>
                </a:cubicBezTo>
                <a:cubicBezTo>
                  <a:pt x="673688" y="908691"/>
                  <a:pt x="662506" y="892509"/>
                  <a:pt x="650082" y="873837"/>
                </a:cubicBezTo>
                <a:close/>
                <a:moveTo>
                  <a:pt x="1042679" y="801640"/>
                </a:moveTo>
                <a:lnTo>
                  <a:pt x="1030255" y="902467"/>
                </a:lnTo>
                <a:lnTo>
                  <a:pt x="1286188" y="902467"/>
                </a:lnTo>
                <a:lnTo>
                  <a:pt x="1231523" y="801640"/>
                </a:lnTo>
                <a:close/>
                <a:moveTo>
                  <a:pt x="440118" y="801640"/>
                </a:moveTo>
                <a:lnTo>
                  <a:pt x="427694" y="1053086"/>
                </a:lnTo>
                <a:lnTo>
                  <a:pt x="973105" y="1053086"/>
                </a:lnTo>
                <a:lnTo>
                  <a:pt x="1005407" y="801640"/>
                </a:lnTo>
                <a:lnTo>
                  <a:pt x="832714" y="801640"/>
                </a:lnTo>
                <a:cubicBezTo>
                  <a:pt x="822775" y="815332"/>
                  <a:pt x="815321" y="829025"/>
                  <a:pt x="806624" y="842717"/>
                </a:cubicBezTo>
                <a:cubicBezTo>
                  <a:pt x="852593" y="858900"/>
                  <a:pt x="879925" y="888774"/>
                  <a:pt x="879925" y="921139"/>
                </a:cubicBezTo>
                <a:cubicBezTo>
                  <a:pt x="879925" y="974664"/>
                  <a:pt x="809109" y="1015742"/>
                  <a:pt x="717172" y="1015742"/>
                </a:cubicBezTo>
                <a:cubicBezTo>
                  <a:pt x="626477" y="1015742"/>
                  <a:pt x="554418" y="974664"/>
                  <a:pt x="554418" y="921139"/>
                </a:cubicBezTo>
                <a:cubicBezTo>
                  <a:pt x="554418" y="888774"/>
                  <a:pt x="582993" y="858900"/>
                  <a:pt x="627719" y="842717"/>
                </a:cubicBezTo>
                <a:cubicBezTo>
                  <a:pt x="620265" y="829025"/>
                  <a:pt x="610326" y="815332"/>
                  <a:pt x="601629" y="801640"/>
                </a:cubicBezTo>
                <a:close/>
                <a:moveTo>
                  <a:pt x="202821" y="801640"/>
                </a:moveTo>
                <a:lnTo>
                  <a:pt x="66157" y="1053086"/>
                </a:lnTo>
                <a:lnTo>
                  <a:pt x="390422" y="1053086"/>
                </a:lnTo>
                <a:lnTo>
                  <a:pt x="402846" y="801640"/>
                </a:lnTo>
                <a:close/>
                <a:moveTo>
                  <a:pt x="1053861" y="718239"/>
                </a:moveTo>
                <a:lnTo>
                  <a:pt x="1047649" y="764296"/>
                </a:lnTo>
                <a:lnTo>
                  <a:pt x="1210402" y="764296"/>
                </a:lnTo>
                <a:lnTo>
                  <a:pt x="1193009" y="731932"/>
                </a:lnTo>
                <a:cubicBezTo>
                  <a:pt x="1189282" y="724463"/>
                  <a:pt x="1179342" y="718239"/>
                  <a:pt x="1170646" y="718239"/>
                </a:cubicBezTo>
                <a:close/>
                <a:moveTo>
                  <a:pt x="884895" y="718239"/>
                </a:moveTo>
                <a:cubicBezTo>
                  <a:pt x="874956" y="734421"/>
                  <a:pt x="866259" y="749359"/>
                  <a:pt x="857562" y="764296"/>
                </a:cubicBezTo>
                <a:lnTo>
                  <a:pt x="1009134" y="764296"/>
                </a:lnTo>
                <a:lnTo>
                  <a:pt x="1015346" y="718239"/>
                </a:lnTo>
                <a:close/>
                <a:moveTo>
                  <a:pt x="443845" y="718239"/>
                </a:moveTo>
                <a:lnTo>
                  <a:pt x="442603" y="764296"/>
                </a:lnTo>
                <a:lnTo>
                  <a:pt x="578024" y="764296"/>
                </a:lnTo>
                <a:cubicBezTo>
                  <a:pt x="569327" y="749359"/>
                  <a:pt x="559388" y="734421"/>
                  <a:pt x="549449" y="718239"/>
                </a:cubicBezTo>
                <a:close/>
                <a:moveTo>
                  <a:pt x="264940" y="718239"/>
                </a:moveTo>
                <a:cubicBezTo>
                  <a:pt x="253759" y="718239"/>
                  <a:pt x="245062" y="724463"/>
                  <a:pt x="240092" y="731932"/>
                </a:cubicBezTo>
                <a:lnTo>
                  <a:pt x="223941" y="764296"/>
                </a:lnTo>
                <a:lnTo>
                  <a:pt x="404088" y="764296"/>
                </a:lnTo>
                <a:lnTo>
                  <a:pt x="406573" y="718239"/>
                </a:lnTo>
                <a:close/>
                <a:moveTo>
                  <a:pt x="671576" y="331929"/>
                </a:moveTo>
                <a:lnTo>
                  <a:pt x="671576" y="429449"/>
                </a:lnTo>
                <a:lnTo>
                  <a:pt x="766985" y="429449"/>
                </a:lnTo>
                <a:lnTo>
                  <a:pt x="766985" y="331929"/>
                </a:lnTo>
                <a:close/>
                <a:moveTo>
                  <a:pt x="671576" y="307240"/>
                </a:moveTo>
                <a:lnTo>
                  <a:pt x="766985" y="307240"/>
                </a:lnTo>
                <a:cubicBezTo>
                  <a:pt x="782050" y="307240"/>
                  <a:pt x="793349" y="318350"/>
                  <a:pt x="793349" y="331929"/>
                </a:cubicBezTo>
                <a:lnTo>
                  <a:pt x="793349" y="441793"/>
                </a:lnTo>
                <a:cubicBezTo>
                  <a:pt x="793349" y="449200"/>
                  <a:pt x="787072" y="454138"/>
                  <a:pt x="779539" y="454138"/>
                </a:cubicBezTo>
                <a:lnTo>
                  <a:pt x="659022" y="454138"/>
                </a:lnTo>
                <a:cubicBezTo>
                  <a:pt x="651490" y="454138"/>
                  <a:pt x="646468" y="449200"/>
                  <a:pt x="646468" y="441793"/>
                </a:cubicBezTo>
                <a:lnTo>
                  <a:pt x="646468" y="331929"/>
                </a:lnTo>
                <a:cubicBezTo>
                  <a:pt x="646468" y="318350"/>
                  <a:pt x="657767" y="307240"/>
                  <a:pt x="671576" y="307240"/>
                </a:cubicBezTo>
                <a:close/>
                <a:moveTo>
                  <a:pt x="801142" y="157749"/>
                </a:moveTo>
                <a:lnTo>
                  <a:pt x="801142" y="203687"/>
                </a:lnTo>
                <a:cubicBezTo>
                  <a:pt x="801142" y="208654"/>
                  <a:pt x="798654" y="212379"/>
                  <a:pt x="794921" y="213620"/>
                </a:cubicBezTo>
                <a:cubicBezTo>
                  <a:pt x="791189" y="216103"/>
                  <a:pt x="786213" y="216103"/>
                  <a:pt x="782481" y="213620"/>
                </a:cubicBezTo>
                <a:lnTo>
                  <a:pt x="720280" y="173890"/>
                </a:lnTo>
                <a:cubicBezTo>
                  <a:pt x="716548" y="173890"/>
                  <a:pt x="714060" y="173890"/>
                  <a:pt x="710328" y="175131"/>
                </a:cubicBezTo>
                <a:lnTo>
                  <a:pt x="541141" y="290598"/>
                </a:lnTo>
                <a:lnTo>
                  <a:pt x="566021" y="290598"/>
                </a:lnTo>
                <a:cubicBezTo>
                  <a:pt x="572241" y="290598"/>
                  <a:pt x="578461" y="296806"/>
                  <a:pt x="578461" y="304256"/>
                </a:cubicBezTo>
                <a:lnTo>
                  <a:pt x="578461" y="509117"/>
                </a:lnTo>
                <a:cubicBezTo>
                  <a:pt x="578461" y="510358"/>
                  <a:pt x="579705" y="511600"/>
                  <a:pt x="580949" y="511600"/>
                </a:cubicBezTo>
                <a:lnTo>
                  <a:pt x="850902" y="511600"/>
                </a:lnTo>
                <a:cubicBezTo>
                  <a:pt x="852146" y="511600"/>
                  <a:pt x="853391" y="510358"/>
                  <a:pt x="853391" y="509117"/>
                </a:cubicBezTo>
                <a:lnTo>
                  <a:pt x="852146" y="303014"/>
                </a:lnTo>
                <a:cubicBezTo>
                  <a:pt x="852146" y="300531"/>
                  <a:pt x="854635" y="296806"/>
                  <a:pt x="857123" y="294323"/>
                </a:cubicBezTo>
                <a:cubicBezTo>
                  <a:pt x="858367" y="291840"/>
                  <a:pt x="862099" y="290598"/>
                  <a:pt x="865831" y="290598"/>
                </a:cubicBezTo>
                <a:lnTo>
                  <a:pt x="893199" y="290598"/>
                </a:lnTo>
                <a:lnTo>
                  <a:pt x="843438" y="253351"/>
                </a:lnTo>
                <a:cubicBezTo>
                  <a:pt x="840950" y="250868"/>
                  <a:pt x="838462" y="247143"/>
                  <a:pt x="838462" y="243418"/>
                </a:cubicBezTo>
                <a:lnTo>
                  <a:pt x="838462" y="157749"/>
                </a:lnTo>
                <a:close/>
                <a:moveTo>
                  <a:pt x="788701" y="131676"/>
                </a:moveTo>
                <a:lnTo>
                  <a:pt x="847170" y="131676"/>
                </a:lnTo>
                <a:cubicBezTo>
                  <a:pt x="855879" y="131676"/>
                  <a:pt x="863343" y="140367"/>
                  <a:pt x="863343" y="149058"/>
                </a:cubicBezTo>
                <a:lnTo>
                  <a:pt x="863343" y="237210"/>
                </a:lnTo>
                <a:lnTo>
                  <a:pt x="920568" y="280665"/>
                </a:lnTo>
                <a:cubicBezTo>
                  <a:pt x="926788" y="285632"/>
                  <a:pt x="930520" y="294323"/>
                  <a:pt x="926788" y="303014"/>
                </a:cubicBezTo>
                <a:cubicBezTo>
                  <a:pt x="924300" y="310464"/>
                  <a:pt x="916836" y="316672"/>
                  <a:pt x="908128" y="316672"/>
                </a:cubicBezTo>
                <a:lnTo>
                  <a:pt x="878271" y="316672"/>
                </a:lnTo>
                <a:lnTo>
                  <a:pt x="878271" y="509117"/>
                </a:lnTo>
                <a:cubicBezTo>
                  <a:pt x="878271" y="524016"/>
                  <a:pt x="865831" y="536432"/>
                  <a:pt x="850902" y="536432"/>
                </a:cubicBezTo>
                <a:lnTo>
                  <a:pt x="580949" y="536432"/>
                </a:lnTo>
                <a:cubicBezTo>
                  <a:pt x="566021" y="536432"/>
                  <a:pt x="552337" y="524016"/>
                  <a:pt x="552337" y="509117"/>
                </a:cubicBezTo>
                <a:lnTo>
                  <a:pt x="552337" y="316672"/>
                </a:lnTo>
                <a:lnTo>
                  <a:pt x="524968" y="316672"/>
                </a:lnTo>
                <a:cubicBezTo>
                  <a:pt x="516260" y="316672"/>
                  <a:pt x="508796" y="310464"/>
                  <a:pt x="506308" y="303014"/>
                </a:cubicBezTo>
                <a:cubicBezTo>
                  <a:pt x="503820" y="294323"/>
                  <a:pt x="506308" y="284390"/>
                  <a:pt x="513772" y="279424"/>
                </a:cubicBezTo>
                <a:lnTo>
                  <a:pt x="697888" y="154024"/>
                </a:lnTo>
                <a:cubicBezTo>
                  <a:pt x="709084" y="146575"/>
                  <a:pt x="721524" y="146575"/>
                  <a:pt x="732720" y="152783"/>
                </a:cubicBezTo>
                <a:lnTo>
                  <a:pt x="776261" y="181339"/>
                </a:lnTo>
                <a:lnTo>
                  <a:pt x="776261" y="145333"/>
                </a:lnTo>
                <a:cubicBezTo>
                  <a:pt x="776261" y="137884"/>
                  <a:pt x="782481" y="131676"/>
                  <a:pt x="788701" y="131676"/>
                </a:cubicBezTo>
                <a:close/>
                <a:moveTo>
                  <a:pt x="717172" y="37343"/>
                </a:moveTo>
                <a:cubicBezTo>
                  <a:pt x="555661" y="37343"/>
                  <a:pt x="422724" y="169290"/>
                  <a:pt x="422724" y="332357"/>
                </a:cubicBezTo>
                <a:cubicBezTo>
                  <a:pt x="422724" y="444387"/>
                  <a:pt x="573054" y="699568"/>
                  <a:pt x="714687" y="901222"/>
                </a:cubicBezTo>
                <a:cubicBezTo>
                  <a:pt x="715929" y="903712"/>
                  <a:pt x="718414" y="903712"/>
                  <a:pt x="720899" y="901222"/>
                </a:cubicBezTo>
                <a:cubicBezTo>
                  <a:pt x="861290" y="699568"/>
                  <a:pt x="1011619" y="444387"/>
                  <a:pt x="1011619" y="332357"/>
                </a:cubicBezTo>
                <a:cubicBezTo>
                  <a:pt x="1011619" y="169290"/>
                  <a:pt x="879925" y="37343"/>
                  <a:pt x="717172" y="37343"/>
                </a:cubicBezTo>
                <a:close/>
                <a:moveTo>
                  <a:pt x="717172" y="0"/>
                </a:moveTo>
                <a:cubicBezTo>
                  <a:pt x="899804" y="0"/>
                  <a:pt x="1048891" y="148129"/>
                  <a:pt x="1048891" y="332357"/>
                </a:cubicBezTo>
                <a:cubicBezTo>
                  <a:pt x="1048891" y="417002"/>
                  <a:pt x="981802" y="553928"/>
                  <a:pt x="907258" y="680896"/>
                </a:cubicBezTo>
                <a:lnTo>
                  <a:pt x="1170646" y="680896"/>
                </a:lnTo>
                <a:cubicBezTo>
                  <a:pt x="1193009" y="680896"/>
                  <a:pt x="1215372" y="693344"/>
                  <a:pt x="1226553" y="714505"/>
                </a:cubicBezTo>
                <a:lnTo>
                  <a:pt x="1427821" y="1082960"/>
                </a:lnTo>
                <a:cubicBezTo>
                  <a:pt x="1432791" y="1094163"/>
                  <a:pt x="1435276" y="1106611"/>
                  <a:pt x="1435276" y="1117814"/>
                </a:cubicBezTo>
                <a:lnTo>
                  <a:pt x="1435276" y="1252251"/>
                </a:lnTo>
                <a:cubicBezTo>
                  <a:pt x="1435276" y="1280881"/>
                  <a:pt x="1412912" y="1304531"/>
                  <a:pt x="1385580" y="1304531"/>
                </a:cubicBezTo>
                <a:lnTo>
                  <a:pt x="48764" y="1304531"/>
                </a:lnTo>
                <a:cubicBezTo>
                  <a:pt x="21431" y="1304531"/>
                  <a:pt x="310" y="1280881"/>
                  <a:pt x="310" y="1252251"/>
                </a:cubicBezTo>
                <a:lnTo>
                  <a:pt x="310" y="1117814"/>
                </a:lnTo>
                <a:cubicBezTo>
                  <a:pt x="-932" y="1106611"/>
                  <a:pt x="1553" y="1094163"/>
                  <a:pt x="7765" y="1082960"/>
                </a:cubicBezTo>
                <a:lnTo>
                  <a:pt x="207790" y="714505"/>
                </a:lnTo>
                <a:cubicBezTo>
                  <a:pt x="218972" y="693344"/>
                  <a:pt x="240092" y="680896"/>
                  <a:pt x="264940" y="680896"/>
                </a:cubicBezTo>
                <a:lnTo>
                  <a:pt x="528328" y="680896"/>
                </a:lnTo>
                <a:cubicBezTo>
                  <a:pt x="452542" y="553928"/>
                  <a:pt x="385453" y="417002"/>
                  <a:pt x="385453" y="332357"/>
                </a:cubicBezTo>
                <a:cubicBezTo>
                  <a:pt x="385453" y="148129"/>
                  <a:pt x="534540" y="0"/>
                  <a:pt x="717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E7DEE-30EE-334F-820B-708278D60E9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CA7B5-6153-5E40-8A05-0832103D746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C5F6F-7EF4-104E-83A2-021C152E1D43}"/>
              </a:ext>
            </a:extLst>
          </p:cNvPr>
          <p:cNvSpPr txBox="1"/>
          <p:nvPr/>
        </p:nvSpPr>
        <p:spPr>
          <a:xfrm>
            <a:off x="6455717" y="3939238"/>
            <a:ext cx="60178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0FE3-EB37-6B40-AB42-DE12E6FB27D3}"/>
              </a:ext>
            </a:extLst>
          </p:cNvPr>
          <p:cNvSpPr txBox="1"/>
          <p:nvPr/>
        </p:nvSpPr>
        <p:spPr>
          <a:xfrm>
            <a:off x="6455717" y="4597568"/>
            <a:ext cx="60178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42C8C-82C3-DC4F-B163-AD8DA53EF947}"/>
              </a:ext>
            </a:extLst>
          </p:cNvPr>
          <p:cNvSpPr txBox="1"/>
          <p:nvPr/>
        </p:nvSpPr>
        <p:spPr>
          <a:xfrm>
            <a:off x="6455717" y="7246456"/>
            <a:ext cx="60178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1A69-0D0C-344B-954E-0147850DC49D}"/>
              </a:ext>
            </a:extLst>
          </p:cNvPr>
          <p:cNvSpPr txBox="1"/>
          <p:nvPr/>
        </p:nvSpPr>
        <p:spPr>
          <a:xfrm>
            <a:off x="6455717" y="7904786"/>
            <a:ext cx="60178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40EB0-A790-9F43-BB7A-AF6A0FF47643}"/>
              </a:ext>
            </a:extLst>
          </p:cNvPr>
          <p:cNvSpPr txBox="1"/>
          <p:nvPr/>
        </p:nvSpPr>
        <p:spPr>
          <a:xfrm>
            <a:off x="6455717" y="10556186"/>
            <a:ext cx="60178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5010E-94D5-9B4E-8C01-A1F2CA8141E5}"/>
              </a:ext>
            </a:extLst>
          </p:cNvPr>
          <p:cNvSpPr txBox="1"/>
          <p:nvPr/>
        </p:nvSpPr>
        <p:spPr>
          <a:xfrm>
            <a:off x="6455717" y="11214516"/>
            <a:ext cx="60178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68CF-460D-E645-91C6-677D4C254FB0}"/>
              </a:ext>
            </a:extLst>
          </p:cNvPr>
          <p:cNvSpPr txBox="1"/>
          <p:nvPr/>
        </p:nvSpPr>
        <p:spPr>
          <a:xfrm>
            <a:off x="13258800" y="3934067"/>
            <a:ext cx="3034146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2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289E2-DEE9-B447-A198-4BBFEE2A7119}"/>
              </a:ext>
            </a:extLst>
          </p:cNvPr>
          <p:cNvSpPr txBox="1"/>
          <p:nvPr/>
        </p:nvSpPr>
        <p:spPr>
          <a:xfrm>
            <a:off x="13258800" y="7282294"/>
            <a:ext cx="3034146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2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07CE1-3B7E-B54B-BC75-E1E2D76C631E}"/>
              </a:ext>
            </a:extLst>
          </p:cNvPr>
          <p:cNvSpPr txBox="1"/>
          <p:nvPr/>
        </p:nvSpPr>
        <p:spPr>
          <a:xfrm>
            <a:off x="13258800" y="10641985"/>
            <a:ext cx="3034146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2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16407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1">
            <a:extLst>
              <a:ext uri="{FF2B5EF4-FFF2-40B4-BE49-F238E27FC236}">
                <a16:creationId xmlns:a16="http://schemas.microsoft.com/office/drawing/2014/main" id="{3686A644-FB27-CF40-B2CB-8141CF8D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891" y="3342453"/>
            <a:ext cx="1560025" cy="6690529"/>
          </a:xfrm>
          <a:custGeom>
            <a:avLst/>
            <a:gdLst>
              <a:gd name="T0" fmla="*/ 827 w 1252"/>
              <a:gd name="T1" fmla="*/ 74 h 5371"/>
              <a:gd name="T2" fmla="*/ 827 w 1252"/>
              <a:gd name="T3" fmla="*/ 74 h 5371"/>
              <a:gd name="T4" fmla="*/ 726 w 1252"/>
              <a:gd name="T5" fmla="*/ 25 h 5371"/>
              <a:gd name="T6" fmla="*/ 726 w 1252"/>
              <a:gd name="T7" fmla="*/ 25 h 5371"/>
              <a:gd name="T8" fmla="*/ 626 w 1252"/>
              <a:gd name="T9" fmla="*/ 0 h 5371"/>
              <a:gd name="T10" fmla="*/ 626 w 1252"/>
              <a:gd name="T11" fmla="*/ 0 h 5371"/>
              <a:gd name="T12" fmla="*/ 526 w 1252"/>
              <a:gd name="T13" fmla="*/ 25 h 5371"/>
              <a:gd name="T14" fmla="*/ 526 w 1252"/>
              <a:gd name="T15" fmla="*/ 25 h 5371"/>
              <a:gd name="T16" fmla="*/ 516 w 1252"/>
              <a:gd name="T17" fmla="*/ 30 h 5371"/>
              <a:gd name="T18" fmla="*/ 516 w 1252"/>
              <a:gd name="T19" fmla="*/ 30 h 5371"/>
              <a:gd name="T20" fmla="*/ 464 w 1252"/>
              <a:gd name="T21" fmla="*/ 55 h 5371"/>
              <a:gd name="T22" fmla="*/ 464 w 1252"/>
              <a:gd name="T23" fmla="*/ 55 h 5371"/>
              <a:gd name="T24" fmla="*/ 9 w 1252"/>
              <a:gd name="T25" fmla="*/ 277 h 5371"/>
              <a:gd name="T26" fmla="*/ 9 w 1252"/>
              <a:gd name="T27" fmla="*/ 277 h 5371"/>
              <a:gd name="T28" fmla="*/ 0 w 1252"/>
              <a:gd name="T29" fmla="*/ 282 h 5371"/>
              <a:gd name="T30" fmla="*/ 0 w 1252"/>
              <a:gd name="T31" fmla="*/ 1982 h 5371"/>
              <a:gd name="T32" fmla="*/ 0 w 1252"/>
              <a:gd name="T33" fmla="*/ 5370 h 5371"/>
              <a:gd name="T34" fmla="*/ 1251 w 1252"/>
              <a:gd name="T35" fmla="*/ 5370 h 5371"/>
              <a:gd name="T36" fmla="*/ 1251 w 1252"/>
              <a:gd name="T37" fmla="*/ 1982 h 5371"/>
              <a:gd name="T38" fmla="*/ 1251 w 1252"/>
              <a:gd name="T39" fmla="*/ 280 h 5371"/>
              <a:gd name="T40" fmla="*/ 1251 w 1252"/>
              <a:gd name="T41" fmla="*/ 280 h 5371"/>
              <a:gd name="T42" fmla="*/ 827 w 1252"/>
              <a:gd name="T43" fmla="*/ 74 h 5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5371">
                <a:moveTo>
                  <a:pt x="827" y="74"/>
                </a:moveTo>
                <a:lnTo>
                  <a:pt x="827" y="74"/>
                </a:lnTo>
                <a:cubicBezTo>
                  <a:pt x="793" y="57"/>
                  <a:pt x="760" y="40"/>
                  <a:pt x="726" y="25"/>
                </a:cubicBezTo>
                <a:lnTo>
                  <a:pt x="726" y="25"/>
                </a:lnTo>
                <a:cubicBezTo>
                  <a:pt x="691" y="9"/>
                  <a:pt x="659" y="0"/>
                  <a:pt x="626" y="0"/>
                </a:cubicBezTo>
                <a:lnTo>
                  <a:pt x="626" y="0"/>
                </a:lnTo>
                <a:cubicBezTo>
                  <a:pt x="594" y="0"/>
                  <a:pt x="561" y="8"/>
                  <a:pt x="526" y="25"/>
                </a:cubicBezTo>
                <a:lnTo>
                  <a:pt x="526" y="25"/>
                </a:lnTo>
                <a:cubicBezTo>
                  <a:pt x="523" y="26"/>
                  <a:pt x="520" y="28"/>
                  <a:pt x="516" y="30"/>
                </a:cubicBezTo>
                <a:lnTo>
                  <a:pt x="516" y="30"/>
                </a:lnTo>
                <a:cubicBezTo>
                  <a:pt x="499" y="37"/>
                  <a:pt x="482" y="46"/>
                  <a:pt x="464" y="55"/>
                </a:cubicBezTo>
                <a:lnTo>
                  <a:pt x="464" y="55"/>
                </a:lnTo>
                <a:cubicBezTo>
                  <a:pt x="313" y="129"/>
                  <a:pt x="161" y="203"/>
                  <a:pt x="9" y="277"/>
                </a:cubicBezTo>
                <a:lnTo>
                  <a:pt x="9" y="277"/>
                </a:lnTo>
                <a:cubicBezTo>
                  <a:pt x="7" y="278"/>
                  <a:pt x="3" y="280"/>
                  <a:pt x="0" y="282"/>
                </a:cubicBezTo>
                <a:lnTo>
                  <a:pt x="0" y="1982"/>
                </a:lnTo>
                <a:lnTo>
                  <a:pt x="0" y="5370"/>
                </a:lnTo>
                <a:lnTo>
                  <a:pt x="1251" y="5370"/>
                </a:lnTo>
                <a:lnTo>
                  <a:pt x="1251" y="1982"/>
                </a:lnTo>
                <a:lnTo>
                  <a:pt x="1251" y="280"/>
                </a:lnTo>
                <a:lnTo>
                  <a:pt x="1251" y="280"/>
                </a:lnTo>
                <a:cubicBezTo>
                  <a:pt x="1110" y="211"/>
                  <a:pt x="968" y="143"/>
                  <a:pt x="827" y="74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72">
            <a:extLst>
              <a:ext uri="{FF2B5EF4-FFF2-40B4-BE49-F238E27FC236}">
                <a16:creationId xmlns:a16="http://schemas.microsoft.com/office/drawing/2014/main" id="{BDF72491-916B-7F48-96CB-F04E940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658" y="7550125"/>
            <a:ext cx="2757510" cy="2482857"/>
          </a:xfrm>
          <a:custGeom>
            <a:avLst/>
            <a:gdLst>
              <a:gd name="T0" fmla="*/ 2097 w 2215"/>
              <a:gd name="T1" fmla="*/ 464 h 1991"/>
              <a:gd name="T2" fmla="*/ 2097 w 2215"/>
              <a:gd name="T3" fmla="*/ 464 h 1991"/>
              <a:gd name="T4" fmla="*/ 1312 w 2215"/>
              <a:gd name="T5" fmla="*/ 81 h 1991"/>
              <a:gd name="T6" fmla="*/ 1312 w 2215"/>
              <a:gd name="T7" fmla="*/ 81 h 1991"/>
              <a:gd name="T8" fmla="*/ 1211 w 2215"/>
              <a:gd name="T9" fmla="*/ 32 h 1991"/>
              <a:gd name="T10" fmla="*/ 1211 w 2215"/>
              <a:gd name="T11" fmla="*/ 32 h 1991"/>
              <a:gd name="T12" fmla="*/ 1011 w 2215"/>
              <a:gd name="T13" fmla="*/ 32 h 1991"/>
              <a:gd name="T14" fmla="*/ 1011 w 2215"/>
              <a:gd name="T15" fmla="*/ 32 h 1991"/>
              <a:gd name="T16" fmla="*/ 1001 w 2215"/>
              <a:gd name="T17" fmla="*/ 37 h 1991"/>
              <a:gd name="T18" fmla="*/ 1001 w 2215"/>
              <a:gd name="T19" fmla="*/ 37 h 1991"/>
              <a:gd name="T20" fmla="*/ 949 w 2215"/>
              <a:gd name="T21" fmla="*/ 63 h 1991"/>
              <a:gd name="T22" fmla="*/ 949 w 2215"/>
              <a:gd name="T23" fmla="*/ 63 h 1991"/>
              <a:gd name="T24" fmla="*/ 495 w 2215"/>
              <a:gd name="T25" fmla="*/ 284 h 1991"/>
              <a:gd name="T26" fmla="*/ 495 w 2215"/>
              <a:gd name="T27" fmla="*/ 284 h 1991"/>
              <a:gd name="T28" fmla="*/ 126 w 2215"/>
              <a:gd name="T29" fmla="*/ 464 h 1991"/>
              <a:gd name="T30" fmla="*/ 126 w 2215"/>
              <a:gd name="T31" fmla="*/ 464 h 1991"/>
              <a:gd name="T32" fmla="*/ 55 w 2215"/>
              <a:gd name="T33" fmla="*/ 734 h 1991"/>
              <a:gd name="T34" fmla="*/ 55 w 2215"/>
              <a:gd name="T35" fmla="*/ 734 h 1991"/>
              <a:gd name="T36" fmla="*/ 325 w 2215"/>
              <a:gd name="T37" fmla="*/ 805 h 1991"/>
              <a:gd name="T38" fmla="*/ 325 w 2215"/>
              <a:gd name="T39" fmla="*/ 805 h 1991"/>
              <a:gd name="T40" fmla="*/ 392 w 2215"/>
              <a:gd name="T41" fmla="*/ 772 h 1991"/>
              <a:gd name="T42" fmla="*/ 392 w 2215"/>
              <a:gd name="T43" fmla="*/ 1895 h 1991"/>
              <a:gd name="T44" fmla="*/ 392 w 2215"/>
              <a:gd name="T45" fmla="*/ 1895 h 1991"/>
              <a:gd name="T46" fmla="*/ 487 w 2215"/>
              <a:gd name="T47" fmla="*/ 1990 h 1991"/>
              <a:gd name="T48" fmla="*/ 1736 w 2215"/>
              <a:gd name="T49" fmla="*/ 1990 h 1991"/>
              <a:gd name="T50" fmla="*/ 1736 w 2215"/>
              <a:gd name="T51" fmla="*/ 1990 h 1991"/>
              <a:gd name="T52" fmla="*/ 1831 w 2215"/>
              <a:gd name="T53" fmla="*/ 1895 h 1991"/>
              <a:gd name="T54" fmla="*/ 1831 w 2215"/>
              <a:gd name="T55" fmla="*/ 772 h 1991"/>
              <a:gd name="T56" fmla="*/ 1831 w 2215"/>
              <a:gd name="T57" fmla="*/ 772 h 1991"/>
              <a:gd name="T58" fmla="*/ 1898 w 2215"/>
              <a:gd name="T59" fmla="*/ 805 h 1991"/>
              <a:gd name="T60" fmla="*/ 1898 w 2215"/>
              <a:gd name="T61" fmla="*/ 805 h 1991"/>
              <a:gd name="T62" fmla="*/ 2168 w 2215"/>
              <a:gd name="T63" fmla="*/ 734 h 1991"/>
              <a:gd name="T64" fmla="*/ 2168 w 2215"/>
              <a:gd name="T65" fmla="*/ 734 h 1991"/>
              <a:gd name="T66" fmla="*/ 2097 w 2215"/>
              <a:gd name="T67" fmla="*/ 464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15" h="1991">
                <a:moveTo>
                  <a:pt x="2097" y="464"/>
                </a:moveTo>
                <a:lnTo>
                  <a:pt x="2097" y="464"/>
                </a:lnTo>
                <a:cubicBezTo>
                  <a:pt x="1835" y="337"/>
                  <a:pt x="1573" y="209"/>
                  <a:pt x="1312" y="81"/>
                </a:cubicBezTo>
                <a:lnTo>
                  <a:pt x="1312" y="81"/>
                </a:lnTo>
                <a:cubicBezTo>
                  <a:pt x="1278" y="65"/>
                  <a:pt x="1245" y="48"/>
                  <a:pt x="1211" y="32"/>
                </a:cubicBezTo>
                <a:lnTo>
                  <a:pt x="1211" y="32"/>
                </a:lnTo>
                <a:cubicBezTo>
                  <a:pt x="1142" y="0"/>
                  <a:pt x="1081" y="0"/>
                  <a:pt x="1011" y="32"/>
                </a:cubicBezTo>
                <a:lnTo>
                  <a:pt x="1011" y="32"/>
                </a:lnTo>
                <a:cubicBezTo>
                  <a:pt x="1008" y="34"/>
                  <a:pt x="1005" y="36"/>
                  <a:pt x="1001" y="37"/>
                </a:cubicBezTo>
                <a:lnTo>
                  <a:pt x="1001" y="37"/>
                </a:lnTo>
                <a:cubicBezTo>
                  <a:pt x="984" y="46"/>
                  <a:pt x="967" y="54"/>
                  <a:pt x="949" y="63"/>
                </a:cubicBezTo>
                <a:lnTo>
                  <a:pt x="949" y="63"/>
                </a:lnTo>
                <a:cubicBezTo>
                  <a:pt x="798" y="136"/>
                  <a:pt x="646" y="210"/>
                  <a:pt x="495" y="284"/>
                </a:cubicBezTo>
                <a:lnTo>
                  <a:pt x="495" y="284"/>
                </a:lnTo>
                <a:cubicBezTo>
                  <a:pt x="372" y="344"/>
                  <a:pt x="249" y="404"/>
                  <a:pt x="126" y="464"/>
                </a:cubicBezTo>
                <a:lnTo>
                  <a:pt x="126" y="464"/>
                </a:lnTo>
                <a:cubicBezTo>
                  <a:pt x="33" y="509"/>
                  <a:pt x="0" y="649"/>
                  <a:pt x="55" y="734"/>
                </a:cubicBezTo>
                <a:lnTo>
                  <a:pt x="55" y="734"/>
                </a:lnTo>
                <a:cubicBezTo>
                  <a:pt x="116" y="829"/>
                  <a:pt x="225" y="853"/>
                  <a:pt x="325" y="805"/>
                </a:cubicBezTo>
                <a:lnTo>
                  <a:pt x="325" y="805"/>
                </a:lnTo>
                <a:cubicBezTo>
                  <a:pt x="347" y="794"/>
                  <a:pt x="370" y="783"/>
                  <a:pt x="392" y="772"/>
                </a:cubicBezTo>
                <a:lnTo>
                  <a:pt x="392" y="1895"/>
                </a:lnTo>
                <a:lnTo>
                  <a:pt x="392" y="1895"/>
                </a:lnTo>
                <a:cubicBezTo>
                  <a:pt x="392" y="1947"/>
                  <a:pt x="435" y="1990"/>
                  <a:pt x="487" y="1990"/>
                </a:cubicBezTo>
                <a:lnTo>
                  <a:pt x="1736" y="1990"/>
                </a:lnTo>
                <a:lnTo>
                  <a:pt x="1736" y="1990"/>
                </a:lnTo>
                <a:cubicBezTo>
                  <a:pt x="1788" y="1990"/>
                  <a:pt x="1831" y="1947"/>
                  <a:pt x="1831" y="1895"/>
                </a:cubicBezTo>
                <a:lnTo>
                  <a:pt x="1831" y="772"/>
                </a:lnTo>
                <a:lnTo>
                  <a:pt x="1831" y="772"/>
                </a:lnTo>
                <a:cubicBezTo>
                  <a:pt x="1853" y="783"/>
                  <a:pt x="1876" y="794"/>
                  <a:pt x="1898" y="805"/>
                </a:cubicBezTo>
                <a:lnTo>
                  <a:pt x="1898" y="805"/>
                </a:lnTo>
                <a:cubicBezTo>
                  <a:pt x="1991" y="849"/>
                  <a:pt x="2115" y="833"/>
                  <a:pt x="2168" y="734"/>
                </a:cubicBezTo>
                <a:lnTo>
                  <a:pt x="2168" y="734"/>
                </a:lnTo>
                <a:cubicBezTo>
                  <a:pt x="2214" y="645"/>
                  <a:pt x="2196" y="512"/>
                  <a:pt x="2097" y="4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40">
            <a:extLst>
              <a:ext uri="{FF2B5EF4-FFF2-40B4-BE49-F238E27FC236}">
                <a16:creationId xmlns:a16="http://schemas.microsoft.com/office/drawing/2014/main" id="{1133C48C-78CF-E643-97D9-885BB2D0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668" y="4342187"/>
            <a:ext cx="1560025" cy="5685304"/>
          </a:xfrm>
          <a:custGeom>
            <a:avLst/>
            <a:gdLst>
              <a:gd name="T0" fmla="*/ 828 w 1253"/>
              <a:gd name="T1" fmla="*/ 73 h 4565"/>
              <a:gd name="T2" fmla="*/ 828 w 1253"/>
              <a:gd name="T3" fmla="*/ 73 h 4565"/>
              <a:gd name="T4" fmla="*/ 727 w 1253"/>
              <a:gd name="T5" fmla="*/ 24 h 4565"/>
              <a:gd name="T6" fmla="*/ 727 w 1253"/>
              <a:gd name="T7" fmla="*/ 24 h 4565"/>
              <a:gd name="T8" fmla="*/ 627 w 1253"/>
              <a:gd name="T9" fmla="*/ 0 h 4565"/>
              <a:gd name="T10" fmla="*/ 627 w 1253"/>
              <a:gd name="T11" fmla="*/ 0 h 4565"/>
              <a:gd name="T12" fmla="*/ 527 w 1253"/>
              <a:gd name="T13" fmla="*/ 23 h 4565"/>
              <a:gd name="T14" fmla="*/ 527 w 1253"/>
              <a:gd name="T15" fmla="*/ 23 h 4565"/>
              <a:gd name="T16" fmla="*/ 518 w 1253"/>
              <a:gd name="T17" fmla="*/ 28 h 4565"/>
              <a:gd name="T18" fmla="*/ 518 w 1253"/>
              <a:gd name="T19" fmla="*/ 28 h 4565"/>
              <a:gd name="T20" fmla="*/ 466 w 1253"/>
              <a:gd name="T21" fmla="*/ 54 h 4565"/>
              <a:gd name="T22" fmla="*/ 466 w 1253"/>
              <a:gd name="T23" fmla="*/ 54 h 4565"/>
              <a:gd name="T24" fmla="*/ 11 w 1253"/>
              <a:gd name="T25" fmla="*/ 275 h 4565"/>
              <a:gd name="T26" fmla="*/ 11 w 1253"/>
              <a:gd name="T27" fmla="*/ 275 h 4565"/>
              <a:gd name="T28" fmla="*/ 0 w 1253"/>
              <a:gd name="T29" fmla="*/ 280 h 4565"/>
              <a:gd name="T30" fmla="*/ 0 w 1253"/>
              <a:gd name="T31" fmla="*/ 1176 h 4565"/>
              <a:gd name="T32" fmla="*/ 0 w 1253"/>
              <a:gd name="T33" fmla="*/ 1981 h 4565"/>
              <a:gd name="T34" fmla="*/ 0 w 1253"/>
              <a:gd name="T35" fmla="*/ 4564 h 4565"/>
              <a:gd name="T36" fmla="*/ 1252 w 1253"/>
              <a:gd name="T37" fmla="*/ 4564 h 4565"/>
              <a:gd name="T38" fmla="*/ 1252 w 1253"/>
              <a:gd name="T39" fmla="*/ 1981 h 4565"/>
              <a:gd name="T40" fmla="*/ 1252 w 1253"/>
              <a:gd name="T41" fmla="*/ 1176 h 4565"/>
              <a:gd name="T42" fmla="*/ 1252 w 1253"/>
              <a:gd name="T43" fmla="*/ 280 h 4565"/>
              <a:gd name="T44" fmla="*/ 1252 w 1253"/>
              <a:gd name="T45" fmla="*/ 280 h 4565"/>
              <a:gd name="T46" fmla="*/ 828 w 1253"/>
              <a:gd name="T47" fmla="*/ 73 h 4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3" h="4565">
                <a:moveTo>
                  <a:pt x="828" y="73"/>
                </a:moveTo>
                <a:lnTo>
                  <a:pt x="828" y="73"/>
                </a:lnTo>
                <a:cubicBezTo>
                  <a:pt x="794" y="57"/>
                  <a:pt x="761" y="39"/>
                  <a:pt x="727" y="24"/>
                </a:cubicBezTo>
                <a:lnTo>
                  <a:pt x="727" y="24"/>
                </a:lnTo>
                <a:cubicBezTo>
                  <a:pt x="692" y="8"/>
                  <a:pt x="659" y="0"/>
                  <a:pt x="627" y="0"/>
                </a:cubicBezTo>
                <a:lnTo>
                  <a:pt x="627" y="0"/>
                </a:lnTo>
                <a:cubicBezTo>
                  <a:pt x="594" y="0"/>
                  <a:pt x="562" y="8"/>
                  <a:pt x="527" y="23"/>
                </a:cubicBezTo>
                <a:lnTo>
                  <a:pt x="527" y="23"/>
                </a:lnTo>
                <a:cubicBezTo>
                  <a:pt x="524" y="25"/>
                  <a:pt x="521" y="27"/>
                  <a:pt x="518" y="28"/>
                </a:cubicBezTo>
                <a:lnTo>
                  <a:pt x="518" y="28"/>
                </a:lnTo>
                <a:cubicBezTo>
                  <a:pt x="500" y="37"/>
                  <a:pt x="483" y="46"/>
                  <a:pt x="466" y="54"/>
                </a:cubicBezTo>
                <a:lnTo>
                  <a:pt x="466" y="54"/>
                </a:lnTo>
                <a:cubicBezTo>
                  <a:pt x="314" y="128"/>
                  <a:pt x="162" y="201"/>
                  <a:pt x="11" y="275"/>
                </a:cubicBezTo>
                <a:lnTo>
                  <a:pt x="11" y="275"/>
                </a:lnTo>
                <a:cubicBezTo>
                  <a:pt x="7" y="277"/>
                  <a:pt x="4" y="279"/>
                  <a:pt x="0" y="280"/>
                </a:cubicBezTo>
                <a:lnTo>
                  <a:pt x="0" y="1176"/>
                </a:lnTo>
                <a:lnTo>
                  <a:pt x="0" y="1981"/>
                </a:lnTo>
                <a:lnTo>
                  <a:pt x="0" y="4564"/>
                </a:lnTo>
                <a:lnTo>
                  <a:pt x="1252" y="4564"/>
                </a:lnTo>
                <a:lnTo>
                  <a:pt x="1252" y="1981"/>
                </a:lnTo>
                <a:lnTo>
                  <a:pt x="1252" y="1176"/>
                </a:lnTo>
                <a:lnTo>
                  <a:pt x="1252" y="280"/>
                </a:lnTo>
                <a:lnTo>
                  <a:pt x="1252" y="280"/>
                </a:lnTo>
                <a:cubicBezTo>
                  <a:pt x="1110" y="211"/>
                  <a:pt x="969" y="142"/>
                  <a:pt x="828" y="73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41">
            <a:extLst>
              <a:ext uri="{FF2B5EF4-FFF2-40B4-BE49-F238E27FC236}">
                <a16:creationId xmlns:a16="http://schemas.microsoft.com/office/drawing/2014/main" id="{E13614FA-F618-4C41-BB95-01AB5B87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436" y="7550125"/>
            <a:ext cx="2757510" cy="2482857"/>
          </a:xfrm>
          <a:custGeom>
            <a:avLst/>
            <a:gdLst>
              <a:gd name="T0" fmla="*/ 2097 w 2215"/>
              <a:gd name="T1" fmla="*/ 464 h 1991"/>
              <a:gd name="T2" fmla="*/ 2097 w 2215"/>
              <a:gd name="T3" fmla="*/ 464 h 1991"/>
              <a:gd name="T4" fmla="*/ 1312 w 2215"/>
              <a:gd name="T5" fmla="*/ 81 h 1991"/>
              <a:gd name="T6" fmla="*/ 1312 w 2215"/>
              <a:gd name="T7" fmla="*/ 81 h 1991"/>
              <a:gd name="T8" fmla="*/ 1211 w 2215"/>
              <a:gd name="T9" fmla="*/ 32 h 1991"/>
              <a:gd name="T10" fmla="*/ 1211 w 2215"/>
              <a:gd name="T11" fmla="*/ 32 h 1991"/>
              <a:gd name="T12" fmla="*/ 1011 w 2215"/>
              <a:gd name="T13" fmla="*/ 32 h 1991"/>
              <a:gd name="T14" fmla="*/ 1011 w 2215"/>
              <a:gd name="T15" fmla="*/ 32 h 1991"/>
              <a:gd name="T16" fmla="*/ 1002 w 2215"/>
              <a:gd name="T17" fmla="*/ 37 h 1991"/>
              <a:gd name="T18" fmla="*/ 1002 w 2215"/>
              <a:gd name="T19" fmla="*/ 37 h 1991"/>
              <a:gd name="T20" fmla="*/ 950 w 2215"/>
              <a:gd name="T21" fmla="*/ 63 h 1991"/>
              <a:gd name="T22" fmla="*/ 950 w 2215"/>
              <a:gd name="T23" fmla="*/ 63 h 1991"/>
              <a:gd name="T24" fmla="*/ 495 w 2215"/>
              <a:gd name="T25" fmla="*/ 284 h 1991"/>
              <a:gd name="T26" fmla="*/ 495 w 2215"/>
              <a:gd name="T27" fmla="*/ 284 h 1991"/>
              <a:gd name="T28" fmla="*/ 126 w 2215"/>
              <a:gd name="T29" fmla="*/ 464 h 1991"/>
              <a:gd name="T30" fmla="*/ 126 w 2215"/>
              <a:gd name="T31" fmla="*/ 464 h 1991"/>
              <a:gd name="T32" fmla="*/ 55 w 2215"/>
              <a:gd name="T33" fmla="*/ 734 h 1991"/>
              <a:gd name="T34" fmla="*/ 55 w 2215"/>
              <a:gd name="T35" fmla="*/ 734 h 1991"/>
              <a:gd name="T36" fmla="*/ 325 w 2215"/>
              <a:gd name="T37" fmla="*/ 805 h 1991"/>
              <a:gd name="T38" fmla="*/ 325 w 2215"/>
              <a:gd name="T39" fmla="*/ 805 h 1991"/>
              <a:gd name="T40" fmla="*/ 392 w 2215"/>
              <a:gd name="T41" fmla="*/ 772 h 1991"/>
              <a:gd name="T42" fmla="*/ 392 w 2215"/>
              <a:gd name="T43" fmla="*/ 1895 h 1991"/>
              <a:gd name="T44" fmla="*/ 392 w 2215"/>
              <a:gd name="T45" fmla="*/ 1895 h 1991"/>
              <a:gd name="T46" fmla="*/ 487 w 2215"/>
              <a:gd name="T47" fmla="*/ 1990 h 1991"/>
              <a:gd name="T48" fmla="*/ 1736 w 2215"/>
              <a:gd name="T49" fmla="*/ 1990 h 1991"/>
              <a:gd name="T50" fmla="*/ 1736 w 2215"/>
              <a:gd name="T51" fmla="*/ 1990 h 1991"/>
              <a:gd name="T52" fmla="*/ 1831 w 2215"/>
              <a:gd name="T53" fmla="*/ 1895 h 1991"/>
              <a:gd name="T54" fmla="*/ 1831 w 2215"/>
              <a:gd name="T55" fmla="*/ 772 h 1991"/>
              <a:gd name="T56" fmla="*/ 1831 w 2215"/>
              <a:gd name="T57" fmla="*/ 772 h 1991"/>
              <a:gd name="T58" fmla="*/ 1898 w 2215"/>
              <a:gd name="T59" fmla="*/ 805 h 1991"/>
              <a:gd name="T60" fmla="*/ 1898 w 2215"/>
              <a:gd name="T61" fmla="*/ 805 h 1991"/>
              <a:gd name="T62" fmla="*/ 2168 w 2215"/>
              <a:gd name="T63" fmla="*/ 734 h 1991"/>
              <a:gd name="T64" fmla="*/ 2168 w 2215"/>
              <a:gd name="T65" fmla="*/ 734 h 1991"/>
              <a:gd name="T66" fmla="*/ 2097 w 2215"/>
              <a:gd name="T67" fmla="*/ 464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15" h="1991">
                <a:moveTo>
                  <a:pt x="2097" y="464"/>
                </a:moveTo>
                <a:lnTo>
                  <a:pt x="2097" y="464"/>
                </a:lnTo>
                <a:cubicBezTo>
                  <a:pt x="1835" y="337"/>
                  <a:pt x="1573" y="209"/>
                  <a:pt x="1312" y="81"/>
                </a:cubicBezTo>
                <a:lnTo>
                  <a:pt x="1312" y="81"/>
                </a:lnTo>
                <a:cubicBezTo>
                  <a:pt x="1278" y="65"/>
                  <a:pt x="1245" y="48"/>
                  <a:pt x="1211" y="32"/>
                </a:cubicBezTo>
                <a:lnTo>
                  <a:pt x="1211" y="32"/>
                </a:lnTo>
                <a:cubicBezTo>
                  <a:pt x="1141" y="0"/>
                  <a:pt x="1081" y="0"/>
                  <a:pt x="1011" y="32"/>
                </a:cubicBezTo>
                <a:lnTo>
                  <a:pt x="1011" y="32"/>
                </a:lnTo>
                <a:cubicBezTo>
                  <a:pt x="1008" y="34"/>
                  <a:pt x="1005" y="36"/>
                  <a:pt x="1002" y="37"/>
                </a:cubicBezTo>
                <a:lnTo>
                  <a:pt x="1002" y="37"/>
                </a:lnTo>
                <a:cubicBezTo>
                  <a:pt x="984" y="46"/>
                  <a:pt x="967" y="54"/>
                  <a:pt x="950" y="63"/>
                </a:cubicBezTo>
                <a:lnTo>
                  <a:pt x="950" y="63"/>
                </a:lnTo>
                <a:cubicBezTo>
                  <a:pt x="798" y="136"/>
                  <a:pt x="646" y="210"/>
                  <a:pt x="495" y="284"/>
                </a:cubicBezTo>
                <a:lnTo>
                  <a:pt x="495" y="284"/>
                </a:lnTo>
                <a:cubicBezTo>
                  <a:pt x="372" y="344"/>
                  <a:pt x="249" y="404"/>
                  <a:pt x="126" y="464"/>
                </a:cubicBezTo>
                <a:lnTo>
                  <a:pt x="126" y="464"/>
                </a:lnTo>
                <a:cubicBezTo>
                  <a:pt x="33" y="509"/>
                  <a:pt x="0" y="649"/>
                  <a:pt x="55" y="734"/>
                </a:cubicBezTo>
                <a:lnTo>
                  <a:pt x="55" y="734"/>
                </a:lnTo>
                <a:cubicBezTo>
                  <a:pt x="117" y="829"/>
                  <a:pt x="226" y="853"/>
                  <a:pt x="325" y="805"/>
                </a:cubicBezTo>
                <a:lnTo>
                  <a:pt x="325" y="805"/>
                </a:lnTo>
                <a:cubicBezTo>
                  <a:pt x="347" y="794"/>
                  <a:pt x="369" y="783"/>
                  <a:pt x="392" y="772"/>
                </a:cubicBezTo>
                <a:lnTo>
                  <a:pt x="392" y="1895"/>
                </a:lnTo>
                <a:lnTo>
                  <a:pt x="392" y="1895"/>
                </a:lnTo>
                <a:cubicBezTo>
                  <a:pt x="392" y="1947"/>
                  <a:pt x="435" y="1990"/>
                  <a:pt x="487" y="1990"/>
                </a:cubicBezTo>
                <a:lnTo>
                  <a:pt x="1736" y="1990"/>
                </a:lnTo>
                <a:lnTo>
                  <a:pt x="1736" y="1990"/>
                </a:lnTo>
                <a:cubicBezTo>
                  <a:pt x="1788" y="1990"/>
                  <a:pt x="1831" y="1947"/>
                  <a:pt x="1831" y="1895"/>
                </a:cubicBezTo>
                <a:lnTo>
                  <a:pt x="1831" y="772"/>
                </a:lnTo>
                <a:lnTo>
                  <a:pt x="1831" y="772"/>
                </a:lnTo>
                <a:cubicBezTo>
                  <a:pt x="1853" y="783"/>
                  <a:pt x="1875" y="794"/>
                  <a:pt x="1898" y="805"/>
                </a:cubicBezTo>
                <a:lnTo>
                  <a:pt x="1898" y="805"/>
                </a:lnTo>
                <a:cubicBezTo>
                  <a:pt x="1990" y="849"/>
                  <a:pt x="2115" y="833"/>
                  <a:pt x="2168" y="734"/>
                </a:cubicBezTo>
                <a:lnTo>
                  <a:pt x="2168" y="734"/>
                </a:lnTo>
                <a:cubicBezTo>
                  <a:pt x="2214" y="645"/>
                  <a:pt x="2196" y="512"/>
                  <a:pt x="2097" y="4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83068D68-3E76-D740-AE3B-86944AA6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1" y="3507244"/>
            <a:ext cx="1560025" cy="6525738"/>
          </a:xfrm>
          <a:custGeom>
            <a:avLst/>
            <a:gdLst>
              <a:gd name="T0" fmla="*/ 828 w 1253"/>
              <a:gd name="T1" fmla="*/ 73 h 5238"/>
              <a:gd name="T2" fmla="*/ 828 w 1253"/>
              <a:gd name="T3" fmla="*/ 73 h 5238"/>
              <a:gd name="T4" fmla="*/ 727 w 1253"/>
              <a:gd name="T5" fmla="*/ 24 h 5238"/>
              <a:gd name="T6" fmla="*/ 727 w 1253"/>
              <a:gd name="T7" fmla="*/ 24 h 5238"/>
              <a:gd name="T8" fmla="*/ 627 w 1253"/>
              <a:gd name="T9" fmla="*/ 0 h 5238"/>
              <a:gd name="T10" fmla="*/ 627 w 1253"/>
              <a:gd name="T11" fmla="*/ 0 h 5238"/>
              <a:gd name="T12" fmla="*/ 527 w 1253"/>
              <a:gd name="T13" fmla="*/ 24 h 5238"/>
              <a:gd name="T14" fmla="*/ 527 w 1253"/>
              <a:gd name="T15" fmla="*/ 24 h 5238"/>
              <a:gd name="T16" fmla="*/ 517 w 1253"/>
              <a:gd name="T17" fmla="*/ 29 h 5238"/>
              <a:gd name="T18" fmla="*/ 517 w 1253"/>
              <a:gd name="T19" fmla="*/ 29 h 5238"/>
              <a:gd name="T20" fmla="*/ 465 w 1253"/>
              <a:gd name="T21" fmla="*/ 55 h 5238"/>
              <a:gd name="T22" fmla="*/ 465 w 1253"/>
              <a:gd name="T23" fmla="*/ 55 h 5238"/>
              <a:gd name="T24" fmla="*/ 11 w 1253"/>
              <a:gd name="T25" fmla="*/ 276 h 5238"/>
              <a:gd name="T26" fmla="*/ 11 w 1253"/>
              <a:gd name="T27" fmla="*/ 276 h 5238"/>
              <a:gd name="T28" fmla="*/ 0 w 1253"/>
              <a:gd name="T29" fmla="*/ 281 h 5238"/>
              <a:gd name="T30" fmla="*/ 0 w 1253"/>
              <a:gd name="T31" fmla="*/ 371 h 5238"/>
              <a:gd name="T32" fmla="*/ 0 w 1253"/>
              <a:gd name="T33" fmla="*/ 1759 h 5238"/>
              <a:gd name="T34" fmla="*/ 0 w 1253"/>
              <a:gd name="T35" fmla="*/ 1849 h 5238"/>
              <a:gd name="T36" fmla="*/ 0 w 1253"/>
              <a:gd name="T37" fmla="*/ 1982 h 5238"/>
              <a:gd name="T38" fmla="*/ 0 w 1253"/>
              <a:gd name="T39" fmla="*/ 3459 h 5238"/>
              <a:gd name="T40" fmla="*/ 0 w 1253"/>
              <a:gd name="T41" fmla="*/ 3759 h 5238"/>
              <a:gd name="T42" fmla="*/ 0 w 1253"/>
              <a:gd name="T43" fmla="*/ 5237 h 5238"/>
              <a:gd name="T44" fmla="*/ 1252 w 1253"/>
              <a:gd name="T45" fmla="*/ 5237 h 5238"/>
              <a:gd name="T46" fmla="*/ 1252 w 1253"/>
              <a:gd name="T47" fmla="*/ 3759 h 5238"/>
              <a:gd name="T48" fmla="*/ 1252 w 1253"/>
              <a:gd name="T49" fmla="*/ 3459 h 5238"/>
              <a:gd name="T50" fmla="*/ 1252 w 1253"/>
              <a:gd name="T51" fmla="*/ 1982 h 5238"/>
              <a:gd name="T52" fmla="*/ 1252 w 1253"/>
              <a:gd name="T53" fmla="*/ 1849 h 5238"/>
              <a:gd name="T54" fmla="*/ 1252 w 1253"/>
              <a:gd name="T55" fmla="*/ 1758 h 5238"/>
              <a:gd name="T56" fmla="*/ 1252 w 1253"/>
              <a:gd name="T57" fmla="*/ 372 h 5238"/>
              <a:gd name="T58" fmla="*/ 1252 w 1253"/>
              <a:gd name="T59" fmla="*/ 280 h 5238"/>
              <a:gd name="T60" fmla="*/ 1252 w 1253"/>
              <a:gd name="T61" fmla="*/ 280 h 5238"/>
              <a:gd name="T62" fmla="*/ 828 w 1253"/>
              <a:gd name="T63" fmla="*/ 73 h 5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53" h="5238">
                <a:moveTo>
                  <a:pt x="828" y="73"/>
                </a:moveTo>
                <a:lnTo>
                  <a:pt x="828" y="73"/>
                </a:lnTo>
                <a:cubicBezTo>
                  <a:pt x="794" y="57"/>
                  <a:pt x="761" y="40"/>
                  <a:pt x="727" y="24"/>
                </a:cubicBezTo>
                <a:lnTo>
                  <a:pt x="727" y="24"/>
                </a:lnTo>
                <a:cubicBezTo>
                  <a:pt x="692" y="8"/>
                  <a:pt x="659" y="1"/>
                  <a:pt x="627" y="0"/>
                </a:cubicBezTo>
                <a:lnTo>
                  <a:pt x="627" y="0"/>
                </a:lnTo>
                <a:cubicBezTo>
                  <a:pt x="595" y="0"/>
                  <a:pt x="562" y="8"/>
                  <a:pt x="527" y="24"/>
                </a:cubicBezTo>
                <a:lnTo>
                  <a:pt x="527" y="24"/>
                </a:lnTo>
                <a:cubicBezTo>
                  <a:pt x="524" y="26"/>
                  <a:pt x="521" y="28"/>
                  <a:pt x="517" y="29"/>
                </a:cubicBezTo>
                <a:lnTo>
                  <a:pt x="517" y="29"/>
                </a:lnTo>
                <a:cubicBezTo>
                  <a:pt x="500" y="38"/>
                  <a:pt x="483" y="46"/>
                  <a:pt x="465" y="55"/>
                </a:cubicBezTo>
                <a:lnTo>
                  <a:pt x="465" y="55"/>
                </a:lnTo>
                <a:cubicBezTo>
                  <a:pt x="314" y="128"/>
                  <a:pt x="162" y="202"/>
                  <a:pt x="11" y="276"/>
                </a:cubicBezTo>
                <a:lnTo>
                  <a:pt x="11" y="276"/>
                </a:lnTo>
                <a:cubicBezTo>
                  <a:pt x="7" y="278"/>
                  <a:pt x="4" y="279"/>
                  <a:pt x="0" y="281"/>
                </a:cubicBezTo>
                <a:lnTo>
                  <a:pt x="0" y="371"/>
                </a:lnTo>
                <a:lnTo>
                  <a:pt x="0" y="1759"/>
                </a:lnTo>
                <a:lnTo>
                  <a:pt x="0" y="1849"/>
                </a:lnTo>
                <a:lnTo>
                  <a:pt x="0" y="1982"/>
                </a:lnTo>
                <a:lnTo>
                  <a:pt x="0" y="3459"/>
                </a:lnTo>
                <a:lnTo>
                  <a:pt x="0" y="3759"/>
                </a:lnTo>
                <a:lnTo>
                  <a:pt x="0" y="5237"/>
                </a:lnTo>
                <a:lnTo>
                  <a:pt x="1252" y="5237"/>
                </a:lnTo>
                <a:lnTo>
                  <a:pt x="1252" y="3759"/>
                </a:lnTo>
                <a:lnTo>
                  <a:pt x="1252" y="3459"/>
                </a:lnTo>
                <a:lnTo>
                  <a:pt x="1252" y="1982"/>
                </a:lnTo>
                <a:lnTo>
                  <a:pt x="1252" y="1849"/>
                </a:lnTo>
                <a:lnTo>
                  <a:pt x="1252" y="1758"/>
                </a:lnTo>
                <a:lnTo>
                  <a:pt x="1252" y="372"/>
                </a:lnTo>
                <a:lnTo>
                  <a:pt x="1252" y="280"/>
                </a:lnTo>
                <a:lnTo>
                  <a:pt x="1252" y="280"/>
                </a:lnTo>
                <a:cubicBezTo>
                  <a:pt x="1110" y="212"/>
                  <a:pt x="969" y="143"/>
                  <a:pt x="828" y="73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10">
            <a:extLst>
              <a:ext uri="{FF2B5EF4-FFF2-40B4-BE49-F238E27FC236}">
                <a16:creationId xmlns:a16="http://schemas.microsoft.com/office/drawing/2014/main" id="{06653C55-388D-B54C-B1C7-3583D203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719" y="7550125"/>
            <a:ext cx="2757510" cy="2482857"/>
          </a:xfrm>
          <a:custGeom>
            <a:avLst/>
            <a:gdLst>
              <a:gd name="T0" fmla="*/ 2097 w 2215"/>
              <a:gd name="T1" fmla="*/ 464 h 1991"/>
              <a:gd name="T2" fmla="*/ 2097 w 2215"/>
              <a:gd name="T3" fmla="*/ 464 h 1991"/>
              <a:gd name="T4" fmla="*/ 1312 w 2215"/>
              <a:gd name="T5" fmla="*/ 81 h 1991"/>
              <a:gd name="T6" fmla="*/ 1312 w 2215"/>
              <a:gd name="T7" fmla="*/ 81 h 1991"/>
              <a:gd name="T8" fmla="*/ 1211 w 2215"/>
              <a:gd name="T9" fmla="*/ 32 h 1991"/>
              <a:gd name="T10" fmla="*/ 1211 w 2215"/>
              <a:gd name="T11" fmla="*/ 32 h 1991"/>
              <a:gd name="T12" fmla="*/ 1011 w 2215"/>
              <a:gd name="T13" fmla="*/ 32 h 1991"/>
              <a:gd name="T14" fmla="*/ 1011 w 2215"/>
              <a:gd name="T15" fmla="*/ 32 h 1991"/>
              <a:gd name="T16" fmla="*/ 1001 w 2215"/>
              <a:gd name="T17" fmla="*/ 37 h 1991"/>
              <a:gd name="T18" fmla="*/ 1001 w 2215"/>
              <a:gd name="T19" fmla="*/ 37 h 1991"/>
              <a:gd name="T20" fmla="*/ 949 w 2215"/>
              <a:gd name="T21" fmla="*/ 63 h 1991"/>
              <a:gd name="T22" fmla="*/ 949 w 2215"/>
              <a:gd name="T23" fmla="*/ 63 h 1991"/>
              <a:gd name="T24" fmla="*/ 495 w 2215"/>
              <a:gd name="T25" fmla="*/ 284 h 1991"/>
              <a:gd name="T26" fmla="*/ 495 w 2215"/>
              <a:gd name="T27" fmla="*/ 284 h 1991"/>
              <a:gd name="T28" fmla="*/ 126 w 2215"/>
              <a:gd name="T29" fmla="*/ 464 h 1991"/>
              <a:gd name="T30" fmla="*/ 126 w 2215"/>
              <a:gd name="T31" fmla="*/ 464 h 1991"/>
              <a:gd name="T32" fmla="*/ 55 w 2215"/>
              <a:gd name="T33" fmla="*/ 734 h 1991"/>
              <a:gd name="T34" fmla="*/ 55 w 2215"/>
              <a:gd name="T35" fmla="*/ 734 h 1991"/>
              <a:gd name="T36" fmla="*/ 324 w 2215"/>
              <a:gd name="T37" fmla="*/ 805 h 1991"/>
              <a:gd name="T38" fmla="*/ 324 w 2215"/>
              <a:gd name="T39" fmla="*/ 805 h 1991"/>
              <a:gd name="T40" fmla="*/ 392 w 2215"/>
              <a:gd name="T41" fmla="*/ 772 h 1991"/>
              <a:gd name="T42" fmla="*/ 392 w 2215"/>
              <a:gd name="T43" fmla="*/ 1895 h 1991"/>
              <a:gd name="T44" fmla="*/ 392 w 2215"/>
              <a:gd name="T45" fmla="*/ 1895 h 1991"/>
              <a:gd name="T46" fmla="*/ 487 w 2215"/>
              <a:gd name="T47" fmla="*/ 1990 h 1991"/>
              <a:gd name="T48" fmla="*/ 1736 w 2215"/>
              <a:gd name="T49" fmla="*/ 1990 h 1991"/>
              <a:gd name="T50" fmla="*/ 1736 w 2215"/>
              <a:gd name="T51" fmla="*/ 1990 h 1991"/>
              <a:gd name="T52" fmla="*/ 1830 w 2215"/>
              <a:gd name="T53" fmla="*/ 1895 h 1991"/>
              <a:gd name="T54" fmla="*/ 1830 w 2215"/>
              <a:gd name="T55" fmla="*/ 772 h 1991"/>
              <a:gd name="T56" fmla="*/ 1830 w 2215"/>
              <a:gd name="T57" fmla="*/ 772 h 1991"/>
              <a:gd name="T58" fmla="*/ 1898 w 2215"/>
              <a:gd name="T59" fmla="*/ 805 h 1991"/>
              <a:gd name="T60" fmla="*/ 1898 w 2215"/>
              <a:gd name="T61" fmla="*/ 805 h 1991"/>
              <a:gd name="T62" fmla="*/ 2167 w 2215"/>
              <a:gd name="T63" fmla="*/ 734 h 1991"/>
              <a:gd name="T64" fmla="*/ 2167 w 2215"/>
              <a:gd name="T65" fmla="*/ 734 h 1991"/>
              <a:gd name="T66" fmla="*/ 2097 w 2215"/>
              <a:gd name="T67" fmla="*/ 464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15" h="1991">
                <a:moveTo>
                  <a:pt x="2097" y="464"/>
                </a:moveTo>
                <a:lnTo>
                  <a:pt x="2097" y="464"/>
                </a:lnTo>
                <a:cubicBezTo>
                  <a:pt x="1835" y="337"/>
                  <a:pt x="1573" y="209"/>
                  <a:pt x="1312" y="81"/>
                </a:cubicBezTo>
                <a:lnTo>
                  <a:pt x="1312" y="81"/>
                </a:lnTo>
                <a:cubicBezTo>
                  <a:pt x="1278" y="65"/>
                  <a:pt x="1245" y="48"/>
                  <a:pt x="1211" y="32"/>
                </a:cubicBezTo>
                <a:lnTo>
                  <a:pt x="1211" y="32"/>
                </a:lnTo>
                <a:cubicBezTo>
                  <a:pt x="1141" y="0"/>
                  <a:pt x="1081" y="0"/>
                  <a:pt x="1011" y="32"/>
                </a:cubicBezTo>
                <a:lnTo>
                  <a:pt x="1011" y="32"/>
                </a:lnTo>
                <a:cubicBezTo>
                  <a:pt x="1008" y="34"/>
                  <a:pt x="1005" y="36"/>
                  <a:pt x="1001" y="37"/>
                </a:cubicBezTo>
                <a:lnTo>
                  <a:pt x="1001" y="37"/>
                </a:lnTo>
                <a:cubicBezTo>
                  <a:pt x="984" y="46"/>
                  <a:pt x="967" y="54"/>
                  <a:pt x="949" y="63"/>
                </a:cubicBezTo>
                <a:lnTo>
                  <a:pt x="949" y="63"/>
                </a:lnTo>
                <a:cubicBezTo>
                  <a:pt x="798" y="136"/>
                  <a:pt x="646" y="210"/>
                  <a:pt x="495" y="284"/>
                </a:cubicBezTo>
                <a:lnTo>
                  <a:pt x="495" y="284"/>
                </a:lnTo>
                <a:cubicBezTo>
                  <a:pt x="372" y="344"/>
                  <a:pt x="249" y="404"/>
                  <a:pt x="126" y="464"/>
                </a:cubicBezTo>
                <a:lnTo>
                  <a:pt x="126" y="464"/>
                </a:lnTo>
                <a:cubicBezTo>
                  <a:pt x="33" y="509"/>
                  <a:pt x="0" y="649"/>
                  <a:pt x="55" y="734"/>
                </a:cubicBezTo>
                <a:lnTo>
                  <a:pt x="55" y="734"/>
                </a:lnTo>
                <a:cubicBezTo>
                  <a:pt x="116" y="829"/>
                  <a:pt x="225" y="853"/>
                  <a:pt x="324" y="805"/>
                </a:cubicBezTo>
                <a:lnTo>
                  <a:pt x="324" y="805"/>
                </a:lnTo>
                <a:cubicBezTo>
                  <a:pt x="347" y="794"/>
                  <a:pt x="369" y="783"/>
                  <a:pt x="392" y="772"/>
                </a:cubicBezTo>
                <a:lnTo>
                  <a:pt x="392" y="1895"/>
                </a:lnTo>
                <a:lnTo>
                  <a:pt x="392" y="1895"/>
                </a:lnTo>
                <a:cubicBezTo>
                  <a:pt x="392" y="1947"/>
                  <a:pt x="435" y="1990"/>
                  <a:pt x="487" y="1990"/>
                </a:cubicBezTo>
                <a:lnTo>
                  <a:pt x="1736" y="1990"/>
                </a:lnTo>
                <a:lnTo>
                  <a:pt x="1736" y="1990"/>
                </a:lnTo>
                <a:cubicBezTo>
                  <a:pt x="1788" y="1990"/>
                  <a:pt x="1830" y="1947"/>
                  <a:pt x="1830" y="1895"/>
                </a:cubicBezTo>
                <a:lnTo>
                  <a:pt x="1830" y="772"/>
                </a:lnTo>
                <a:lnTo>
                  <a:pt x="1830" y="772"/>
                </a:lnTo>
                <a:cubicBezTo>
                  <a:pt x="1853" y="783"/>
                  <a:pt x="1875" y="794"/>
                  <a:pt x="1898" y="805"/>
                </a:cubicBezTo>
                <a:lnTo>
                  <a:pt x="1898" y="805"/>
                </a:lnTo>
                <a:cubicBezTo>
                  <a:pt x="1990" y="849"/>
                  <a:pt x="2115" y="833"/>
                  <a:pt x="2167" y="734"/>
                </a:cubicBezTo>
                <a:lnTo>
                  <a:pt x="2167" y="734"/>
                </a:lnTo>
                <a:cubicBezTo>
                  <a:pt x="2214" y="645"/>
                  <a:pt x="2196" y="512"/>
                  <a:pt x="2097" y="4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78">
            <a:extLst>
              <a:ext uri="{FF2B5EF4-FFF2-40B4-BE49-F238E27FC236}">
                <a16:creationId xmlns:a16="http://schemas.microsoft.com/office/drawing/2014/main" id="{F450266D-6EAF-D04E-96D4-3F47D88C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727" y="6347150"/>
            <a:ext cx="1560025" cy="3680342"/>
          </a:xfrm>
          <a:custGeom>
            <a:avLst/>
            <a:gdLst>
              <a:gd name="T0" fmla="*/ 828 w 1252"/>
              <a:gd name="T1" fmla="*/ 73 h 2955"/>
              <a:gd name="T2" fmla="*/ 828 w 1252"/>
              <a:gd name="T3" fmla="*/ 73 h 2955"/>
              <a:gd name="T4" fmla="*/ 727 w 1252"/>
              <a:gd name="T5" fmla="*/ 24 h 2955"/>
              <a:gd name="T6" fmla="*/ 727 w 1252"/>
              <a:gd name="T7" fmla="*/ 24 h 2955"/>
              <a:gd name="T8" fmla="*/ 627 w 1252"/>
              <a:gd name="T9" fmla="*/ 0 h 2955"/>
              <a:gd name="T10" fmla="*/ 627 w 1252"/>
              <a:gd name="T11" fmla="*/ 0 h 2955"/>
              <a:gd name="T12" fmla="*/ 527 w 1252"/>
              <a:gd name="T13" fmla="*/ 24 h 2955"/>
              <a:gd name="T14" fmla="*/ 527 w 1252"/>
              <a:gd name="T15" fmla="*/ 24 h 2955"/>
              <a:gd name="T16" fmla="*/ 517 w 1252"/>
              <a:gd name="T17" fmla="*/ 29 h 2955"/>
              <a:gd name="T18" fmla="*/ 517 w 1252"/>
              <a:gd name="T19" fmla="*/ 29 h 2955"/>
              <a:gd name="T20" fmla="*/ 465 w 1252"/>
              <a:gd name="T21" fmla="*/ 54 h 2955"/>
              <a:gd name="T22" fmla="*/ 465 w 1252"/>
              <a:gd name="T23" fmla="*/ 54 h 2955"/>
              <a:gd name="T24" fmla="*/ 10 w 1252"/>
              <a:gd name="T25" fmla="*/ 276 h 2955"/>
              <a:gd name="T26" fmla="*/ 10 w 1252"/>
              <a:gd name="T27" fmla="*/ 276 h 2955"/>
              <a:gd name="T28" fmla="*/ 0 w 1252"/>
              <a:gd name="T29" fmla="*/ 281 h 2955"/>
              <a:gd name="T30" fmla="*/ 0 w 1252"/>
              <a:gd name="T31" fmla="*/ 1980 h 2955"/>
              <a:gd name="T32" fmla="*/ 0 w 1252"/>
              <a:gd name="T33" fmla="*/ 2954 h 2955"/>
              <a:gd name="T34" fmla="*/ 1251 w 1252"/>
              <a:gd name="T35" fmla="*/ 2954 h 2955"/>
              <a:gd name="T36" fmla="*/ 1251 w 1252"/>
              <a:gd name="T37" fmla="*/ 1980 h 2955"/>
              <a:gd name="T38" fmla="*/ 1251 w 1252"/>
              <a:gd name="T39" fmla="*/ 280 h 2955"/>
              <a:gd name="T40" fmla="*/ 1251 w 1252"/>
              <a:gd name="T41" fmla="*/ 280 h 2955"/>
              <a:gd name="T42" fmla="*/ 828 w 1252"/>
              <a:gd name="T43" fmla="*/ 73 h 2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2955">
                <a:moveTo>
                  <a:pt x="828" y="73"/>
                </a:moveTo>
                <a:lnTo>
                  <a:pt x="828" y="73"/>
                </a:lnTo>
                <a:cubicBezTo>
                  <a:pt x="794" y="57"/>
                  <a:pt x="761" y="40"/>
                  <a:pt x="727" y="24"/>
                </a:cubicBezTo>
                <a:lnTo>
                  <a:pt x="727" y="24"/>
                </a:lnTo>
                <a:cubicBezTo>
                  <a:pt x="692" y="9"/>
                  <a:pt x="659" y="0"/>
                  <a:pt x="627" y="0"/>
                </a:cubicBezTo>
                <a:lnTo>
                  <a:pt x="627" y="0"/>
                </a:lnTo>
                <a:cubicBezTo>
                  <a:pt x="595" y="0"/>
                  <a:pt x="562" y="8"/>
                  <a:pt x="527" y="24"/>
                </a:cubicBezTo>
                <a:lnTo>
                  <a:pt x="527" y="24"/>
                </a:lnTo>
                <a:cubicBezTo>
                  <a:pt x="524" y="26"/>
                  <a:pt x="521" y="27"/>
                  <a:pt x="517" y="29"/>
                </a:cubicBezTo>
                <a:lnTo>
                  <a:pt x="517" y="29"/>
                </a:lnTo>
                <a:cubicBezTo>
                  <a:pt x="500" y="37"/>
                  <a:pt x="483" y="46"/>
                  <a:pt x="465" y="54"/>
                </a:cubicBezTo>
                <a:lnTo>
                  <a:pt x="465" y="54"/>
                </a:lnTo>
                <a:cubicBezTo>
                  <a:pt x="314" y="128"/>
                  <a:pt x="162" y="202"/>
                  <a:pt x="10" y="276"/>
                </a:cubicBezTo>
                <a:lnTo>
                  <a:pt x="10" y="276"/>
                </a:lnTo>
                <a:cubicBezTo>
                  <a:pt x="7" y="278"/>
                  <a:pt x="4" y="279"/>
                  <a:pt x="0" y="281"/>
                </a:cubicBezTo>
                <a:lnTo>
                  <a:pt x="0" y="1980"/>
                </a:lnTo>
                <a:lnTo>
                  <a:pt x="0" y="2954"/>
                </a:lnTo>
                <a:lnTo>
                  <a:pt x="1251" y="2954"/>
                </a:lnTo>
                <a:lnTo>
                  <a:pt x="1251" y="1980"/>
                </a:lnTo>
                <a:lnTo>
                  <a:pt x="1251" y="280"/>
                </a:lnTo>
                <a:lnTo>
                  <a:pt x="1251" y="280"/>
                </a:lnTo>
                <a:cubicBezTo>
                  <a:pt x="1110" y="211"/>
                  <a:pt x="969" y="142"/>
                  <a:pt x="828" y="73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79">
            <a:extLst>
              <a:ext uri="{FF2B5EF4-FFF2-40B4-BE49-F238E27FC236}">
                <a16:creationId xmlns:a16="http://schemas.microsoft.com/office/drawing/2014/main" id="{74AE498D-AE25-1B44-9EFF-4D9DA622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494" y="7550125"/>
            <a:ext cx="2757510" cy="2482857"/>
          </a:xfrm>
          <a:custGeom>
            <a:avLst/>
            <a:gdLst>
              <a:gd name="T0" fmla="*/ 2097 w 2215"/>
              <a:gd name="T1" fmla="*/ 464 h 1991"/>
              <a:gd name="T2" fmla="*/ 2097 w 2215"/>
              <a:gd name="T3" fmla="*/ 464 h 1991"/>
              <a:gd name="T4" fmla="*/ 1312 w 2215"/>
              <a:gd name="T5" fmla="*/ 81 h 1991"/>
              <a:gd name="T6" fmla="*/ 1312 w 2215"/>
              <a:gd name="T7" fmla="*/ 81 h 1991"/>
              <a:gd name="T8" fmla="*/ 1211 w 2215"/>
              <a:gd name="T9" fmla="*/ 32 h 1991"/>
              <a:gd name="T10" fmla="*/ 1211 w 2215"/>
              <a:gd name="T11" fmla="*/ 32 h 1991"/>
              <a:gd name="T12" fmla="*/ 1011 w 2215"/>
              <a:gd name="T13" fmla="*/ 32 h 1991"/>
              <a:gd name="T14" fmla="*/ 1011 w 2215"/>
              <a:gd name="T15" fmla="*/ 32 h 1991"/>
              <a:gd name="T16" fmla="*/ 1001 w 2215"/>
              <a:gd name="T17" fmla="*/ 37 h 1991"/>
              <a:gd name="T18" fmla="*/ 1001 w 2215"/>
              <a:gd name="T19" fmla="*/ 37 h 1991"/>
              <a:gd name="T20" fmla="*/ 949 w 2215"/>
              <a:gd name="T21" fmla="*/ 63 h 1991"/>
              <a:gd name="T22" fmla="*/ 949 w 2215"/>
              <a:gd name="T23" fmla="*/ 63 h 1991"/>
              <a:gd name="T24" fmla="*/ 494 w 2215"/>
              <a:gd name="T25" fmla="*/ 284 h 1991"/>
              <a:gd name="T26" fmla="*/ 494 w 2215"/>
              <a:gd name="T27" fmla="*/ 284 h 1991"/>
              <a:gd name="T28" fmla="*/ 125 w 2215"/>
              <a:gd name="T29" fmla="*/ 464 h 1991"/>
              <a:gd name="T30" fmla="*/ 125 w 2215"/>
              <a:gd name="T31" fmla="*/ 464 h 1991"/>
              <a:gd name="T32" fmla="*/ 55 w 2215"/>
              <a:gd name="T33" fmla="*/ 734 h 1991"/>
              <a:gd name="T34" fmla="*/ 55 w 2215"/>
              <a:gd name="T35" fmla="*/ 734 h 1991"/>
              <a:gd name="T36" fmla="*/ 325 w 2215"/>
              <a:gd name="T37" fmla="*/ 805 h 1991"/>
              <a:gd name="T38" fmla="*/ 325 w 2215"/>
              <a:gd name="T39" fmla="*/ 805 h 1991"/>
              <a:gd name="T40" fmla="*/ 392 w 2215"/>
              <a:gd name="T41" fmla="*/ 772 h 1991"/>
              <a:gd name="T42" fmla="*/ 392 w 2215"/>
              <a:gd name="T43" fmla="*/ 1895 h 1991"/>
              <a:gd name="T44" fmla="*/ 392 w 2215"/>
              <a:gd name="T45" fmla="*/ 1895 h 1991"/>
              <a:gd name="T46" fmla="*/ 486 w 2215"/>
              <a:gd name="T47" fmla="*/ 1990 h 1991"/>
              <a:gd name="T48" fmla="*/ 1736 w 2215"/>
              <a:gd name="T49" fmla="*/ 1990 h 1991"/>
              <a:gd name="T50" fmla="*/ 1736 w 2215"/>
              <a:gd name="T51" fmla="*/ 1990 h 1991"/>
              <a:gd name="T52" fmla="*/ 1830 w 2215"/>
              <a:gd name="T53" fmla="*/ 1895 h 1991"/>
              <a:gd name="T54" fmla="*/ 1830 w 2215"/>
              <a:gd name="T55" fmla="*/ 772 h 1991"/>
              <a:gd name="T56" fmla="*/ 1830 w 2215"/>
              <a:gd name="T57" fmla="*/ 772 h 1991"/>
              <a:gd name="T58" fmla="*/ 1898 w 2215"/>
              <a:gd name="T59" fmla="*/ 805 h 1991"/>
              <a:gd name="T60" fmla="*/ 1898 w 2215"/>
              <a:gd name="T61" fmla="*/ 805 h 1991"/>
              <a:gd name="T62" fmla="*/ 2167 w 2215"/>
              <a:gd name="T63" fmla="*/ 734 h 1991"/>
              <a:gd name="T64" fmla="*/ 2167 w 2215"/>
              <a:gd name="T65" fmla="*/ 734 h 1991"/>
              <a:gd name="T66" fmla="*/ 2097 w 2215"/>
              <a:gd name="T67" fmla="*/ 464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15" h="1991">
                <a:moveTo>
                  <a:pt x="2097" y="464"/>
                </a:moveTo>
                <a:lnTo>
                  <a:pt x="2097" y="464"/>
                </a:lnTo>
                <a:cubicBezTo>
                  <a:pt x="1835" y="337"/>
                  <a:pt x="1573" y="209"/>
                  <a:pt x="1312" y="81"/>
                </a:cubicBezTo>
                <a:lnTo>
                  <a:pt x="1312" y="81"/>
                </a:lnTo>
                <a:cubicBezTo>
                  <a:pt x="1278" y="65"/>
                  <a:pt x="1245" y="48"/>
                  <a:pt x="1211" y="32"/>
                </a:cubicBezTo>
                <a:lnTo>
                  <a:pt x="1211" y="32"/>
                </a:lnTo>
                <a:cubicBezTo>
                  <a:pt x="1141" y="0"/>
                  <a:pt x="1080" y="0"/>
                  <a:pt x="1011" y="32"/>
                </a:cubicBezTo>
                <a:lnTo>
                  <a:pt x="1011" y="32"/>
                </a:lnTo>
                <a:cubicBezTo>
                  <a:pt x="1008" y="34"/>
                  <a:pt x="1005" y="36"/>
                  <a:pt x="1001" y="37"/>
                </a:cubicBezTo>
                <a:lnTo>
                  <a:pt x="1001" y="37"/>
                </a:lnTo>
                <a:cubicBezTo>
                  <a:pt x="984" y="46"/>
                  <a:pt x="967" y="54"/>
                  <a:pt x="949" y="63"/>
                </a:cubicBezTo>
                <a:lnTo>
                  <a:pt x="949" y="63"/>
                </a:lnTo>
                <a:cubicBezTo>
                  <a:pt x="798" y="136"/>
                  <a:pt x="646" y="210"/>
                  <a:pt x="494" y="284"/>
                </a:cubicBezTo>
                <a:lnTo>
                  <a:pt x="494" y="284"/>
                </a:lnTo>
                <a:cubicBezTo>
                  <a:pt x="372" y="344"/>
                  <a:pt x="249" y="404"/>
                  <a:pt x="125" y="464"/>
                </a:cubicBezTo>
                <a:lnTo>
                  <a:pt x="125" y="464"/>
                </a:lnTo>
                <a:cubicBezTo>
                  <a:pt x="33" y="509"/>
                  <a:pt x="0" y="649"/>
                  <a:pt x="55" y="734"/>
                </a:cubicBezTo>
                <a:lnTo>
                  <a:pt x="55" y="734"/>
                </a:lnTo>
                <a:cubicBezTo>
                  <a:pt x="116" y="829"/>
                  <a:pt x="225" y="853"/>
                  <a:pt x="325" y="805"/>
                </a:cubicBezTo>
                <a:lnTo>
                  <a:pt x="325" y="805"/>
                </a:lnTo>
                <a:cubicBezTo>
                  <a:pt x="347" y="794"/>
                  <a:pt x="369" y="783"/>
                  <a:pt x="392" y="772"/>
                </a:cubicBezTo>
                <a:lnTo>
                  <a:pt x="392" y="1895"/>
                </a:lnTo>
                <a:lnTo>
                  <a:pt x="392" y="1895"/>
                </a:lnTo>
                <a:cubicBezTo>
                  <a:pt x="392" y="1947"/>
                  <a:pt x="434" y="1990"/>
                  <a:pt x="486" y="1990"/>
                </a:cubicBezTo>
                <a:lnTo>
                  <a:pt x="1736" y="1990"/>
                </a:lnTo>
                <a:lnTo>
                  <a:pt x="1736" y="1990"/>
                </a:lnTo>
                <a:cubicBezTo>
                  <a:pt x="1788" y="1990"/>
                  <a:pt x="1830" y="1947"/>
                  <a:pt x="1830" y="1895"/>
                </a:cubicBezTo>
                <a:lnTo>
                  <a:pt x="1830" y="772"/>
                </a:lnTo>
                <a:lnTo>
                  <a:pt x="1830" y="772"/>
                </a:lnTo>
                <a:cubicBezTo>
                  <a:pt x="1853" y="783"/>
                  <a:pt x="1876" y="794"/>
                  <a:pt x="1898" y="805"/>
                </a:cubicBezTo>
                <a:lnTo>
                  <a:pt x="1898" y="805"/>
                </a:lnTo>
                <a:cubicBezTo>
                  <a:pt x="1991" y="849"/>
                  <a:pt x="2115" y="833"/>
                  <a:pt x="2167" y="734"/>
                </a:cubicBezTo>
                <a:lnTo>
                  <a:pt x="2167" y="734"/>
                </a:lnTo>
                <a:cubicBezTo>
                  <a:pt x="2214" y="645"/>
                  <a:pt x="2195" y="512"/>
                  <a:pt x="2097" y="4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ACE19-D522-F340-9CFA-121FF0E4941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935FA-BEEF-E840-8421-6A6EDF37C39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A7C63-2711-1144-8C8F-482E6CFE2C77}"/>
              </a:ext>
            </a:extLst>
          </p:cNvPr>
          <p:cNvSpPr txBox="1"/>
          <p:nvPr/>
        </p:nvSpPr>
        <p:spPr>
          <a:xfrm>
            <a:off x="1967139" y="11491215"/>
            <a:ext cx="45193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58E7-D8CC-334E-BA28-F1D21141BAB8}"/>
              </a:ext>
            </a:extLst>
          </p:cNvPr>
          <p:cNvSpPr txBox="1"/>
          <p:nvPr/>
        </p:nvSpPr>
        <p:spPr>
          <a:xfrm>
            <a:off x="1967139" y="10424433"/>
            <a:ext cx="451938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173F4-BFA5-6C4A-9FCF-E0890935A57F}"/>
              </a:ext>
            </a:extLst>
          </p:cNvPr>
          <p:cNvSpPr txBox="1"/>
          <p:nvPr/>
        </p:nvSpPr>
        <p:spPr>
          <a:xfrm>
            <a:off x="7282089" y="11491215"/>
            <a:ext cx="45193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2E992-EB17-7843-859A-6FB1A542AB32}"/>
              </a:ext>
            </a:extLst>
          </p:cNvPr>
          <p:cNvSpPr txBox="1"/>
          <p:nvPr/>
        </p:nvSpPr>
        <p:spPr>
          <a:xfrm>
            <a:off x="7282089" y="10424433"/>
            <a:ext cx="451938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AF81-91CB-BA48-AB6E-768723B735BE}"/>
              </a:ext>
            </a:extLst>
          </p:cNvPr>
          <p:cNvSpPr txBox="1"/>
          <p:nvPr/>
        </p:nvSpPr>
        <p:spPr>
          <a:xfrm>
            <a:off x="12587514" y="11491215"/>
            <a:ext cx="45193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9EE56-D65C-E24C-A4D7-FDF897718CC6}"/>
              </a:ext>
            </a:extLst>
          </p:cNvPr>
          <p:cNvSpPr txBox="1"/>
          <p:nvPr/>
        </p:nvSpPr>
        <p:spPr>
          <a:xfrm>
            <a:off x="12587514" y="10424433"/>
            <a:ext cx="451938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0ED9-B247-1A4F-8053-EA43FF6A9863}"/>
              </a:ext>
            </a:extLst>
          </p:cNvPr>
          <p:cNvSpPr txBox="1"/>
          <p:nvPr/>
        </p:nvSpPr>
        <p:spPr>
          <a:xfrm>
            <a:off x="17891125" y="11491215"/>
            <a:ext cx="451938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FACED-4D7B-EE4D-A380-6D88E3D48902}"/>
              </a:ext>
            </a:extLst>
          </p:cNvPr>
          <p:cNvSpPr txBox="1"/>
          <p:nvPr/>
        </p:nvSpPr>
        <p:spPr>
          <a:xfrm>
            <a:off x="17891125" y="10424433"/>
            <a:ext cx="451938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79202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F0012BD7-09C9-6545-BE93-7579E2D6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09" y="3380906"/>
            <a:ext cx="4235141" cy="4235136"/>
          </a:xfrm>
          <a:custGeom>
            <a:avLst/>
            <a:gdLst>
              <a:gd name="T0" fmla="*/ 3398 w 3399"/>
              <a:gd name="T1" fmla="*/ 3398 h 3399"/>
              <a:gd name="T2" fmla="*/ 1653 w 3399"/>
              <a:gd name="T3" fmla="*/ 3398 h 3399"/>
              <a:gd name="T4" fmla="*/ 1653 w 3399"/>
              <a:gd name="T5" fmla="*/ 3398 h 3399"/>
              <a:gd name="T6" fmla="*/ 0 w 3399"/>
              <a:gd name="T7" fmla="*/ 1745 h 3399"/>
              <a:gd name="T8" fmla="*/ 0 w 3399"/>
              <a:gd name="T9" fmla="*/ 1655 h 3399"/>
              <a:gd name="T10" fmla="*/ 0 w 3399"/>
              <a:gd name="T11" fmla="*/ 1655 h 3399"/>
              <a:gd name="T12" fmla="*/ 1653 w 3399"/>
              <a:gd name="T13" fmla="*/ 0 h 3399"/>
              <a:gd name="T14" fmla="*/ 3398 w 3399"/>
              <a:gd name="T15" fmla="*/ 0 h 3399"/>
              <a:gd name="T16" fmla="*/ 3398 w 3399"/>
              <a:gd name="T17" fmla="*/ 339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9" h="3399">
                <a:moveTo>
                  <a:pt x="3398" y="3398"/>
                </a:moveTo>
                <a:lnTo>
                  <a:pt x="1653" y="3398"/>
                </a:lnTo>
                <a:lnTo>
                  <a:pt x="1653" y="3398"/>
                </a:lnTo>
                <a:cubicBezTo>
                  <a:pt x="740" y="3398"/>
                  <a:pt x="0" y="2659"/>
                  <a:pt x="0" y="1745"/>
                </a:cubicBezTo>
                <a:lnTo>
                  <a:pt x="0" y="1655"/>
                </a:lnTo>
                <a:lnTo>
                  <a:pt x="0" y="1655"/>
                </a:lnTo>
                <a:cubicBezTo>
                  <a:pt x="0" y="741"/>
                  <a:pt x="740" y="0"/>
                  <a:pt x="1653" y="0"/>
                </a:cubicBezTo>
                <a:lnTo>
                  <a:pt x="3398" y="0"/>
                </a:lnTo>
                <a:lnTo>
                  <a:pt x="3398" y="3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2C037149-E8F3-B04B-8427-F61C3BFD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09" y="8632258"/>
            <a:ext cx="4235141" cy="4235136"/>
          </a:xfrm>
          <a:custGeom>
            <a:avLst/>
            <a:gdLst>
              <a:gd name="T0" fmla="*/ 3398 w 3399"/>
              <a:gd name="T1" fmla="*/ 3399 h 3400"/>
              <a:gd name="T2" fmla="*/ 1653 w 3399"/>
              <a:gd name="T3" fmla="*/ 3399 h 3400"/>
              <a:gd name="T4" fmla="*/ 1653 w 3399"/>
              <a:gd name="T5" fmla="*/ 3399 h 3400"/>
              <a:gd name="T6" fmla="*/ 0 w 3399"/>
              <a:gd name="T7" fmla="*/ 1745 h 3400"/>
              <a:gd name="T8" fmla="*/ 0 w 3399"/>
              <a:gd name="T9" fmla="*/ 1654 h 3400"/>
              <a:gd name="T10" fmla="*/ 0 w 3399"/>
              <a:gd name="T11" fmla="*/ 1654 h 3400"/>
              <a:gd name="T12" fmla="*/ 1653 w 3399"/>
              <a:gd name="T13" fmla="*/ 0 h 3400"/>
              <a:gd name="T14" fmla="*/ 3398 w 3399"/>
              <a:gd name="T15" fmla="*/ 0 h 3400"/>
              <a:gd name="T16" fmla="*/ 3398 w 3399"/>
              <a:gd name="T17" fmla="*/ 339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9" h="3400">
                <a:moveTo>
                  <a:pt x="3398" y="3399"/>
                </a:moveTo>
                <a:lnTo>
                  <a:pt x="1653" y="3399"/>
                </a:lnTo>
                <a:lnTo>
                  <a:pt x="1653" y="3399"/>
                </a:lnTo>
                <a:cubicBezTo>
                  <a:pt x="740" y="3399"/>
                  <a:pt x="0" y="2658"/>
                  <a:pt x="0" y="1745"/>
                </a:cubicBezTo>
                <a:lnTo>
                  <a:pt x="0" y="1654"/>
                </a:lnTo>
                <a:lnTo>
                  <a:pt x="0" y="1654"/>
                </a:lnTo>
                <a:cubicBezTo>
                  <a:pt x="0" y="740"/>
                  <a:pt x="740" y="0"/>
                  <a:pt x="1653" y="0"/>
                </a:cubicBezTo>
                <a:lnTo>
                  <a:pt x="3398" y="0"/>
                </a:lnTo>
                <a:lnTo>
                  <a:pt x="3398" y="33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85202E1D-95BF-464D-BBE4-4D503193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133" y="3380906"/>
            <a:ext cx="4235141" cy="4235136"/>
          </a:xfrm>
          <a:custGeom>
            <a:avLst/>
            <a:gdLst>
              <a:gd name="T0" fmla="*/ 0 w 3400"/>
              <a:gd name="T1" fmla="*/ 3398 h 3399"/>
              <a:gd name="T2" fmla="*/ 1745 w 3400"/>
              <a:gd name="T3" fmla="*/ 3398 h 3399"/>
              <a:gd name="T4" fmla="*/ 1745 w 3400"/>
              <a:gd name="T5" fmla="*/ 3398 h 3399"/>
              <a:gd name="T6" fmla="*/ 3399 w 3400"/>
              <a:gd name="T7" fmla="*/ 1745 h 3399"/>
              <a:gd name="T8" fmla="*/ 3399 w 3400"/>
              <a:gd name="T9" fmla="*/ 1655 h 3399"/>
              <a:gd name="T10" fmla="*/ 3399 w 3400"/>
              <a:gd name="T11" fmla="*/ 1655 h 3399"/>
              <a:gd name="T12" fmla="*/ 1745 w 3400"/>
              <a:gd name="T13" fmla="*/ 0 h 3399"/>
              <a:gd name="T14" fmla="*/ 0 w 3400"/>
              <a:gd name="T15" fmla="*/ 0 h 3399"/>
              <a:gd name="T16" fmla="*/ 0 w 3400"/>
              <a:gd name="T17" fmla="*/ 339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0" h="3399">
                <a:moveTo>
                  <a:pt x="0" y="3398"/>
                </a:moveTo>
                <a:lnTo>
                  <a:pt x="1745" y="3398"/>
                </a:lnTo>
                <a:lnTo>
                  <a:pt x="1745" y="3398"/>
                </a:lnTo>
                <a:cubicBezTo>
                  <a:pt x="2659" y="3398"/>
                  <a:pt x="3399" y="2659"/>
                  <a:pt x="3399" y="1745"/>
                </a:cubicBezTo>
                <a:lnTo>
                  <a:pt x="3399" y="1655"/>
                </a:lnTo>
                <a:lnTo>
                  <a:pt x="3399" y="1655"/>
                </a:lnTo>
                <a:cubicBezTo>
                  <a:pt x="3399" y="741"/>
                  <a:pt x="2659" y="0"/>
                  <a:pt x="1745" y="0"/>
                </a:cubicBezTo>
                <a:lnTo>
                  <a:pt x="0" y="0"/>
                </a:lnTo>
                <a:lnTo>
                  <a:pt x="0" y="33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636FDE4-E139-9740-A5E1-44454A99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133" y="8632258"/>
            <a:ext cx="4235141" cy="4235136"/>
          </a:xfrm>
          <a:custGeom>
            <a:avLst/>
            <a:gdLst>
              <a:gd name="T0" fmla="*/ 0 w 3400"/>
              <a:gd name="T1" fmla="*/ 3399 h 3400"/>
              <a:gd name="T2" fmla="*/ 1745 w 3400"/>
              <a:gd name="T3" fmla="*/ 3399 h 3400"/>
              <a:gd name="T4" fmla="*/ 1745 w 3400"/>
              <a:gd name="T5" fmla="*/ 3399 h 3400"/>
              <a:gd name="T6" fmla="*/ 3399 w 3400"/>
              <a:gd name="T7" fmla="*/ 1745 h 3400"/>
              <a:gd name="T8" fmla="*/ 3399 w 3400"/>
              <a:gd name="T9" fmla="*/ 1654 h 3400"/>
              <a:gd name="T10" fmla="*/ 3399 w 3400"/>
              <a:gd name="T11" fmla="*/ 1654 h 3400"/>
              <a:gd name="T12" fmla="*/ 1745 w 3400"/>
              <a:gd name="T13" fmla="*/ 0 h 3400"/>
              <a:gd name="T14" fmla="*/ 0 w 3400"/>
              <a:gd name="T15" fmla="*/ 0 h 3400"/>
              <a:gd name="T16" fmla="*/ 0 w 3400"/>
              <a:gd name="T17" fmla="*/ 339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0" h="3400">
                <a:moveTo>
                  <a:pt x="0" y="3399"/>
                </a:moveTo>
                <a:lnTo>
                  <a:pt x="1745" y="3399"/>
                </a:lnTo>
                <a:lnTo>
                  <a:pt x="1745" y="3399"/>
                </a:lnTo>
                <a:cubicBezTo>
                  <a:pt x="2659" y="3399"/>
                  <a:pt x="3399" y="2658"/>
                  <a:pt x="3399" y="1745"/>
                </a:cubicBezTo>
                <a:lnTo>
                  <a:pt x="3399" y="1654"/>
                </a:lnTo>
                <a:lnTo>
                  <a:pt x="3399" y="1654"/>
                </a:lnTo>
                <a:cubicBezTo>
                  <a:pt x="3399" y="740"/>
                  <a:pt x="2659" y="0"/>
                  <a:pt x="1745" y="0"/>
                </a:cubicBezTo>
                <a:lnTo>
                  <a:pt x="0" y="0"/>
                </a:lnTo>
                <a:lnTo>
                  <a:pt x="0" y="33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ED7B3F9C-28E2-FC45-BCE8-5218D885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97" y="3633584"/>
            <a:ext cx="10184109" cy="4235136"/>
          </a:xfrm>
          <a:custGeom>
            <a:avLst/>
            <a:gdLst>
              <a:gd name="T0" fmla="*/ 8173 w 8174"/>
              <a:gd name="T1" fmla="*/ 3398 h 3399"/>
              <a:gd name="T2" fmla="*/ 1699 w 8174"/>
              <a:gd name="T3" fmla="*/ 3398 h 3399"/>
              <a:gd name="T4" fmla="*/ 1699 w 8174"/>
              <a:gd name="T5" fmla="*/ 3398 h 3399"/>
              <a:gd name="T6" fmla="*/ 0 w 8174"/>
              <a:gd name="T7" fmla="*/ 1700 h 3399"/>
              <a:gd name="T8" fmla="*/ 0 w 8174"/>
              <a:gd name="T9" fmla="*/ 1700 h 3399"/>
              <a:gd name="T10" fmla="*/ 0 w 8174"/>
              <a:gd name="T11" fmla="*/ 1700 h 3399"/>
              <a:gd name="T12" fmla="*/ 1699 w 8174"/>
              <a:gd name="T13" fmla="*/ 0 h 3399"/>
              <a:gd name="T14" fmla="*/ 8173 w 8174"/>
              <a:gd name="T15" fmla="*/ 0 h 3399"/>
              <a:gd name="T16" fmla="*/ 8173 w 8174"/>
              <a:gd name="T17" fmla="*/ 339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4" h="3399">
                <a:moveTo>
                  <a:pt x="8173" y="3398"/>
                </a:moveTo>
                <a:lnTo>
                  <a:pt x="1699" y="3398"/>
                </a:lnTo>
                <a:lnTo>
                  <a:pt x="1699" y="3398"/>
                </a:lnTo>
                <a:cubicBezTo>
                  <a:pt x="760" y="3398"/>
                  <a:pt x="0" y="2637"/>
                  <a:pt x="0" y="1700"/>
                </a:cubicBezTo>
                <a:lnTo>
                  <a:pt x="0" y="1700"/>
                </a:lnTo>
                <a:lnTo>
                  <a:pt x="0" y="1700"/>
                </a:lnTo>
                <a:cubicBezTo>
                  <a:pt x="0" y="761"/>
                  <a:pt x="760" y="0"/>
                  <a:pt x="1699" y="0"/>
                </a:cubicBezTo>
                <a:lnTo>
                  <a:pt x="8173" y="0"/>
                </a:lnTo>
                <a:lnTo>
                  <a:pt x="8173" y="33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6">
            <a:extLst>
              <a:ext uri="{FF2B5EF4-FFF2-40B4-BE49-F238E27FC236}">
                <a16:creationId xmlns:a16="http://schemas.microsoft.com/office/drawing/2014/main" id="{BA4835D8-937D-F84B-B288-DEC8EDE8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845" y="3633584"/>
            <a:ext cx="10184109" cy="4235136"/>
          </a:xfrm>
          <a:custGeom>
            <a:avLst/>
            <a:gdLst>
              <a:gd name="T0" fmla="*/ 0 w 8175"/>
              <a:gd name="T1" fmla="*/ 3398 h 3399"/>
              <a:gd name="T2" fmla="*/ 6474 w 8175"/>
              <a:gd name="T3" fmla="*/ 3398 h 3399"/>
              <a:gd name="T4" fmla="*/ 6474 w 8175"/>
              <a:gd name="T5" fmla="*/ 3398 h 3399"/>
              <a:gd name="T6" fmla="*/ 8174 w 8175"/>
              <a:gd name="T7" fmla="*/ 1700 h 3399"/>
              <a:gd name="T8" fmla="*/ 8174 w 8175"/>
              <a:gd name="T9" fmla="*/ 1700 h 3399"/>
              <a:gd name="T10" fmla="*/ 8174 w 8175"/>
              <a:gd name="T11" fmla="*/ 1700 h 3399"/>
              <a:gd name="T12" fmla="*/ 6474 w 8175"/>
              <a:gd name="T13" fmla="*/ 0 h 3399"/>
              <a:gd name="T14" fmla="*/ 0 w 8175"/>
              <a:gd name="T15" fmla="*/ 0 h 3399"/>
              <a:gd name="T16" fmla="*/ 0 w 8175"/>
              <a:gd name="T17" fmla="*/ 339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5" h="3399">
                <a:moveTo>
                  <a:pt x="0" y="3398"/>
                </a:moveTo>
                <a:lnTo>
                  <a:pt x="6474" y="3398"/>
                </a:lnTo>
                <a:lnTo>
                  <a:pt x="6474" y="3398"/>
                </a:lnTo>
                <a:cubicBezTo>
                  <a:pt x="7413" y="3398"/>
                  <a:pt x="8174" y="2637"/>
                  <a:pt x="8174" y="1700"/>
                </a:cubicBezTo>
                <a:lnTo>
                  <a:pt x="8174" y="1700"/>
                </a:lnTo>
                <a:lnTo>
                  <a:pt x="8174" y="1700"/>
                </a:lnTo>
                <a:cubicBezTo>
                  <a:pt x="8174" y="761"/>
                  <a:pt x="7413" y="0"/>
                  <a:pt x="6474" y="0"/>
                </a:cubicBezTo>
                <a:lnTo>
                  <a:pt x="0" y="0"/>
                </a:lnTo>
                <a:lnTo>
                  <a:pt x="0" y="33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061A1E-612C-8145-9DA3-01E92623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31" y="4336695"/>
            <a:ext cx="1399481" cy="1448918"/>
          </a:xfrm>
          <a:custGeom>
            <a:avLst/>
            <a:gdLst>
              <a:gd name="connsiteX0" fmla="*/ 836280 w 1399481"/>
              <a:gd name="connsiteY0" fmla="*/ 1071897 h 1448918"/>
              <a:gd name="connsiteX1" fmla="*/ 836280 w 1399481"/>
              <a:gd name="connsiteY1" fmla="*/ 1162869 h 1448918"/>
              <a:gd name="connsiteX2" fmla="*/ 844983 w 1399481"/>
              <a:gd name="connsiteY2" fmla="*/ 1171592 h 1448918"/>
              <a:gd name="connsiteX3" fmla="*/ 1114794 w 1399481"/>
              <a:gd name="connsiteY3" fmla="*/ 1171592 h 1448918"/>
              <a:gd name="connsiteX4" fmla="*/ 1124741 w 1399481"/>
              <a:gd name="connsiteY4" fmla="*/ 1162869 h 1448918"/>
              <a:gd name="connsiteX5" fmla="*/ 1124741 w 1399481"/>
              <a:gd name="connsiteY5" fmla="*/ 1071897 h 1448918"/>
              <a:gd name="connsiteX6" fmla="*/ 844983 w 1399481"/>
              <a:gd name="connsiteY6" fmla="*/ 836368 h 1448918"/>
              <a:gd name="connsiteX7" fmla="*/ 836280 w 1399481"/>
              <a:gd name="connsiteY7" fmla="*/ 845091 h 1448918"/>
              <a:gd name="connsiteX8" fmla="*/ 836280 w 1399481"/>
              <a:gd name="connsiteY8" fmla="*/ 1030773 h 1448918"/>
              <a:gd name="connsiteX9" fmla="*/ 1124741 w 1399481"/>
              <a:gd name="connsiteY9" fmla="*/ 1030773 h 1448918"/>
              <a:gd name="connsiteX10" fmla="*/ 1124741 w 1399481"/>
              <a:gd name="connsiteY10" fmla="*/ 845091 h 1448918"/>
              <a:gd name="connsiteX11" fmla="*/ 1114794 w 1399481"/>
              <a:gd name="connsiteY11" fmla="*/ 836368 h 1448918"/>
              <a:gd name="connsiteX12" fmla="*/ 844983 w 1399481"/>
              <a:gd name="connsiteY12" fmla="*/ 796490 h 1448918"/>
              <a:gd name="connsiteX13" fmla="*/ 1114794 w 1399481"/>
              <a:gd name="connsiteY13" fmla="*/ 796490 h 1448918"/>
              <a:gd name="connsiteX14" fmla="*/ 1163285 w 1399481"/>
              <a:gd name="connsiteY14" fmla="*/ 845091 h 1448918"/>
              <a:gd name="connsiteX15" fmla="*/ 1163285 w 1399481"/>
              <a:gd name="connsiteY15" fmla="*/ 1162869 h 1448918"/>
              <a:gd name="connsiteX16" fmla="*/ 1114794 w 1399481"/>
              <a:gd name="connsiteY16" fmla="*/ 1212716 h 1448918"/>
              <a:gd name="connsiteX17" fmla="*/ 844983 w 1399481"/>
              <a:gd name="connsiteY17" fmla="*/ 1212716 h 1448918"/>
              <a:gd name="connsiteX18" fmla="*/ 796492 w 1399481"/>
              <a:gd name="connsiteY18" fmla="*/ 1162869 h 1448918"/>
              <a:gd name="connsiteX19" fmla="*/ 796492 w 1399481"/>
              <a:gd name="connsiteY19" fmla="*/ 845091 h 1448918"/>
              <a:gd name="connsiteX20" fmla="*/ 844983 w 1399481"/>
              <a:gd name="connsiteY20" fmla="*/ 796490 h 1448918"/>
              <a:gd name="connsiteX21" fmla="*/ 273676 w 1399481"/>
              <a:gd name="connsiteY21" fmla="*/ 791112 h 1448918"/>
              <a:gd name="connsiteX22" fmla="*/ 273676 w 1399481"/>
              <a:gd name="connsiteY22" fmla="*/ 1409051 h 1448918"/>
              <a:gd name="connsiteX23" fmla="*/ 655579 w 1399481"/>
              <a:gd name="connsiteY23" fmla="*/ 1409051 h 1448918"/>
              <a:gd name="connsiteX24" fmla="*/ 655579 w 1399481"/>
              <a:gd name="connsiteY24" fmla="*/ 791112 h 1448918"/>
              <a:gd name="connsiteX25" fmla="*/ 246309 w 1399481"/>
              <a:gd name="connsiteY25" fmla="*/ 586793 h 1448918"/>
              <a:gd name="connsiteX26" fmla="*/ 133106 w 1399481"/>
              <a:gd name="connsiteY26" fmla="*/ 650331 h 1448918"/>
              <a:gd name="connsiteX27" fmla="*/ 133106 w 1399481"/>
              <a:gd name="connsiteY27" fmla="*/ 1409051 h 1448918"/>
              <a:gd name="connsiteX28" fmla="*/ 233869 w 1399481"/>
              <a:gd name="connsiteY28" fmla="*/ 1409051 h 1448918"/>
              <a:gd name="connsiteX29" fmla="*/ 233869 w 1399481"/>
              <a:gd name="connsiteY29" fmla="*/ 772424 h 1448918"/>
              <a:gd name="connsiteX30" fmla="*/ 255017 w 1399481"/>
              <a:gd name="connsiteY30" fmla="*/ 751245 h 1448918"/>
              <a:gd name="connsiteX31" fmla="*/ 675483 w 1399481"/>
              <a:gd name="connsiteY31" fmla="*/ 751245 h 1448918"/>
              <a:gd name="connsiteX32" fmla="*/ 696631 w 1399481"/>
              <a:gd name="connsiteY32" fmla="*/ 772424 h 1448918"/>
              <a:gd name="connsiteX33" fmla="*/ 696631 w 1399481"/>
              <a:gd name="connsiteY33" fmla="*/ 1409051 h 1448918"/>
              <a:gd name="connsiteX34" fmla="*/ 1266375 w 1399481"/>
              <a:gd name="connsiteY34" fmla="*/ 1409051 h 1448918"/>
              <a:gd name="connsiteX35" fmla="*/ 1266375 w 1399481"/>
              <a:gd name="connsiteY35" fmla="*/ 650331 h 1448918"/>
              <a:gd name="connsiteX36" fmla="*/ 1153173 w 1399481"/>
              <a:gd name="connsiteY36" fmla="*/ 586793 h 1448918"/>
              <a:gd name="connsiteX37" fmla="*/ 1039970 w 1399481"/>
              <a:gd name="connsiteY37" fmla="*/ 650331 h 1448918"/>
              <a:gd name="connsiteX38" fmla="*/ 926768 w 1399481"/>
              <a:gd name="connsiteY38" fmla="*/ 586793 h 1448918"/>
              <a:gd name="connsiteX39" fmla="*/ 812321 w 1399481"/>
              <a:gd name="connsiteY39" fmla="*/ 650331 h 1448918"/>
              <a:gd name="connsiteX40" fmla="*/ 699119 w 1399481"/>
              <a:gd name="connsiteY40" fmla="*/ 586793 h 1448918"/>
              <a:gd name="connsiteX41" fmla="*/ 585916 w 1399481"/>
              <a:gd name="connsiteY41" fmla="*/ 650331 h 1448918"/>
              <a:gd name="connsiteX42" fmla="*/ 472714 w 1399481"/>
              <a:gd name="connsiteY42" fmla="*/ 586793 h 1448918"/>
              <a:gd name="connsiteX43" fmla="*/ 359511 w 1399481"/>
              <a:gd name="connsiteY43" fmla="*/ 650331 h 1448918"/>
              <a:gd name="connsiteX44" fmla="*/ 246309 w 1399481"/>
              <a:gd name="connsiteY44" fmla="*/ 586793 h 1448918"/>
              <a:gd name="connsiteX45" fmla="*/ 1173076 w 1399481"/>
              <a:gd name="connsiteY45" fmla="*/ 509551 h 1448918"/>
              <a:gd name="connsiteX46" fmla="*/ 1173076 w 1399481"/>
              <a:gd name="connsiteY46" fmla="*/ 517026 h 1448918"/>
              <a:gd name="connsiteX47" fmla="*/ 1266375 w 1399481"/>
              <a:gd name="connsiteY47" fmla="*/ 610464 h 1448918"/>
              <a:gd name="connsiteX48" fmla="*/ 1359674 w 1399481"/>
              <a:gd name="connsiteY48" fmla="*/ 517026 h 1448918"/>
              <a:gd name="connsiteX49" fmla="*/ 1359674 w 1399481"/>
              <a:gd name="connsiteY49" fmla="*/ 509551 h 1448918"/>
              <a:gd name="connsiteX50" fmla="*/ 946671 w 1399481"/>
              <a:gd name="connsiteY50" fmla="*/ 509551 h 1448918"/>
              <a:gd name="connsiteX51" fmla="*/ 946671 w 1399481"/>
              <a:gd name="connsiteY51" fmla="*/ 517026 h 1448918"/>
              <a:gd name="connsiteX52" fmla="*/ 1039970 w 1399481"/>
              <a:gd name="connsiteY52" fmla="*/ 610464 h 1448918"/>
              <a:gd name="connsiteX53" fmla="*/ 1133269 w 1399481"/>
              <a:gd name="connsiteY53" fmla="*/ 517026 h 1448918"/>
              <a:gd name="connsiteX54" fmla="*/ 1133269 w 1399481"/>
              <a:gd name="connsiteY54" fmla="*/ 509551 h 1448918"/>
              <a:gd name="connsiteX55" fmla="*/ 720266 w 1399481"/>
              <a:gd name="connsiteY55" fmla="*/ 509551 h 1448918"/>
              <a:gd name="connsiteX56" fmla="*/ 720266 w 1399481"/>
              <a:gd name="connsiteY56" fmla="*/ 517026 h 1448918"/>
              <a:gd name="connsiteX57" fmla="*/ 812321 w 1399481"/>
              <a:gd name="connsiteY57" fmla="*/ 610464 h 1448918"/>
              <a:gd name="connsiteX58" fmla="*/ 906864 w 1399481"/>
              <a:gd name="connsiteY58" fmla="*/ 517026 h 1448918"/>
              <a:gd name="connsiteX59" fmla="*/ 906864 w 1399481"/>
              <a:gd name="connsiteY59" fmla="*/ 509551 h 1448918"/>
              <a:gd name="connsiteX60" fmla="*/ 492617 w 1399481"/>
              <a:gd name="connsiteY60" fmla="*/ 509551 h 1448918"/>
              <a:gd name="connsiteX61" fmla="*/ 492617 w 1399481"/>
              <a:gd name="connsiteY61" fmla="*/ 517026 h 1448918"/>
              <a:gd name="connsiteX62" fmla="*/ 585916 w 1399481"/>
              <a:gd name="connsiteY62" fmla="*/ 610464 h 1448918"/>
              <a:gd name="connsiteX63" fmla="*/ 679215 w 1399481"/>
              <a:gd name="connsiteY63" fmla="*/ 517026 h 1448918"/>
              <a:gd name="connsiteX64" fmla="*/ 679215 w 1399481"/>
              <a:gd name="connsiteY64" fmla="*/ 509551 h 1448918"/>
              <a:gd name="connsiteX65" fmla="*/ 266213 w 1399481"/>
              <a:gd name="connsiteY65" fmla="*/ 509551 h 1448918"/>
              <a:gd name="connsiteX66" fmla="*/ 266213 w 1399481"/>
              <a:gd name="connsiteY66" fmla="*/ 517026 h 1448918"/>
              <a:gd name="connsiteX67" fmla="*/ 359511 w 1399481"/>
              <a:gd name="connsiteY67" fmla="*/ 610464 h 1448918"/>
              <a:gd name="connsiteX68" fmla="*/ 452810 w 1399481"/>
              <a:gd name="connsiteY68" fmla="*/ 517026 h 1448918"/>
              <a:gd name="connsiteX69" fmla="*/ 452810 w 1399481"/>
              <a:gd name="connsiteY69" fmla="*/ 509551 h 1448918"/>
              <a:gd name="connsiteX70" fmla="*/ 39808 w 1399481"/>
              <a:gd name="connsiteY70" fmla="*/ 509551 h 1448918"/>
              <a:gd name="connsiteX71" fmla="*/ 39808 w 1399481"/>
              <a:gd name="connsiteY71" fmla="*/ 517026 h 1448918"/>
              <a:gd name="connsiteX72" fmla="*/ 133106 w 1399481"/>
              <a:gd name="connsiteY72" fmla="*/ 610464 h 1448918"/>
              <a:gd name="connsiteX73" fmla="*/ 226405 w 1399481"/>
              <a:gd name="connsiteY73" fmla="*/ 517026 h 1448918"/>
              <a:gd name="connsiteX74" fmla="*/ 226405 w 1399481"/>
              <a:gd name="connsiteY74" fmla="*/ 509551 h 1448918"/>
              <a:gd name="connsiteX75" fmla="*/ 174158 w 1399481"/>
              <a:gd name="connsiteY75" fmla="*/ 180648 h 1448918"/>
              <a:gd name="connsiteX76" fmla="*/ 49759 w 1399481"/>
              <a:gd name="connsiteY76" fmla="*/ 469684 h 1448918"/>
              <a:gd name="connsiteX77" fmla="*/ 246309 w 1399481"/>
              <a:gd name="connsiteY77" fmla="*/ 469684 h 1448918"/>
              <a:gd name="connsiteX78" fmla="*/ 472714 w 1399481"/>
              <a:gd name="connsiteY78" fmla="*/ 469684 h 1448918"/>
              <a:gd name="connsiteX79" fmla="*/ 699119 w 1399481"/>
              <a:gd name="connsiteY79" fmla="*/ 469684 h 1448918"/>
              <a:gd name="connsiteX80" fmla="*/ 926768 w 1399481"/>
              <a:gd name="connsiteY80" fmla="*/ 469684 h 1448918"/>
              <a:gd name="connsiteX81" fmla="*/ 1153173 w 1399481"/>
              <a:gd name="connsiteY81" fmla="*/ 469684 h 1448918"/>
              <a:gd name="connsiteX82" fmla="*/ 1349722 w 1399481"/>
              <a:gd name="connsiteY82" fmla="*/ 469684 h 1448918"/>
              <a:gd name="connsiteX83" fmla="*/ 1226568 w 1399481"/>
              <a:gd name="connsiteY83" fmla="*/ 180648 h 1448918"/>
              <a:gd name="connsiteX84" fmla="*/ 235113 w 1399481"/>
              <a:gd name="connsiteY84" fmla="*/ 39867 h 1448918"/>
              <a:gd name="connsiteX85" fmla="*/ 179134 w 1399481"/>
              <a:gd name="connsiteY85" fmla="*/ 94684 h 1448918"/>
              <a:gd name="connsiteX86" fmla="*/ 179134 w 1399481"/>
              <a:gd name="connsiteY86" fmla="*/ 140781 h 1448918"/>
              <a:gd name="connsiteX87" fmla="*/ 1219104 w 1399481"/>
              <a:gd name="connsiteY87" fmla="*/ 140781 h 1448918"/>
              <a:gd name="connsiteX88" fmla="*/ 1219104 w 1399481"/>
              <a:gd name="connsiteY88" fmla="*/ 94684 h 1448918"/>
              <a:gd name="connsiteX89" fmla="*/ 1164368 w 1399481"/>
              <a:gd name="connsiteY89" fmla="*/ 39867 h 1448918"/>
              <a:gd name="connsiteX90" fmla="*/ 235113 w 1399481"/>
              <a:gd name="connsiteY90" fmla="*/ 0 h 1448918"/>
              <a:gd name="connsiteX91" fmla="*/ 1164368 w 1399481"/>
              <a:gd name="connsiteY91" fmla="*/ 0 h 1448918"/>
              <a:gd name="connsiteX92" fmla="*/ 1258911 w 1399481"/>
              <a:gd name="connsiteY92" fmla="*/ 94684 h 1448918"/>
              <a:gd name="connsiteX93" fmla="*/ 1258911 w 1399481"/>
              <a:gd name="connsiteY93" fmla="*/ 156977 h 1448918"/>
              <a:gd name="connsiteX94" fmla="*/ 1398237 w 1399481"/>
              <a:gd name="connsiteY94" fmla="*/ 480897 h 1448918"/>
              <a:gd name="connsiteX95" fmla="*/ 1399481 w 1399481"/>
              <a:gd name="connsiteY95" fmla="*/ 485880 h 1448918"/>
              <a:gd name="connsiteX96" fmla="*/ 1399481 w 1399481"/>
              <a:gd name="connsiteY96" fmla="*/ 487126 h 1448918"/>
              <a:gd name="connsiteX97" fmla="*/ 1399481 w 1399481"/>
              <a:gd name="connsiteY97" fmla="*/ 489617 h 1448918"/>
              <a:gd name="connsiteX98" fmla="*/ 1399481 w 1399481"/>
              <a:gd name="connsiteY98" fmla="*/ 517026 h 1448918"/>
              <a:gd name="connsiteX99" fmla="*/ 1306182 w 1399481"/>
              <a:gd name="connsiteY99" fmla="*/ 644102 h 1448918"/>
              <a:gd name="connsiteX100" fmla="*/ 1306182 w 1399481"/>
              <a:gd name="connsiteY100" fmla="*/ 1428985 h 1448918"/>
              <a:gd name="connsiteX101" fmla="*/ 1286279 w 1399481"/>
              <a:gd name="connsiteY101" fmla="*/ 1448918 h 1448918"/>
              <a:gd name="connsiteX102" fmla="*/ 675483 w 1399481"/>
              <a:gd name="connsiteY102" fmla="*/ 1448918 h 1448918"/>
              <a:gd name="connsiteX103" fmla="*/ 255017 w 1399481"/>
              <a:gd name="connsiteY103" fmla="*/ 1448918 h 1448918"/>
              <a:gd name="connsiteX104" fmla="*/ 113203 w 1399481"/>
              <a:gd name="connsiteY104" fmla="*/ 1448918 h 1448918"/>
              <a:gd name="connsiteX105" fmla="*/ 93299 w 1399481"/>
              <a:gd name="connsiteY105" fmla="*/ 1428985 h 1448918"/>
              <a:gd name="connsiteX106" fmla="*/ 93299 w 1399481"/>
              <a:gd name="connsiteY106" fmla="*/ 644102 h 1448918"/>
              <a:gd name="connsiteX107" fmla="*/ 0 w 1399481"/>
              <a:gd name="connsiteY107" fmla="*/ 517026 h 1448918"/>
              <a:gd name="connsiteX108" fmla="*/ 0 w 1399481"/>
              <a:gd name="connsiteY108" fmla="*/ 489617 h 1448918"/>
              <a:gd name="connsiteX109" fmla="*/ 0 w 1399481"/>
              <a:gd name="connsiteY109" fmla="*/ 487126 h 1448918"/>
              <a:gd name="connsiteX110" fmla="*/ 0 w 1399481"/>
              <a:gd name="connsiteY110" fmla="*/ 485880 h 1448918"/>
              <a:gd name="connsiteX111" fmla="*/ 1244 w 1399481"/>
              <a:gd name="connsiteY111" fmla="*/ 480897 h 1448918"/>
              <a:gd name="connsiteX112" fmla="*/ 140570 w 1399481"/>
              <a:gd name="connsiteY112" fmla="*/ 156977 h 1448918"/>
              <a:gd name="connsiteX113" fmla="*/ 140570 w 1399481"/>
              <a:gd name="connsiteY113" fmla="*/ 94684 h 1448918"/>
              <a:gd name="connsiteX114" fmla="*/ 235113 w 1399481"/>
              <a:gd name="connsiteY114" fmla="*/ 0 h 144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399481" h="1448918">
                <a:moveTo>
                  <a:pt x="836280" y="1071897"/>
                </a:moveTo>
                <a:lnTo>
                  <a:pt x="836280" y="1162869"/>
                </a:lnTo>
                <a:cubicBezTo>
                  <a:pt x="836280" y="1167853"/>
                  <a:pt x="840010" y="1171592"/>
                  <a:pt x="844983" y="1171592"/>
                </a:cubicBezTo>
                <a:lnTo>
                  <a:pt x="1114794" y="1171592"/>
                </a:lnTo>
                <a:cubicBezTo>
                  <a:pt x="1119767" y="1171592"/>
                  <a:pt x="1124741" y="1167853"/>
                  <a:pt x="1124741" y="1162869"/>
                </a:cubicBezTo>
                <a:lnTo>
                  <a:pt x="1124741" y="1071897"/>
                </a:lnTo>
                <a:close/>
                <a:moveTo>
                  <a:pt x="844983" y="836368"/>
                </a:moveTo>
                <a:cubicBezTo>
                  <a:pt x="840010" y="836368"/>
                  <a:pt x="836280" y="840107"/>
                  <a:pt x="836280" y="845091"/>
                </a:cubicBezTo>
                <a:lnTo>
                  <a:pt x="836280" y="1030773"/>
                </a:lnTo>
                <a:lnTo>
                  <a:pt x="1124741" y="1030773"/>
                </a:lnTo>
                <a:lnTo>
                  <a:pt x="1124741" y="845091"/>
                </a:lnTo>
                <a:cubicBezTo>
                  <a:pt x="1124741" y="840107"/>
                  <a:pt x="1119767" y="836368"/>
                  <a:pt x="1114794" y="836368"/>
                </a:cubicBezTo>
                <a:close/>
                <a:moveTo>
                  <a:pt x="844983" y="796490"/>
                </a:moveTo>
                <a:lnTo>
                  <a:pt x="1114794" y="796490"/>
                </a:lnTo>
                <a:cubicBezTo>
                  <a:pt x="1142148" y="796490"/>
                  <a:pt x="1163285" y="818922"/>
                  <a:pt x="1163285" y="845091"/>
                </a:cubicBezTo>
                <a:lnTo>
                  <a:pt x="1163285" y="1162869"/>
                </a:lnTo>
                <a:cubicBezTo>
                  <a:pt x="1163285" y="1190285"/>
                  <a:pt x="1142148" y="1212716"/>
                  <a:pt x="1114794" y="1212716"/>
                </a:cubicBezTo>
                <a:lnTo>
                  <a:pt x="844983" y="1212716"/>
                </a:lnTo>
                <a:cubicBezTo>
                  <a:pt x="817629" y="1212716"/>
                  <a:pt x="796492" y="1190285"/>
                  <a:pt x="796492" y="1162869"/>
                </a:cubicBezTo>
                <a:lnTo>
                  <a:pt x="796492" y="845091"/>
                </a:lnTo>
                <a:cubicBezTo>
                  <a:pt x="796492" y="818922"/>
                  <a:pt x="817629" y="796490"/>
                  <a:pt x="844983" y="796490"/>
                </a:cubicBezTo>
                <a:close/>
                <a:moveTo>
                  <a:pt x="273676" y="791112"/>
                </a:moveTo>
                <a:lnTo>
                  <a:pt x="273676" y="1409051"/>
                </a:lnTo>
                <a:lnTo>
                  <a:pt x="655579" y="1409051"/>
                </a:lnTo>
                <a:lnTo>
                  <a:pt x="655579" y="791112"/>
                </a:lnTo>
                <a:close/>
                <a:moveTo>
                  <a:pt x="246309" y="586793"/>
                </a:moveTo>
                <a:cubicBezTo>
                  <a:pt x="222673" y="624169"/>
                  <a:pt x="181622" y="650331"/>
                  <a:pt x="133106" y="650331"/>
                </a:cubicBezTo>
                <a:lnTo>
                  <a:pt x="133106" y="1409051"/>
                </a:lnTo>
                <a:lnTo>
                  <a:pt x="233869" y="1409051"/>
                </a:lnTo>
                <a:lnTo>
                  <a:pt x="233869" y="772424"/>
                </a:lnTo>
                <a:cubicBezTo>
                  <a:pt x="233869" y="759966"/>
                  <a:pt x="242577" y="751245"/>
                  <a:pt x="255017" y="751245"/>
                </a:cubicBezTo>
                <a:lnTo>
                  <a:pt x="675483" y="751245"/>
                </a:lnTo>
                <a:cubicBezTo>
                  <a:pt x="686679" y="751245"/>
                  <a:pt x="696631" y="759966"/>
                  <a:pt x="696631" y="772424"/>
                </a:cubicBezTo>
                <a:lnTo>
                  <a:pt x="696631" y="1409051"/>
                </a:lnTo>
                <a:lnTo>
                  <a:pt x="1266375" y="1409051"/>
                </a:lnTo>
                <a:lnTo>
                  <a:pt x="1266375" y="650331"/>
                </a:lnTo>
                <a:cubicBezTo>
                  <a:pt x="1219104" y="650331"/>
                  <a:pt x="1176808" y="624169"/>
                  <a:pt x="1153173" y="586793"/>
                </a:cubicBezTo>
                <a:cubicBezTo>
                  <a:pt x="1129537" y="624169"/>
                  <a:pt x="1087241" y="650331"/>
                  <a:pt x="1039970" y="650331"/>
                </a:cubicBezTo>
                <a:cubicBezTo>
                  <a:pt x="991455" y="650331"/>
                  <a:pt x="949159" y="624169"/>
                  <a:pt x="926768" y="586793"/>
                </a:cubicBezTo>
                <a:cubicBezTo>
                  <a:pt x="903132" y="624169"/>
                  <a:pt x="860837" y="650331"/>
                  <a:pt x="812321" y="650331"/>
                </a:cubicBezTo>
                <a:cubicBezTo>
                  <a:pt x="765050" y="650331"/>
                  <a:pt x="722754" y="624169"/>
                  <a:pt x="699119" y="586793"/>
                </a:cubicBezTo>
                <a:cubicBezTo>
                  <a:pt x="675483" y="624169"/>
                  <a:pt x="634432" y="650331"/>
                  <a:pt x="585916" y="650331"/>
                </a:cubicBezTo>
                <a:cubicBezTo>
                  <a:pt x="538645" y="650331"/>
                  <a:pt x="496349" y="624169"/>
                  <a:pt x="472714" y="586793"/>
                </a:cubicBezTo>
                <a:cubicBezTo>
                  <a:pt x="449078" y="624169"/>
                  <a:pt x="406783" y="650331"/>
                  <a:pt x="359511" y="650331"/>
                </a:cubicBezTo>
                <a:cubicBezTo>
                  <a:pt x="312240" y="650331"/>
                  <a:pt x="269944" y="624169"/>
                  <a:pt x="246309" y="586793"/>
                </a:cubicBezTo>
                <a:close/>
                <a:moveTo>
                  <a:pt x="1173076" y="509551"/>
                </a:moveTo>
                <a:lnTo>
                  <a:pt x="1173076" y="517026"/>
                </a:lnTo>
                <a:cubicBezTo>
                  <a:pt x="1173076" y="568106"/>
                  <a:pt x="1215372" y="610464"/>
                  <a:pt x="1266375" y="610464"/>
                </a:cubicBezTo>
                <a:cubicBezTo>
                  <a:pt x="1318622" y="610464"/>
                  <a:pt x="1359674" y="568106"/>
                  <a:pt x="1359674" y="517026"/>
                </a:cubicBezTo>
                <a:lnTo>
                  <a:pt x="1359674" y="509551"/>
                </a:lnTo>
                <a:close/>
                <a:moveTo>
                  <a:pt x="946671" y="509551"/>
                </a:moveTo>
                <a:lnTo>
                  <a:pt x="946671" y="517026"/>
                </a:lnTo>
                <a:cubicBezTo>
                  <a:pt x="946671" y="568106"/>
                  <a:pt x="988967" y="610464"/>
                  <a:pt x="1039970" y="610464"/>
                </a:cubicBezTo>
                <a:cubicBezTo>
                  <a:pt x="1090973" y="610464"/>
                  <a:pt x="1133269" y="568106"/>
                  <a:pt x="1133269" y="517026"/>
                </a:cubicBezTo>
                <a:lnTo>
                  <a:pt x="1133269" y="509551"/>
                </a:lnTo>
                <a:close/>
                <a:moveTo>
                  <a:pt x="720266" y="509551"/>
                </a:moveTo>
                <a:lnTo>
                  <a:pt x="720266" y="517026"/>
                </a:lnTo>
                <a:cubicBezTo>
                  <a:pt x="720266" y="568106"/>
                  <a:pt x="762562" y="610464"/>
                  <a:pt x="812321" y="610464"/>
                </a:cubicBezTo>
                <a:cubicBezTo>
                  <a:pt x="864568" y="610464"/>
                  <a:pt x="906864" y="568106"/>
                  <a:pt x="906864" y="517026"/>
                </a:cubicBezTo>
                <a:lnTo>
                  <a:pt x="906864" y="509551"/>
                </a:lnTo>
                <a:close/>
                <a:moveTo>
                  <a:pt x="492617" y="509551"/>
                </a:moveTo>
                <a:lnTo>
                  <a:pt x="492617" y="517026"/>
                </a:lnTo>
                <a:cubicBezTo>
                  <a:pt x="492617" y="568106"/>
                  <a:pt x="534913" y="610464"/>
                  <a:pt x="585916" y="610464"/>
                </a:cubicBezTo>
                <a:cubicBezTo>
                  <a:pt x="638163" y="610464"/>
                  <a:pt x="679215" y="568106"/>
                  <a:pt x="679215" y="517026"/>
                </a:cubicBezTo>
                <a:lnTo>
                  <a:pt x="679215" y="509551"/>
                </a:lnTo>
                <a:close/>
                <a:moveTo>
                  <a:pt x="266213" y="509551"/>
                </a:moveTo>
                <a:lnTo>
                  <a:pt x="266213" y="517026"/>
                </a:lnTo>
                <a:cubicBezTo>
                  <a:pt x="266213" y="568106"/>
                  <a:pt x="308508" y="610464"/>
                  <a:pt x="359511" y="610464"/>
                </a:cubicBezTo>
                <a:cubicBezTo>
                  <a:pt x="411759" y="610464"/>
                  <a:pt x="452810" y="568106"/>
                  <a:pt x="452810" y="517026"/>
                </a:cubicBezTo>
                <a:lnTo>
                  <a:pt x="452810" y="509551"/>
                </a:lnTo>
                <a:close/>
                <a:moveTo>
                  <a:pt x="39808" y="509551"/>
                </a:moveTo>
                <a:lnTo>
                  <a:pt x="39808" y="517026"/>
                </a:lnTo>
                <a:cubicBezTo>
                  <a:pt x="39808" y="568106"/>
                  <a:pt x="82103" y="610464"/>
                  <a:pt x="133106" y="610464"/>
                </a:cubicBezTo>
                <a:cubicBezTo>
                  <a:pt x="184110" y="610464"/>
                  <a:pt x="226405" y="568106"/>
                  <a:pt x="226405" y="517026"/>
                </a:cubicBezTo>
                <a:lnTo>
                  <a:pt x="226405" y="509551"/>
                </a:lnTo>
                <a:close/>
                <a:moveTo>
                  <a:pt x="174158" y="180648"/>
                </a:moveTo>
                <a:lnTo>
                  <a:pt x="49759" y="469684"/>
                </a:lnTo>
                <a:lnTo>
                  <a:pt x="246309" y="469684"/>
                </a:lnTo>
                <a:lnTo>
                  <a:pt x="472714" y="469684"/>
                </a:lnTo>
                <a:lnTo>
                  <a:pt x="699119" y="469684"/>
                </a:lnTo>
                <a:lnTo>
                  <a:pt x="926768" y="469684"/>
                </a:lnTo>
                <a:lnTo>
                  <a:pt x="1153173" y="469684"/>
                </a:lnTo>
                <a:lnTo>
                  <a:pt x="1349722" y="469684"/>
                </a:lnTo>
                <a:lnTo>
                  <a:pt x="1226568" y="180648"/>
                </a:lnTo>
                <a:close/>
                <a:moveTo>
                  <a:pt x="235113" y="39867"/>
                </a:moveTo>
                <a:cubicBezTo>
                  <a:pt x="205257" y="39867"/>
                  <a:pt x="179134" y="63538"/>
                  <a:pt x="179134" y="94684"/>
                </a:cubicBezTo>
                <a:lnTo>
                  <a:pt x="179134" y="140781"/>
                </a:lnTo>
                <a:lnTo>
                  <a:pt x="1219104" y="140781"/>
                </a:lnTo>
                <a:lnTo>
                  <a:pt x="1219104" y="94684"/>
                </a:lnTo>
                <a:cubicBezTo>
                  <a:pt x="1219104" y="63538"/>
                  <a:pt x="1194224" y="39867"/>
                  <a:pt x="1164368" y="39867"/>
                </a:cubicBezTo>
                <a:close/>
                <a:moveTo>
                  <a:pt x="235113" y="0"/>
                </a:moveTo>
                <a:lnTo>
                  <a:pt x="1164368" y="0"/>
                </a:lnTo>
                <a:cubicBezTo>
                  <a:pt x="1216616" y="0"/>
                  <a:pt x="1258911" y="42359"/>
                  <a:pt x="1258911" y="94684"/>
                </a:cubicBezTo>
                <a:lnTo>
                  <a:pt x="1258911" y="156977"/>
                </a:lnTo>
                <a:lnTo>
                  <a:pt x="1398237" y="480897"/>
                </a:lnTo>
                <a:cubicBezTo>
                  <a:pt x="1398237" y="483388"/>
                  <a:pt x="1399481" y="484634"/>
                  <a:pt x="1399481" y="485880"/>
                </a:cubicBezTo>
                <a:cubicBezTo>
                  <a:pt x="1399481" y="487126"/>
                  <a:pt x="1399481" y="487126"/>
                  <a:pt x="1399481" y="487126"/>
                </a:cubicBezTo>
                <a:cubicBezTo>
                  <a:pt x="1399481" y="488372"/>
                  <a:pt x="1399481" y="488372"/>
                  <a:pt x="1399481" y="489617"/>
                </a:cubicBezTo>
                <a:lnTo>
                  <a:pt x="1399481" y="517026"/>
                </a:lnTo>
                <a:cubicBezTo>
                  <a:pt x="1399481" y="576827"/>
                  <a:pt x="1360918" y="627906"/>
                  <a:pt x="1306182" y="644102"/>
                </a:cubicBezTo>
                <a:lnTo>
                  <a:pt x="1306182" y="1428985"/>
                </a:lnTo>
                <a:cubicBezTo>
                  <a:pt x="1306182" y="1440197"/>
                  <a:pt x="1296231" y="1448918"/>
                  <a:pt x="1286279" y="1448918"/>
                </a:cubicBezTo>
                <a:lnTo>
                  <a:pt x="675483" y="1448918"/>
                </a:lnTo>
                <a:lnTo>
                  <a:pt x="255017" y="1448918"/>
                </a:lnTo>
                <a:lnTo>
                  <a:pt x="113203" y="1448918"/>
                </a:lnTo>
                <a:cubicBezTo>
                  <a:pt x="102007" y="1448918"/>
                  <a:pt x="93299" y="1440197"/>
                  <a:pt x="93299" y="1428985"/>
                </a:cubicBezTo>
                <a:lnTo>
                  <a:pt x="93299" y="644102"/>
                </a:lnTo>
                <a:cubicBezTo>
                  <a:pt x="39808" y="627906"/>
                  <a:pt x="0" y="576827"/>
                  <a:pt x="0" y="517026"/>
                </a:cubicBezTo>
                <a:lnTo>
                  <a:pt x="0" y="489617"/>
                </a:lnTo>
                <a:cubicBezTo>
                  <a:pt x="0" y="488372"/>
                  <a:pt x="0" y="488372"/>
                  <a:pt x="0" y="487126"/>
                </a:cubicBezTo>
                <a:cubicBezTo>
                  <a:pt x="0" y="487126"/>
                  <a:pt x="0" y="487126"/>
                  <a:pt x="0" y="485880"/>
                </a:cubicBezTo>
                <a:cubicBezTo>
                  <a:pt x="0" y="484634"/>
                  <a:pt x="0" y="483388"/>
                  <a:pt x="1244" y="480897"/>
                </a:cubicBezTo>
                <a:lnTo>
                  <a:pt x="140570" y="156977"/>
                </a:lnTo>
                <a:lnTo>
                  <a:pt x="140570" y="94684"/>
                </a:lnTo>
                <a:cubicBezTo>
                  <a:pt x="140570" y="42359"/>
                  <a:pt x="182866" y="0"/>
                  <a:pt x="23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18302F0-6049-4245-88DC-1F95C647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499" y="9596650"/>
            <a:ext cx="1551144" cy="1270030"/>
          </a:xfrm>
          <a:custGeom>
            <a:avLst/>
            <a:gdLst>
              <a:gd name="connsiteX0" fmla="*/ 390670 w 1551144"/>
              <a:gd name="connsiteY0" fmla="*/ 1153046 h 1270030"/>
              <a:gd name="connsiteX1" fmla="*/ 389426 w 1551144"/>
              <a:gd name="connsiteY1" fmla="*/ 1154290 h 1270030"/>
              <a:gd name="connsiteX2" fmla="*/ 389426 w 1551144"/>
              <a:gd name="connsiteY2" fmla="*/ 1227717 h 1270030"/>
              <a:gd name="connsiteX3" fmla="*/ 390670 w 1551144"/>
              <a:gd name="connsiteY3" fmla="*/ 1230206 h 1270030"/>
              <a:gd name="connsiteX4" fmla="*/ 1160474 w 1551144"/>
              <a:gd name="connsiteY4" fmla="*/ 1230206 h 1270030"/>
              <a:gd name="connsiteX5" fmla="*/ 1161717 w 1551144"/>
              <a:gd name="connsiteY5" fmla="*/ 1227717 h 1270030"/>
              <a:gd name="connsiteX6" fmla="*/ 1161717 w 1551144"/>
              <a:gd name="connsiteY6" fmla="*/ 1154290 h 1270030"/>
              <a:gd name="connsiteX7" fmla="*/ 1160474 w 1551144"/>
              <a:gd name="connsiteY7" fmla="*/ 1153046 h 1270030"/>
              <a:gd name="connsiteX8" fmla="*/ 1083369 w 1551144"/>
              <a:gd name="connsiteY8" fmla="*/ 1153046 h 1270030"/>
              <a:gd name="connsiteX9" fmla="*/ 467774 w 1551144"/>
              <a:gd name="connsiteY9" fmla="*/ 1153046 h 1270030"/>
              <a:gd name="connsiteX10" fmla="*/ 1124408 w 1551144"/>
              <a:gd name="connsiteY10" fmla="*/ 1094554 h 1270030"/>
              <a:gd name="connsiteX11" fmla="*/ 1124408 w 1551144"/>
              <a:gd name="connsiteY11" fmla="*/ 1111977 h 1270030"/>
              <a:gd name="connsiteX12" fmla="*/ 1124408 w 1551144"/>
              <a:gd name="connsiteY12" fmla="*/ 1113221 h 1270030"/>
              <a:gd name="connsiteX13" fmla="*/ 1160474 w 1551144"/>
              <a:gd name="connsiteY13" fmla="*/ 1113221 h 1270030"/>
              <a:gd name="connsiteX14" fmla="*/ 1201513 w 1551144"/>
              <a:gd name="connsiteY14" fmla="*/ 1154290 h 1270030"/>
              <a:gd name="connsiteX15" fmla="*/ 1201513 w 1551144"/>
              <a:gd name="connsiteY15" fmla="*/ 1171714 h 1270030"/>
              <a:gd name="connsiteX16" fmla="*/ 1498740 w 1551144"/>
              <a:gd name="connsiteY16" fmla="*/ 1171714 h 1270030"/>
              <a:gd name="connsiteX17" fmla="*/ 1511176 w 1551144"/>
              <a:gd name="connsiteY17" fmla="*/ 1160513 h 1270030"/>
              <a:gd name="connsiteX18" fmla="*/ 1511176 w 1551144"/>
              <a:gd name="connsiteY18" fmla="*/ 1105754 h 1270030"/>
              <a:gd name="connsiteX19" fmla="*/ 1498740 w 1551144"/>
              <a:gd name="connsiteY19" fmla="*/ 1094554 h 1270030"/>
              <a:gd name="connsiteX20" fmla="*/ 51160 w 1551144"/>
              <a:gd name="connsiteY20" fmla="*/ 1094554 h 1270030"/>
              <a:gd name="connsiteX21" fmla="*/ 39967 w 1551144"/>
              <a:gd name="connsiteY21" fmla="*/ 1105754 h 1270030"/>
              <a:gd name="connsiteX22" fmla="*/ 39967 w 1551144"/>
              <a:gd name="connsiteY22" fmla="*/ 1160513 h 1270030"/>
              <a:gd name="connsiteX23" fmla="*/ 51160 w 1551144"/>
              <a:gd name="connsiteY23" fmla="*/ 1171714 h 1270030"/>
              <a:gd name="connsiteX24" fmla="*/ 348386 w 1551144"/>
              <a:gd name="connsiteY24" fmla="*/ 1171714 h 1270030"/>
              <a:gd name="connsiteX25" fmla="*/ 348386 w 1551144"/>
              <a:gd name="connsiteY25" fmla="*/ 1154290 h 1270030"/>
              <a:gd name="connsiteX26" fmla="*/ 390670 w 1551144"/>
              <a:gd name="connsiteY26" fmla="*/ 1113221 h 1270030"/>
              <a:gd name="connsiteX27" fmla="*/ 426735 w 1551144"/>
              <a:gd name="connsiteY27" fmla="*/ 1113221 h 1270030"/>
              <a:gd name="connsiteX28" fmla="*/ 426735 w 1551144"/>
              <a:gd name="connsiteY28" fmla="*/ 1111977 h 1270030"/>
              <a:gd name="connsiteX29" fmla="*/ 426735 w 1551144"/>
              <a:gd name="connsiteY29" fmla="*/ 1094554 h 1270030"/>
              <a:gd name="connsiteX30" fmla="*/ 467774 w 1551144"/>
              <a:gd name="connsiteY30" fmla="*/ 1037306 h 1270030"/>
              <a:gd name="connsiteX31" fmla="*/ 466531 w 1551144"/>
              <a:gd name="connsiteY31" fmla="*/ 1038550 h 1270030"/>
              <a:gd name="connsiteX32" fmla="*/ 466531 w 1551144"/>
              <a:gd name="connsiteY32" fmla="*/ 1111977 h 1270030"/>
              <a:gd name="connsiteX33" fmla="*/ 467774 w 1551144"/>
              <a:gd name="connsiteY33" fmla="*/ 1113221 h 1270030"/>
              <a:gd name="connsiteX34" fmla="*/ 1083369 w 1551144"/>
              <a:gd name="connsiteY34" fmla="*/ 1113221 h 1270030"/>
              <a:gd name="connsiteX35" fmla="*/ 1084612 w 1551144"/>
              <a:gd name="connsiteY35" fmla="*/ 1111977 h 1270030"/>
              <a:gd name="connsiteX36" fmla="*/ 1084612 w 1551144"/>
              <a:gd name="connsiteY36" fmla="*/ 1038550 h 1270030"/>
              <a:gd name="connsiteX37" fmla="*/ 1083369 w 1551144"/>
              <a:gd name="connsiteY37" fmla="*/ 1037306 h 1270030"/>
              <a:gd name="connsiteX38" fmla="*/ 970199 w 1551144"/>
              <a:gd name="connsiteY38" fmla="*/ 1037306 h 1270030"/>
              <a:gd name="connsiteX39" fmla="*/ 580944 w 1551144"/>
              <a:gd name="connsiteY39" fmla="*/ 1037306 h 1270030"/>
              <a:gd name="connsiteX40" fmla="*/ 796091 w 1551144"/>
              <a:gd name="connsiteY40" fmla="*/ 610436 h 1270030"/>
              <a:gd name="connsiteX41" fmla="*/ 796091 w 1551144"/>
              <a:gd name="connsiteY41" fmla="*/ 996237 h 1270030"/>
              <a:gd name="connsiteX42" fmla="*/ 930403 w 1551144"/>
              <a:gd name="connsiteY42" fmla="*/ 996237 h 1270030"/>
              <a:gd name="connsiteX43" fmla="*/ 930403 w 1551144"/>
              <a:gd name="connsiteY43" fmla="*/ 630348 h 1270030"/>
              <a:gd name="connsiteX44" fmla="*/ 910505 w 1551144"/>
              <a:gd name="connsiteY44" fmla="*/ 610436 h 1270030"/>
              <a:gd name="connsiteX45" fmla="*/ 640638 w 1551144"/>
              <a:gd name="connsiteY45" fmla="*/ 610436 h 1270030"/>
              <a:gd name="connsiteX46" fmla="*/ 620740 w 1551144"/>
              <a:gd name="connsiteY46" fmla="*/ 630348 h 1270030"/>
              <a:gd name="connsiteX47" fmla="*/ 620740 w 1551144"/>
              <a:gd name="connsiteY47" fmla="*/ 996237 h 1270030"/>
              <a:gd name="connsiteX48" fmla="*/ 755052 w 1551144"/>
              <a:gd name="connsiteY48" fmla="*/ 996237 h 1270030"/>
              <a:gd name="connsiteX49" fmla="*/ 755052 w 1551144"/>
              <a:gd name="connsiteY49" fmla="*/ 610436 h 1270030"/>
              <a:gd name="connsiteX50" fmla="*/ 1213142 w 1551144"/>
              <a:gd name="connsiteY50" fmla="*/ 608216 h 1270030"/>
              <a:gd name="connsiteX51" fmla="*/ 1205652 w 1551144"/>
              <a:gd name="connsiteY51" fmla="*/ 615725 h 1270030"/>
              <a:gd name="connsiteX52" fmla="*/ 1205652 w 1551144"/>
              <a:gd name="connsiteY52" fmla="*/ 717103 h 1270030"/>
              <a:gd name="connsiteX53" fmla="*/ 1213142 w 1551144"/>
              <a:gd name="connsiteY53" fmla="*/ 723361 h 1270030"/>
              <a:gd name="connsiteX54" fmla="*/ 1352965 w 1551144"/>
              <a:gd name="connsiteY54" fmla="*/ 723361 h 1270030"/>
              <a:gd name="connsiteX55" fmla="*/ 1360456 w 1551144"/>
              <a:gd name="connsiteY55" fmla="*/ 717103 h 1270030"/>
              <a:gd name="connsiteX56" fmla="*/ 1360456 w 1551144"/>
              <a:gd name="connsiteY56" fmla="*/ 615725 h 1270030"/>
              <a:gd name="connsiteX57" fmla="*/ 1352965 w 1551144"/>
              <a:gd name="connsiteY57" fmla="*/ 608216 h 1270030"/>
              <a:gd name="connsiteX58" fmla="*/ 202421 w 1551144"/>
              <a:gd name="connsiteY58" fmla="*/ 608216 h 1270030"/>
              <a:gd name="connsiteX59" fmla="*/ 196179 w 1551144"/>
              <a:gd name="connsiteY59" fmla="*/ 615725 h 1270030"/>
              <a:gd name="connsiteX60" fmla="*/ 196179 w 1551144"/>
              <a:gd name="connsiteY60" fmla="*/ 717103 h 1270030"/>
              <a:gd name="connsiteX61" fmla="*/ 202421 w 1551144"/>
              <a:gd name="connsiteY61" fmla="*/ 723361 h 1270030"/>
              <a:gd name="connsiteX62" fmla="*/ 343492 w 1551144"/>
              <a:gd name="connsiteY62" fmla="*/ 723361 h 1270030"/>
              <a:gd name="connsiteX63" fmla="*/ 349734 w 1551144"/>
              <a:gd name="connsiteY63" fmla="*/ 717103 h 1270030"/>
              <a:gd name="connsiteX64" fmla="*/ 349734 w 1551144"/>
              <a:gd name="connsiteY64" fmla="*/ 615725 h 1270030"/>
              <a:gd name="connsiteX65" fmla="*/ 343492 w 1551144"/>
              <a:gd name="connsiteY65" fmla="*/ 608216 h 1270030"/>
              <a:gd name="connsiteX66" fmla="*/ 1213142 w 1551144"/>
              <a:gd name="connsiteY66" fmla="*/ 568165 h 1270030"/>
              <a:gd name="connsiteX67" fmla="*/ 1352965 w 1551144"/>
              <a:gd name="connsiteY67" fmla="*/ 568165 h 1270030"/>
              <a:gd name="connsiteX68" fmla="*/ 1400405 w 1551144"/>
              <a:gd name="connsiteY68" fmla="*/ 615725 h 1270030"/>
              <a:gd name="connsiteX69" fmla="*/ 1400405 w 1551144"/>
              <a:gd name="connsiteY69" fmla="*/ 717103 h 1270030"/>
              <a:gd name="connsiteX70" fmla="*/ 1400405 w 1551144"/>
              <a:gd name="connsiteY70" fmla="*/ 723361 h 1270030"/>
              <a:gd name="connsiteX71" fmla="*/ 1420380 w 1551144"/>
              <a:gd name="connsiteY71" fmla="*/ 744638 h 1270030"/>
              <a:gd name="connsiteX72" fmla="*/ 1400405 w 1551144"/>
              <a:gd name="connsiteY72" fmla="*/ 764663 h 1270030"/>
              <a:gd name="connsiteX73" fmla="*/ 1352965 w 1551144"/>
              <a:gd name="connsiteY73" fmla="*/ 764663 h 1270030"/>
              <a:gd name="connsiteX74" fmla="*/ 1213142 w 1551144"/>
              <a:gd name="connsiteY74" fmla="*/ 764663 h 1270030"/>
              <a:gd name="connsiteX75" fmla="*/ 1166951 w 1551144"/>
              <a:gd name="connsiteY75" fmla="*/ 764663 h 1270030"/>
              <a:gd name="connsiteX76" fmla="*/ 1146976 w 1551144"/>
              <a:gd name="connsiteY76" fmla="*/ 744638 h 1270030"/>
              <a:gd name="connsiteX77" fmla="*/ 1166951 w 1551144"/>
              <a:gd name="connsiteY77" fmla="*/ 723361 h 1270030"/>
              <a:gd name="connsiteX78" fmla="*/ 1165703 w 1551144"/>
              <a:gd name="connsiteY78" fmla="*/ 717103 h 1270030"/>
              <a:gd name="connsiteX79" fmla="*/ 1165703 w 1551144"/>
              <a:gd name="connsiteY79" fmla="*/ 615725 h 1270030"/>
              <a:gd name="connsiteX80" fmla="*/ 1213142 w 1551144"/>
              <a:gd name="connsiteY80" fmla="*/ 568165 h 1270030"/>
              <a:gd name="connsiteX81" fmla="*/ 202421 w 1551144"/>
              <a:gd name="connsiteY81" fmla="*/ 568165 h 1270030"/>
              <a:gd name="connsiteX82" fmla="*/ 343492 w 1551144"/>
              <a:gd name="connsiteY82" fmla="*/ 568165 h 1270030"/>
              <a:gd name="connsiteX83" fmla="*/ 390932 w 1551144"/>
              <a:gd name="connsiteY83" fmla="*/ 615725 h 1270030"/>
              <a:gd name="connsiteX84" fmla="*/ 390932 w 1551144"/>
              <a:gd name="connsiteY84" fmla="*/ 717103 h 1270030"/>
              <a:gd name="connsiteX85" fmla="*/ 389684 w 1551144"/>
              <a:gd name="connsiteY85" fmla="*/ 723361 h 1270030"/>
              <a:gd name="connsiteX86" fmla="*/ 409658 w 1551144"/>
              <a:gd name="connsiteY86" fmla="*/ 744638 h 1270030"/>
              <a:gd name="connsiteX87" fmla="*/ 389684 w 1551144"/>
              <a:gd name="connsiteY87" fmla="*/ 764663 h 1270030"/>
              <a:gd name="connsiteX88" fmla="*/ 343492 w 1551144"/>
              <a:gd name="connsiteY88" fmla="*/ 764663 h 1270030"/>
              <a:gd name="connsiteX89" fmla="*/ 202421 w 1551144"/>
              <a:gd name="connsiteY89" fmla="*/ 764663 h 1270030"/>
              <a:gd name="connsiteX90" fmla="*/ 156230 w 1551144"/>
              <a:gd name="connsiteY90" fmla="*/ 764663 h 1270030"/>
              <a:gd name="connsiteX91" fmla="*/ 136255 w 1551144"/>
              <a:gd name="connsiteY91" fmla="*/ 744638 h 1270030"/>
              <a:gd name="connsiteX92" fmla="*/ 156230 w 1551144"/>
              <a:gd name="connsiteY92" fmla="*/ 723361 h 1270030"/>
              <a:gd name="connsiteX93" fmla="*/ 156230 w 1551144"/>
              <a:gd name="connsiteY93" fmla="*/ 717103 h 1270030"/>
              <a:gd name="connsiteX94" fmla="*/ 156230 w 1551144"/>
              <a:gd name="connsiteY94" fmla="*/ 615725 h 1270030"/>
              <a:gd name="connsiteX95" fmla="*/ 202421 w 1551144"/>
              <a:gd name="connsiteY95" fmla="*/ 568165 h 1270030"/>
              <a:gd name="connsiteX96" fmla="*/ 1135601 w 1551144"/>
              <a:gd name="connsiteY96" fmla="*/ 454871 h 1270030"/>
              <a:gd name="connsiteX97" fmla="*/ 1134357 w 1551144"/>
              <a:gd name="connsiteY97" fmla="*/ 456116 h 1270030"/>
              <a:gd name="connsiteX98" fmla="*/ 1108241 w 1551144"/>
              <a:gd name="connsiteY98" fmla="*/ 468561 h 1270030"/>
              <a:gd name="connsiteX99" fmla="*/ 1087100 w 1551144"/>
              <a:gd name="connsiteY99" fmla="*/ 463583 h 1270030"/>
              <a:gd name="connsiteX100" fmla="*/ 1087100 w 1551144"/>
              <a:gd name="connsiteY100" fmla="*/ 997481 h 1270030"/>
              <a:gd name="connsiteX101" fmla="*/ 1124408 w 1551144"/>
              <a:gd name="connsiteY101" fmla="*/ 1038550 h 1270030"/>
              <a:gd name="connsiteX102" fmla="*/ 1124408 w 1551144"/>
              <a:gd name="connsiteY102" fmla="*/ 1054729 h 1270030"/>
              <a:gd name="connsiteX103" fmla="*/ 1472624 w 1551144"/>
              <a:gd name="connsiteY103" fmla="*/ 1054729 h 1270030"/>
              <a:gd name="connsiteX104" fmla="*/ 1472624 w 1551144"/>
              <a:gd name="connsiteY104" fmla="*/ 454871 h 1270030"/>
              <a:gd name="connsiteX105" fmla="*/ 78520 w 1551144"/>
              <a:gd name="connsiteY105" fmla="*/ 454871 h 1270030"/>
              <a:gd name="connsiteX106" fmla="*/ 78520 w 1551144"/>
              <a:gd name="connsiteY106" fmla="*/ 1054729 h 1270030"/>
              <a:gd name="connsiteX107" fmla="*/ 426735 w 1551144"/>
              <a:gd name="connsiteY107" fmla="*/ 1054729 h 1270030"/>
              <a:gd name="connsiteX108" fmla="*/ 426735 w 1551144"/>
              <a:gd name="connsiteY108" fmla="*/ 1038550 h 1270030"/>
              <a:gd name="connsiteX109" fmla="*/ 465287 w 1551144"/>
              <a:gd name="connsiteY109" fmla="*/ 997481 h 1270030"/>
              <a:gd name="connsiteX110" fmla="*/ 465287 w 1551144"/>
              <a:gd name="connsiteY110" fmla="*/ 463583 h 1270030"/>
              <a:gd name="connsiteX111" fmla="*/ 445389 w 1551144"/>
              <a:gd name="connsiteY111" fmla="*/ 468561 h 1270030"/>
              <a:gd name="connsiteX112" fmla="*/ 442902 w 1551144"/>
              <a:gd name="connsiteY112" fmla="*/ 468561 h 1270030"/>
              <a:gd name="connsiteX113" fmla="*/ 416786 w 1551144"/>
              <a:gd name="connsiteY113" fmla="*/ 456116 h 1270030"/>
              <a:gd name="connsiteX114" fmla="*/ 415542 w 1551144"/>
              <a:gd name="connsiteY114" fmla="*/ 454871 h 1270030"/>
              <a:gd name="connsiteX115" fmla="*/ 774952 w 1551144"/>
              <a:gd name="connsiteY115" fmla="*/ 356049 h 1270030"/>
              <a:gd name="connsiteX116" fmla="*/ 661886 w 1551144"/>
              <a:gd name="connsiteY116" fmla="*/ 449470 h 1270030"/>
              <a:gd name="connsiteX117" fmla="*/ 889260 w 1551144"/>
              <a:gd name="connsiteY117" fmla="*/ 449470 h 1270030"/>
              <a:gd name="connsiteX118" fmla="*/ 774952 w 1551144"/>
              <a:gd name="connsiteY118" fmla="*/ 356049 h 1270030"/>
              <a:gd name="connsiteX119" fmla="*/ 774952 w 1551144"/>
              <a:gd name="connsiteY119" fmla="*/ 315485 h 1270030"/>
              <a:gd name="connsiteX120" fmla="*/ 930262 w 1551144"/>
              <a:gd name="connsiteY120" fmla="*/ 450699 h 1270030"/>
              <a:gd name="connsiteX121" fmla="*/ 921564 w 1551144"/>
              <a:gd name="connsiteY121" fmla="*/ 477742 h 1270030"/>
              <a:gd name="connsiteX122" fmla="*/ 894230 w 1551144"/>
              <a:gd name="connsiteY122" fmla="*/ 490034 h 1270030"/>
              <a:gd name="connsiteX123" fmla="*/ 656916 w 1551144"/>
              <a:gd name="connsiteY123" fmla="*/ 490034 h 1270030"/>
              <a:gd name="connsiteX124" fmla="*/ 630824 w 1551144"/>
              <a:gd name="connsiteY124" fmla="*/ 477742 h 1270030"/>
              <a:gd name="connsiteX125" fmla="*/ 620884 w 1551144"/>
              <a:gd name="connsiteY125" fmla="*/ 450699 h 1270030"/>
              <a:gd name="connsiteX126" fmla="*/ 774952 w 1551144"/>
              <a:gd name="connsiteY126" fmla="*/ 315485 h 1270030"/>
              <a:gd name="connsiteX127" fmla="*/ 774950 w 1551144"/>
              <a:gd name="connsiteY127" fmla="*/ 187300 h 1270030"/>
              <a:gd name="connsiteX128" fmla="*/ 505083 w 1551144"/>
              <a:gd name="connsiteY128" fmla="*/ 428737 h 1270030"/>
              <a:gd name="connsiteX129" fmla="*/ 505083 w 1551144"/>
              <a:gd name="connsiteY129" fmla="*/ 996237 h 1270030"/>
              <a:gd name="connsiteX130" fmla="*/ 580944 w 1551144"/>
              <a:gd name="connsiteY130" fmla="*/ 996237 h 1270030"/>
              <a:gd name="connsiteX131" fmla="*/ 580944 w 1551144"/>
              <a:gd name="connsiteY131" fmla="*/ 630348 h 1270030"/>
              <a:gd name="connsiteX132" fmla="*/ 640638 w 1551144"/>
              <a:gd name="connsiteY132" fmla="*/ 570612 h 1270030"/>
              <a:gd name="connsiteX133" fmla="*/ 910505 w 1551144"/>
              <a:gd name="connsiteY133" fmla="*/ 570612 h 1270030"/>
              <a:gd name="connsiteX134" fmla="*/ 970199 w 1551144"/>
              <a:gd name="connsiteY134" fmla="*/ 630348 h 1270030"/>
              <a:gd name="connsiteX135" fmla="*/ 970199 w 1551144"/>
              <a:gd name="connsiteY135" fmla="*/ 996237 h 1270030"/>
              <a:gd name="connsiteX136" fmla="*/ 1046060 w 1551144"/>
              <a:gd name="connsiteY136" fmla="*/ 996237 h 1270030"/>
              <a:gd name="connsiteX137" fmla="*/ 1046060 w 1551144"/>
              <a:gd name="connsiteY137" fmla="*/ 428737 h 1270030"/>
              <a:gd name="connsiteX138" fmla="*/ 866978 w 1551144"/>
              <a:gd name="connsiteY138" fmla="*/ 67826 h 1270030"/>
              <a:gd name="connsiteX139" fmla="*/ 1179128 w 1551144"/>
              <a:gd name="connsiteY139" fmla="*/ 347843 h 1270030"/>
              <a:gd name="connsiteX140" fmla="*/ 1181615 w 1551144"/>
              <a:gd name="connsiteY140" fmla="*/ 402602 h 1270030"/>
              <a:gd name="connsiteX141" fmla="*/ 1170423 w 1551144"/>
              <a:gd name="connsiteY141" fmla="*/ 416291 h 1270030"/>
              <a:gd name="connsiteX142" fmla="*/ 1501227 w 1551144"/>
              <a:gd name="connsiteY142" fmla="*/ 416291 h 1270030"/>
              <a:gd name="connsiteX143" fmla="*/ 1344530 w 1551144"/>
              <a:gd name="connsiteY143" fmla="*/ 105162 h 1270030"/>
              <a:gd name="connsiteX144" fmla="*/ 1272400 w 1551144"/>
              <a:gd name="connsiteY144" fmla="*/ 67826 h 1270030"/>
              <a:gd name="connsiteX145" fmla="*/ 278743 w 1551144"/>
              <a:gd name="connsiteY145" fmla="*/ 67826 h 1270030"/>
              <a:gd name="connsiteX146" fmla="*/ 205370 w 1551144"/>
              <a:gd name="connsiteY146" fmla="*/ 105162 h 1270030"/>
              <a:gd name="connsiteX147" fmla="*/ 48673 w 1551144"/>
              <a:gd name="connsiteY147" fmla="*/ 416291 h 1270030"/>
              <a:gd name="connsiteX148" fmla="*/ 379477 w 1551144"/>
              <a:gd name="connsiteY148" fmla="*/ 416291 h 1270030"/>
              <a:gd name="connsiteX149" fmla="*/ 369528 w 1551144"/>
              <a:gd name="connsiteY149" fmla="*/ 402602 h 1270030"/>
              <a:gd name="connsiteX150" fmla="*/ 372015 w 1551144"/>
              <a:gd name="connsiteY150" fmla="*/ 347843 h 1270030"/>
              <a:gd name="connsiteX151" fmla="*/ 684165 w 1551144"/>
              <a:gd name="connsiteY151" fmla="*/ 67826 h 1270030"/>
              <a:gd name="connsiteX152" fmla="*/ 774950 w 1551144"/>
              <a:gd name="connsiteY152" fmla="*/ 40447 h 1270030"/>
              <a:gd name="connsiteX153" fmla="*/ 399375 w 1551144"/>
              <a:gd name="connsiteY153" fmla="*/ 376467 h 1270030"/>
              <a:gd name="connsiteX154" fmla="*/ 445389 w 1551144"/>
              <a:gd name="connsiteY154" fmla="*/ 428737 h 1270030"/>
              <a:gd name="connsiteX155" fmla="*/ 748834 w 1551144"/>
              <a:gd name="connsiteY155" fmla="*/ 156187 h 1270030"/>
              <a:gd name="connsiteX156" fmla="*/ 774950 w 1551144"/>
              <a:gd name="connsiteY156" fmla="*/ 146231 h 1270030"/>
              <a:gd name="connsiteX157" fmla="*/ 801066 w 1551144"/>
              <a:gd name="connsiteY157" fmla="*/ 156187 h 1270030"/>
              <a:gd name="connsiteX158" fmla="*/ 1105754 w 1551144"/>
              <a:gd name="connsiteY158" fmla="*/ 428737 h 1270030"/>
              <a:gd name="connsiteX159" fmla="*/ 1151768 w 1551144"/>
              <a:gd name="connsiteY159" fmla="*/ 376467 h 1270030"/>
              <a:gd name="connsiteX160" fmla="*/ 775882 w 1551144"/>
              <a:gd name="connsiteY160" fmla="*/ 0 h 1270030"/>
              <a:gd name="connsiteX161" fmla="*/ 801066 w 1551144"/>
              <a:gd name="connsiteY161" fmla="*/ 9334 h 1270030"/>
              <a:gd name="connsiteX162" fmla="*/ 822207 w 1551144"/>
              <a:gd name="connsiteY162" fmla="*/ 28002 h 1270030"/>
              <a:gd name="connsiteX163" fmla="*/ 1272400 w 1551144"/>
              <a:gd name="connsiteY163" fmla="*/ 28002 h 1270030"/>
              <a:gd name="connsiteX164" fmla="*/ 1380595 w 1551144"/>
              <a:gd name="connsiteY164" fmla="*/ 87739 h 1270030"/>
              <a:gd name="connsiteX165" fmla="*/ 1548485 w 1551144"/>
              <a:gd name="connsiteY165" fmla="*/ 418780 h 1270030"/>
              <a:gd name="connsiteX166" fmla="*/ 1547241 w 1551144"/>
              <a:gd name="connsiteY166" fmla="*/ 442426 h 1270030"/>
              <a:gd name="connsiteX167" fmla="*/ 1523612 w 1551144"/>
              <a:gd name="connsiteY167" fmla="*/ 454871 h 1270030"/>
              <a:gd name="connsiteX168" fmla="*/ 1512420 w 1551144"/>
              <a:gd name="connsiteY168" fmla="*/ 454871 h 1270030"/>
              <a:gd name="connsiteX169" fmla="*/ 1512420 w 1551144"/>
              <a:gd name="connsiteY169" fmla="*/ 1057218 h 1270030"/>
              <a:gd name="connsiteX170" fmla="*/ 1550972 w 1551144"/>
              <a:gd name="connsiteY170" fmla="*/ 1105754 h 1270030"/>
              <a:gd name="connsiteX171" fmla="*/ 1550972 w 1551144"/>
              <a:gd name="connsiteY171" fmla="*/ 1160513 h 1270030"/>
              <a:gd name="connsiteX172" fmla="*/ 1498740 w 1551144"/>
              <a:gd name="connsiteY172" fmla="*/ 1211538 h 1270030"/>
              <a:gd name="connsiteX173" fmla="*/ 1201513 w 1551144"/>
              <a:gd name="connsiteY173" fmla="*/ 1211538 h 1270030"/>
              <a:gd name="connsiteX174" fmla="*/ 1201513 w 1551144"/>
              <a:gd name="connsiteY174" fmla="*/ 1227717 h 1270030"/>
              <a:gd name="connsiteX175" fmla="*/ 1160474 w 1551144"/>
              <a:gd name="connsiteY175" fmla="*/ 1270030 h 1270030"/>
              <a:gd name="connsiteX176" fmla="*/ 390670 w 1551144"/>
              <a:gd name="connsiteY176" fmla="*/ 1270030 h 1270030"/>
              <a:gd name="connsiteX177" fmla="*/ 348386 w 1551144"/>
              <a:gd name="connsiteY177" fmla="*/ 1227717 h 1270030"/>
              <a:gd name="connsiteX178" fmla="*/ 348386 w 1551144"/>
              <a:gd name="connsiteY178" fmla="*/ 1211538 h 1270030"/>
              <a:gd name="connsiteX179" fmla="*/ 51160 w 1551144"/>
              <a:gd name="connsiteY179" fmla="*/ 1211538 h 1270030"/>
              <a:gd name="connsiteX180" fmla="*/ 171 w 1551144"/>
              <a:gd name="connsiteY180" fmla="*/ 1160513 h 1270030"/>
              <a:gd name="connsiteX181" fmla="*/ 171 w 1551144"/>
              <a:gd name="connsiteY181" fmla="*/ 1105754 h 1270030"/>
              <a:gd name="connsiteX182" fmla="*/ 38724 w 1551144"/>
              <a:gd name="connsiteY182" fmla="*/ 1057218 h 1270030"/>
              <a:gd name="connsiteX183" fmla="*/ 38724 w 1551144"/>
              <a:gd name="connsiteY183" fmla="*/ 454871 h 1270030"/>
              <a:gd name="connsiteX184" fmla="*/ 26288 w 1551144"/>
              <a:gd name="connsiteY184" fmla="*/ 454871 h 1270030"/>
              <a:gd name="connsiteX185" fmla="*/ 3902 w 1551144"/>
              <a:gd name="connsiteY185" fmla="*/ 442426 h 1270030"/>
              <a:gd name="connsiteX186" fmla="*/ 2659 w 1551144"/>
              <a:gd name="connsiteY186" fmla="*/ 418780 h 1270030"/>
              <a:gd name="connsiteX187" fmla="*/ 169304 w 1551144"/>
              <a:gd name="connsiteY187" fmla="*/ 87739 h 1270030"/>
              <a:gd name="connsiteX188" fmla="*/ 278743 w 1551144"/>
              <a:gd name="connsiteY188" fmla="*/ 28002 h 1270030"/>
              <a:gd name="connsiteX189" fmla="*/ 730179 w 1551144"/>
              <a:gd name="connsiteY189" fmla="*/ 28002 h 1270030"/>
              <a:gd name="connsiteX190" fmla="*/ 748834 w 1551144"/>
              <a:gd name="connsiteY190" fmla="*/ 9334 h 1270030"/>
              <a:gd name="connsiteX191" fmla="*/ 775882 w 1551144"/>
              <a:gd name="connsiteY191" fmla="*/ 0 h 127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51144" h="1270030">
                <a:moveTo>
                  <a:pt x="390670" y="1153046"/>
                </a:moveTo>
                <a:cubicBezTo>
                  <a:pt x="389426" y="1153046"/>
                  <a:pt x="389426" y="1154290"/>
                  <a:pt x="389426" y="1154290"/>
                </a:cubicBezTo>
                <a:lnTo>
                  <a:pt x="389426" y="1227717"/>
                </a:lnTo>
                <a:cubicBezTo>
                  <a:pt x="389426" y="1228961"/>
                  <a:pt x="389426" y="1230206"/>
                  <a:pt x="390670" y="1230206"/>
                </a:cubicBezTo>
                <a:lnTo>
                  <a:pt x="1160474" y="1230206"/>
                </a:lnTo>
                <a:cubicBezTo>
                  <a:pt x="1161717" y="1230206"/>
                  <a:pt x="1161717" y="1228961"/>
                  <a:pt x="1161717" y="1227717"/>
                </a:cubicBezTo>
                <a:lnTo>
                  <a:pt x="1161717" y="1154290"/>
                </a:lnTo>
                <a:cubicBezTo>
                  <a:pt x="1161717" y="1154290"/>
                  <a:pt x="1161717" y="1153046"/>
                  <a:pt x="1160474" y="1153046"/>
                </a:cubicBezTo>
                <a:lnTo>
                  <a:pt x="1083369" y="1153046"/>
                </a:lnTo>
                <a:lnTo>
                  <a:pt x="467774" y="1153046"/>
                </a:lnTo>
                <a:close/>
                <a:moveTo>
                  <a:pt x="1124408" y="1094554"/>
                </a:moveTo>
                <a:lnTo>
                  <a:pt x="1124408" y="1111977"/>
                </a:lnTo>
                <a:lnTo>
                  <a:pt x="1124408" y="1113221"/>
                </a:lnTo>
                <a:lnTo>
                  <a:pt x="1160474" y="1113221"/>
                </a:lnTo>
                <a:cubicBezTo>
                  <a:pt x="1184103" y="1113221"/>
                  <a:pt x="1201513" y="1131889"/>
                  <a:pt x="1201513" y="1154290"/>
                </a:cubicBezTo>
                <a:lnTo>
                  <a:pt x="1201513" y="1171714"/>
                </a:lnTo>
                <a:lnTo>
                  <a:pt x="1498740" y="1171714"/>
                </a:lnTo>
                <a:cubicBezTo>
                  <a:pt x="1506201" y="1171714"/>
                  <a:pt x="1511176" y="1166736"/>
                  <a:pt x="1511176" y="1160513"/>
                </a:cubicBezTo>
                <a:lnTo>
                  <a:pt x="1511176" y="1105754"/>
                </a:lnTo>
                <a:cubicBezTo>
                  <a:pt x="1511176" y="1100776"/>
                  <a:pt x="1506201" y="1094554"/>
                  <a:pt x="1498740" y="1094554"/>
                </a:cubicBezTo>
                <a:close/>
                <a:moveTo>
                  <a:pt x="51160" y="1094554"/>
                </a:moveTo>
                <a:cubicBezTo>
                  <a:pt x="44942" y="1094554"/>
                  <a:pt x="39967" y="1100776"/>
                  <a:pt x="39967" y="1105754"/>
                </a:cubicBezTo>
                <a:lnTo>
                  <a:pt x="39967" y="1160513"/>
                </a:lnTo>
                <a:cubicBezTo>
                  <a:pt x="39967" y="1166736"/>
                  <a:pt x="44942" y="1171714"/>
                  <a:pt x="51160" y="1171714"/>
                </a:cubicBezTo>
                <a:lnTo>
                  <a:pt x="348386" y="1171714"/>
                </a:lnTo>
                <a:lnTo>
                  <a:pt x="348386" y="1154290"/>
                </a:lnTo>
                <a:cubicBezTo>
                  <a:pt x="348386" y="1131889"/>
                  <a:pt x="368284" y="1113221"/>
                  <a:pt x="390670" y="1113221"/>
                </a:cubicBezTo>
                <a:lnTo>
                  <a:pt x="426735" y="1113221"/>
                </a:lnTo>
                <a:lnTo>
                  <a:pt x="426735" y="1111977"/>
                </a:lnTo>
                <a:lnTo>
                  <a:pt x="426735" y="1094554"/>
                </a:lnTo>
                <a:close/>
                <a:moveTo>
                  <a:pt x="467774" y="1037306"/>
                </a:moveTo>
                <a:cubicBezTo>
                  <a:pt x="467774" y="1037306"/>
                  <a:pt x="466531" y="1037306"/>
                  <a:pt x="466531" y="1038550"/>
                </a:cubicBezTo>
                <a:lnTo>
                  <a:pt x="466531" y="1111977"/>
                </a:lnTo>
                <a:lnTo>
                  <a:pt x="467774" y="1113221"/>
                </a:lnTo>
                <a:lnTo>
                  <a:pt x="1083369" y="1113221"/>
                </a:lnTo>
                <a:lnTo>
                  <a:pt x="1084612" y="1111977"/>
                </a:lnTo>
                <a:lnTo>
                  <a:pt x="1084612" y="1038550"/>
                </a:lnTo>
                <a:cubicBezTo>
                  <a:pt x="1084612" y="1037306"/>
                  <a:pt x="1083369" y="1037306"/>
                  <a:pt x="1083369" y="1037306"/>
                </a:cubicBezTo>
                <a:lnTo>
                  <a:pt x="970199" y="1037306"/>
                </a:lnTo>
                <a:lnTo>
                  <a:pt x="580944" y="1037306"/>
                </a:lnTo>
                <a:close/>
                <a:moveTo>
                  <a:pt x="796091" y="610436"/>
                </a:moveTo>
                <a:lnTo>
                  <a:pt x="796091" y="996237"/>
                </a:lnTo>
                <a:lnTo>
                  <a:pt x="930403" y="996237"/>
                </a:lnTo>
                <a:lnTo>
                  <a:pt x="930403" y="630348"/>
                </a:lnTo>
                <a:cubicBezTo>
                  <a:pt x="930403" y="619148"/>
                  <a:pt x="920454" y="610436"/>
                  <a:pt x="910505" y="610436"/>
                </a:cubicBezTo>
                <a:close/>
                <a:moveTo>
                  <a:pt x="640638" y="610436"/>
                </a:moveTo>
                <a:cubicBezTo>
                  <a:pt x="630689" y="610436"/>
                  <a:pt x="620740" y="619148"/>
                  <a:pt x="620740" y="630348"/>
                </a:cubicBezTo>
                <a:lnTo>
                  <a:pt x="620740" y="996237"/>
                </a:lnTo>
                <a:lnTo>
                  <a:pt x="755052" y="996237"/>
                </a:lnTo>
                <a:lnTo>
                  <a:pt x="755052" y="610436"/>
                </a:lnTo>
                <a:close/>
                <a:moveTo>
                  <a:pt x="1213142" y="608216"/>
                </a:moveTo>
                <a:cubicBezTo>
                  <a:pt x="1209397" y="608216"/>
                  <a:pt x="1205652" y="611970"/>
                  <a:pt x="1205652" y="615725"/>
                </a:cubicBezTo>
                <a:lnTo>
                  <a:pt x="1205652" y="717103"/>
                </a:lnTo>
                <a:cubicBezTo>
                  <a:pt x="1205652" y="720858"/>
                  <a:pt x="1209397" y="723361"/>
                  <a:pt x="1213142" y="723361"/>
                </a:cubicBezTo>
                <a:lnTo>
                  <a:pt x="1352965" y="723361"/>
                </a:lnTo>
                <a:cubicBezTo>
                  <a:pt x="1357959" y="723361"/>
                  <a:pt x="1360456" y="720858"/>
                  <a:pt x="1360456" y="717103"/>
                </a:cubicBezTo>
                <a:lnTo>
                  <a:pt x="1360456" y="615725"/>
                </a:lnTo>
                <a:cubicBezTo>
                  <a:pt x="1360456" y="611970"/>
                  <a:pt x="1357959" y="608216"/>
                  <a:pt x="1352965" y="608216"/>
                </a:cubicBezTo>
                <a:close/>
                <a:moveTo>
                  <a:pt x="202421" y="608216"/>
                </a:moveTo>
                <a:cubicBezTo>
                  <a:pt x="198676" y="608216"/>
                  <a:pt x="196179" y="611970"/>
                  <a:pt x="196179" y="615725"/>
                </a:cubicBezTo>
                <a:lnTo>
                  <a:pt x="196179" y="717103"/>
                </a:lnTo>
                <a:cubicBezTo>
                  <a:pt x="196179" y="720858"/>
                  <a:pt x="198676" y="723361"/>
                  <a:pt x="202421" y="723361"/>
                </a:cubicBezTo>
                <a:lnTo>
                  <a:pt x="343492" y="723361"/>
                </a:lnTo>
                <a:cubicBezTo>
                  <a:pt x="347238" y="723361"/>
                  <a:pt x="349734" y="720858"/>
                  <a:pt x="349734" y="717103"/>
                </a:cubicBezTo>
                <a:lnTo>
                  <a:pt x="349734" y="615725"/>
                </a:lnTo>
                <a:cubicBezTo>
                  <a:pt x="349734" y="611970"/>
                  <a:pt x="347238" y="608216"/>
                  <a:pt x="343492" y="608216"/>
                </a:cubicBezTo>
                <a:close/>
                <a:moveTo>
                  <a:pt x="1213142" y="568165"/>
                </a:moveTo>
                <a:lnTo>
                  <a:pt x="1352965" y="568165"/>
                </a:lnTo>
                <a:cubicBezTo>
                  <a:pt x="1379182" y="568165"/>
                  <a:pt x="1400405" y="589442"/>
                  <a:pt x="1400405" y="615725"/>
                </a:cubicBezTo>
                <a:lnTo>
                  <a:pt x="1400405" y="717103"/>
                </a:lnTo>
                <a:cubicBezTo>
                  <a:pt x="1400405" y="719606"/>
                  <a:pt x="1400405" y="722110"/>
                  <a:pt x="1400405" y="723361"/>
                </a:cubicBezTo>
                <a:cubicBezTo>
                  <a:pt x="1411641" y="723361"/>
                  <a:pt x="1420380" y="733374"/>
                  <a:pt x="1420380" y="744638"/>
                </a:cubicBezTo>
                <a:cubicBezTo>
                  <a:pt x="1420380" y="755902"/>
                  <a:pt x="1411641" y="764663"/>
                  <a:pt x="1400405" y="764663"/>
                </a:cubicBezTo>
                <a:lnTo>
                  <a:pt x="1352965" y="764663"/>
                </a:lnTo>
                <a:lnTo>
                  <a:pt x="1213142" y="764663"/>
                </a:lnTo>
                <a:lnTo>
                  <a:pt x="1166951" y="764663"/>
                </a:lnTo>
                <a:cubicBezTo>
                  <a:pt x="1155715" y="764663"/>
                  <a:pt x="1146976" y="755902"/>
                  <a:pt x="1146976" y="744638"/>
                </a:cubicBezTo>
                <a:cubicBezTo>
                  <a:pt x="1146976" y="733374"/>
                  <a:pt x="1155715" y="723361"/>
                  <a:pt x="1166951" y="723361"/>
                </a:cubicBezTo>
                <a:cubicBezTo>
                  <a:pt x="1165703" y="722110"/>
                  <a:pt x="1165703" y="719606"/>
                  <a:pt x="1165703" y="717103"/>
                </a:cubicBezTo>
                <a:lnTo>
                  <a:pt x="1165703" y="615725"/>
                </a:lnTo>
                <a:cubicBezTo>
                  <a:pt x="1165703" y="589442"/>
                  <a:pt x="1186926" y="568165"/>
                  <a:pt x="1213142" y="568165"/>
                </a:cubicBezTo>
                <a:close/>
                <a:moveTo>
                  <a:pt x="202421" y="568165"/>
                </a:moveTo>
                <a:lnTo>
                  <a:pt x="343492" y="568165"/>
                </a:lnTo>
                <a:cubicBezTo>
                  <a:pt x="369709" y="568165"/>
                  <a:pt x="390932" y="589442"/>
                  <a:pt x="390932" y="615725"/>
                </a:cubicBezTo>
                <a:lnTo>
                  <a:pt x="390932" y="717103"/>
                </a:lnTo>
                <a:cubicBezTo>
                  <a:pt x="390932" y="719606"/>
                  <a:pt x="389684" y="722110"/>
                  <a:pt x="389684" y="723361"/>
                </a:cubicBezTo>
                <a:cubicBezTo>
                  <a:pt x="399671" y="723361"/>
                  <a:pt x="409658" y="733374"/>
                  <a:pt x="409658" y="744638"/>
                </a:cubicBezTo>
                <a:cubicBezTo>
                  <a:pt x="409658" y="755902"/>
                  <a:pt x="399671" y="764663"/>
                  <a:pt x="389684" y="764663"/>
                </a:cubicBezTo>
                <a:lnTo>
                  <a:pt x="343492" y="764663"/>
                </a:lnTo>
                <a:lnTo>
                  <a:pt x="202421" y="764663"/>
                </a:lnTo>
                <a:lnTo>
                  <a:pt x="156230" y="764663"/>
                </a:lnTo>
                <a:cubicBezTo>
                  <a:pt x="144994" y="764663"/>
                  <a:pt x="136255" y="755902"/>
                  <a:pt x="136255" y="744638"/>
                </a:cubicBezTo>
                <a:cubicBezTo>
                  <a:pt x="136255" y="733374"/>
                  <a:pt x="144994" y="723361"/>
                  <a:pt x="156230" y="723361"/>
                </a:cubicBezTo>
                <a:cubicBezTo>
                  <a:pt x="156230" y="722110"/>
                  <a:pt x="156230" y="719606"/>
                  <a:pt x="156230" y="717103"/>
                </a:cubicBezTo>
                <a:lnTo>
                  <a:pt x="156230" y="615725"/>
                </a:lnTo>
                <a:cubicBezTo>
                  <a:pt x="156230" y="589442"/>
                  <a:pt x="176204" y="568165"/>
                  <a:pt x="202421" y="568165"/>
                </a:cubicBezTo>
                <a:close/>
                <a:moveTo>
                  <a:pt x="1135601" y="454871"/>
                </a:moveTo>
                <a:lnTo>
                  <a:pt x="1134357" y="456116"/>
                </a:lnTo>
                <a:cubicBezTo>
                  <a:pt x="1126896" y="463583"/>
                  <a:pt x="1118190" y="468561"/>
                  <a:pt x="1108241" y="468561"/>
                </a:cubicBezTo>
                <a:cubicBezTo>
                  <a:pt x="1099536" y="468561"/>
                  <a:pt x="1092074" y="467317"/>
                  <a:pt x="1087100" y="463583"/>
                </a:cubicBezTo>
                <a:lnTo>
                  <a:pt x="1087100" y="997481"/>
                </a:lnTo>
                <a:cubicBezTo>
                  <a:pt x="1108241" y="998726"/>
                  <a:pt x="1124408" y="1016149"/>
                  <a:pt x="1124408" y="1038550"/>
                </a:cubicBezTo>
                <a:lnTo>
                  <a:pt x="1124408" y="1054729"/>
                </a:lnTo>
                <a:lnTo>
                  <a:pt x="1472624" y="1054729"/>
                </a:lnTo>
                <a:lnTo>
                  <a:pt x="1472624" y="454871"/>
                </a:lnTo>
                <a:close/>
                <a:moveTo>
                  <a:pt x="78520" y="454871"/>
                </a:moveTo>
                <a:lnTo>
                  <a:pt x="78520" y="1054729"/>
                </a:lnTo>
                <a:lnTo>
                  <a:pt x="426735" y="1054729"/>
                </a:lnTo>
                <a:lnTo>
                  <a:pt x="426735" y="1038550"/>
                </a:lnTo>
                <a:cubicBezTo>
                  <a:pt x="426735" y="1016149"/>
                  <a:pt x="444146" y="998726"/>
                  <a:pt x="465287" y="997481"/>
                </a:cubicBezTo>
                <a:lnTo>
                  <a:pt x="465287" y="463583"/>
                </a:lnTo>
                <a:cubicBezTo>
                  <a:pt x="459069" y="467317"/>
                  <a:pt x="451607" y="468561"/>
                  <a:pt x="445389" y="468561"/>
                </a:cubicBezTo>
                <a:cubicBezTo>
                  <a:pt x="444146" y="468561"/>
                  <a:pt x="444146" y="468561"/>
                  <a:pt x="442902" y="468561"/>
                </a:cubicBezTo>
                <a:cubicBezTo>
                  <a:pt x="432953" y="468561"/>
                  <a:pt x="423004" y="463583"/>
                  <a:pt x="416786" y="456116"/>
                </a:cubicBezTo>
                <a:lnTo>
                  <a:pt x="415542" y="454871"/>
                </a:lnTo>
                <a:close/>
                <a:moveTo>
                  <a:pt x="774952" y="356049"/>
                </a:moveTo>
                <a:cubicBezTo>
                  <a:pt x="719040" y="356049"/>
                  <a:pt x="670584" y="395384"/>
                  <a:pt x="661886" y="449470"/>
                </a:cubicBezTo>
                <a:lnTo>
                  <a:pt x="889260" y="449470"/>
                </a:lnTo>
                <a:cubicBezTo>
                  <a:pt x="879320" y="395384"/>
                  <a:pt x="832106" y="356049"/>
                  <a:pt x="774952" y="356049"/>
                </a:cubicBezTo>
                <a:close/>
                <a:moveTo>
                  <a:pt x="774952" y="315485"/>
                </a:moveTo>
                <a:cubicBezTo>
                  <a:pt x="853228" y="315485"/>
                  <a:pt x="919079" y="373258"/>
                  <a:pt x="930262" y="450699"/>
                </a:cubicBezTo>
                <a:cubicBezTo>
                  <a:pt x="931504" y="460533"/>
                  <a:pt x="927777" y="470366"/>
                  <a:pt x="921564" y="477742"/>
                </a:cubicBezTo>
                <a:cubicBezTo>
                  <a:pt x="914110" y="485117"/>
                  <a:pt x="904170" y="490034"/>
                  <a:pt x="894230" y="490034"/>
                </a:cubicBezTo>
                <a:lnTo>
                  <a:pt x="656916" y="490034"/>
                </a:lnTo>
                <a:cubicBezTo>
                  <a:pt x="645734" y="490034"/>
                  <a:pt x="635794" y="485117"/>
                  <a:pt x="630824" y="477742"/>
                </a:cubicBezTo>
                <a:cubicBezTo>
                  <a:pt x="623369" y="470366"/>
                  <a:pt x="619642" y="460533"/>
                  <a:pt x="620884" y="450699"/>
                </a:cubicBezTo>
                <a:cubicBezTo>
                  <a:pt x="630824" y="373258"/>
                  <a:pt x="696676" y="315485"/>
                  <a:pt x="774952" y="315485"/>
                </a:cubicBezTo>
                <a:close/>
                <a:moveTo>
                  <a:pt x="774950" y="187300"/>
                </a:moveTo>
                <a:lnTo>
                  <a:pt x="505083" y="428737"/>
                </a:lnTo>
                <a:lnTo>
                  <a:pt x="505083" y="996237"/>
                </a:lnTo>
                <a:lnTo>
                  <a:pt x="580944" y="996237"/>
                </a:lnTo>
                <a:lnTo>
                  <a:pt x="580944" y="630348"/>
                </a:lnTo>
                <a:cubicBezTo>
                  <a:pt x="580944" y="597991"/>
                  <a:pt x="608304" y="570612"/>
                  <a:pt x="640638" y="570612"/>
                </a:cubicBezTo>
                <a:lnTo>
                  <a:pt x="910505" y="570612"/>
                </a:lnTo>
                <a:cubicBezTo>
                  <a:pt x="942839" y="570612"/>
                  <a:pt x="970199" y="597991"/>
                  <a:pt x="970199" y="630348"/>
                </a:cubicBezTo>
                <a:lnTo>
                  <a:pt x="970199" y="996237"/>
                </a:lnTo>
                <a:lnTo>
                  <a:pt x="1046060" y="996237"/>
                </a:lnTo>
                <a:lnTo>
                  <a:pt x="1046060" y="428737"/>
                </a:lnTo>
                <a:close/>
                <a:moveTo>
                  <a:pt x="866978" y="67826"/>
                </a:moveTo>
                <a:lnTo>
                  <a:pt x="1179128" y="347843"/>
                </a:lnTo>
                <a:cubicBezTo>
                  <a:pt x="1195295" y="362777"/>
                  <a:pt x="1196539" y="387668"/>
                  <a:pt x="1181615" y="402602"/>
                </a:cubicBezTo>
                <a:lnTo>
                  <a:pt x="1170423" y="416291"/>
                </a:lnTo>
                <a:lnTo>
                  <a:pt x="1501227" y="416291"/>
                </a:lnTo>
                <a:lnTo>
                  <a:pt x="1344530" y="105162"/>
                </a:lnTo>
                <a:cubicBezTo>
                  <a:pt x="1333338" y="82761"/>
                  <a:pt x="1304734" y="67826"/>
                  <a:pt x="1272400" y="67826"/>
                </a:cubicBezTo>
                <a:close/>
                <a:moveTo>
                  <a:pt x="278743" y="67826"/>
                </a:moveTo>
                <a:cubicBezTo>
                  <a:pt x="246409" y="67826"/>
                  <a:pt x="216562" y="82761"/>
                  <a:pt x="205370" y="105162"/>
                </a:cubicBezTo>
                <a:lnTo>
                  <a:pt x="48673" y="416291"/>
                </a:lnTo>
                <a:lnTo>
                  <a:pt x="379477" y="416291"/>
                </a:lnTo>
                <a:lnTo>
                  <a:pt x="369528" y="402602"/>
                </a:lnTo>
                <a:cubicBezTo>
                  <a:pt x="354605" y="387668"/>
                  <a:pt x="355848" y="362777"/>
                  <a:pt x="372015" y="347843"/>
                </a:cubicBezTo>
                <a:lnTo>
                  <a:pt x="684165" y="67826"/>
                </a:lnTo>
                <a:close/>
                <a:moveTo>
                  <a:pt x="774950" y="40447"/>
                </a:moveTo>
                <a:lnTo>
                  <a:pt x="399375" y="376467"/>
                </a:lnTo>
                <a:lnTo>
                  <a:pt x="445389" y="428737"/>
                </a:lnTo>
                <a:lnTo>
                  <a:pt x="748834" y="156187"/>
                </a:lnTo>
                <a:cubicBezTo>
                  <a:pt x="757539" y="149965"/>
                  <a:pt x="766244" y="146231"/>
                  <a:pt x="774950" y="146231"/>
                </a:cubicBezTo>
                <a:cubicBezTo>
                  <a:pt x="784899" y="146231"/>
                  <a:pt x="794848" y="149965"/>
                  <a:pt x="801066" y="156187"/>
                </a:cubicBezTo>
                <a:lnTo>
                  <a:pt x="1105754" y="428737"/>
                </a:lnTo>
                <a:lnTo>
                  <a:pt x="1151768" y="376467"/>
                </a:lnTo>
                <a:close/>
                <a:moveTo>
                  <a:pt x="775882" y="0"/>
                </a:moveTo>
                <a:cubicBezTo>
                  <a:pt x="785210" y="0"/>
                  <a:pt x="794226" y="3112"/>
                  <a:pt x="801066" y="9334"/>
                </a:cubicBezTo>
                <a:lnTo>
                  <a:pt x="822207" y="28002"/>
                </a:lnTo>
                <a:lnTo>
                  <a:pt x="1272400" y="28002"/>
                </a:lnTo>
                <a:cubicBezTo>
                  <a:pt x="1319658" y="28002"/>
                  <a:pt x="1361941" y="51648"/>
                  <a:pt x="1380595" y="87739"/>
                </a:cubicBezTo>
                <a:lnTo>
                  <a:pt x="1548485" y="418780"/>
                </a:lnTo>
                <a:cubicBezTo>
                  <a:pt x="1552216" y="426248"/>
                  <a:pt x="1552216" y="436204"/>
                  <a:pt x="1547241" y="442426"/>
                </a:cubicBezTo>
                <a:cubicBezTo>
                  <a:pt x="1542267" y="451138"/>
                  <a:pt x="1533561" y="454871"/>
                  <a:pt x="1523612" y="454871"/>
                </a:cubicBezTo>
                <a:lnTo>
                  <a:pt x="1512420" y="454871"/>
                </a:lnTo>
                <a:lnTo>
                  <a:pt x="1512420" y="1057218"/>
                </a:lnTo>
                <a:cubicBezTo>
                  <a:pt x="1534805" y="1062196"/>
                  <a:pt x="1550972" y="1082108"/>
                  <a:pt x="1550972" y="1105754"/>
                </a:cubicBezTo>
                <a:lnTo>
                  <a:pt x="1550972" y="1160513"/>
                </a:lnTo>
                <a:cubicBezTo>
                  <a:pt x="1550972" y="1187892"/>
                  <a:pt x="1528587" y="1211538"/>
                  <a:pt x="1498740" y="1211538"/>
                </a:cubicBezTo>
                <a:lnTo>
                  <a:pt x="1201513" y="1211538"/>
                </a:lnTo>
                <a:lnTo>
                  <a:pt x="1201513" y="1227717"/>
                </a:lnTo>
                <a:cubicBezTo>
                  <a:pt x="1201513" y="1251363"/>
                  <a:pt x="1184103" y="1270030"/>
                  <a:pt x="1160474" y="1270030"/>
                </a:cubicBezTo>
                <a:lnTo>
                  <a:pt x="390670" y="1270030"/>
                </a:lnTo>
                <a:cubicBezTo>
                  <a:pt x="368284" y="1270030"/>
                  <a:pt x="348386" y="1251363"/>
                  <a:pt x="348386" y="1227717"/>
                </a:cubicBezTo>
                <a:lnTo>
                  <a:pt x="348386" y="1211538"/>
                </a:lnTo>
                <a:lnTo>
                  <a:pt x="51160" y="1211538"/>
                </a:lnTo>
                <a:cubicBezTo>
                  <a:pt x="23800" y="1211538"/>
                  <a:pt x="171" y="1187892"/>
                  <a:pt x="171" y="1160513"/>
                </a:cubicBezTo>
                <a:lnTo>
                  <a:pt x="171" y="1105754"/>
                </a:lnTo>
                <a:cubicBezTo>
                  <a:pt x="171" y="1082108"/>
                  <a:pt x="17582" y="1062196"/>
                  <a:pt x="38724" y="1057218"/>
                </a:cubicBezTo>
                <a:lnTo>
                  <a:pt x="38724" y="454871"/>
                </a:lnTo>
                <a:lnTo>
                  <a:pt x="26288" y="454871"/>
                </a:lnTo>
                <a:cubicBezTo>
                  <a:pt x="17582" y="454871"/>
                  <a:pt x="8877" y="451138"/>
                  <a:pt x="3902" y="442426"/>
                </a:cubicBezTo>
                <a:cubicBezTo>
                  <a:pt x="-1072" y="436204"/>
                  <a:pt x="-1072" y="426248"/>
                  <a:pt x="2659" y="418780"/>
                </a:cubicBezTo>
                <a:lnTo>
                  <a:pt x="169304" y="87739"/>
                </a:lnTo>
                <a:cubicBezTo>
                  <a:pt x="187959" y="51648"/>
                  <a:pt x="231486" y="28002"/>
                  <a:pt x="278743" y="28002"/>
                </a:cubicBezTo>
                <a:lnTo>
                  <a:pt x="730179" y="28002"/>
                </a:lnTo>
                <a:lnTo>
                  <a:pt x="748834" y="9334"/>
                </a:lnTo>
                <a:cubicBezTo>
                  <a:pt x="756917" y="3112"/>
                  <a:pt x="766555" y="0"/>
                  <a:pt x="775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5D13FF9-9C1C-2541-9539-815DAB2E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251" y="9441869"/>
            <a:ext cx="1641645" cy="1578614"/>
          </a:xfrm>
          <a:custGeom>
            <a:avLst/>
            <a:gdLst>
              <a:gd name="connsiteX0" fmla="*/ 837707 w 1641645"/>
              <a:gd name="connsiteY0" fmla="*/ 1450209 h 1578614"/>
              <a:gd name="connsiteX1" fmla="*/ 837707 w 1641645"/>
              <a:gd name="connsiteY1" fmla="*/ 1537475 h 1578614"/>
              <a:gd name="connsiteX2" fmla="*/ 1523299 w 1641645"/>
              <a:gd name="connsiteY2" fmla="*/ 1537475 h 1578614"/>
              <a:gd name="connsiteX3" fmla="*/ 1523299 w 1641645"/>
              <a:gd name="connsiteY3" fmla="*/ 1450209 h 1578614"/>
              <a:gd name="connsiteX4" fmla="*/ 1458481 w 1641645"/>
              <a:gd name="connsiteY4" fmla="*/ 1450209 h 1578614"/>
              <a:gd name="connsiteX5" fmla="*/ 1244077 w 1641645"/>
              <a:gd name="connsiteY5" fmla="*/ 1450209 h 1578614"/>
              <a:gd name="connsiteX6" fmla="*/ 110979 w 1641645"/>
              <a:gd name="connsiteY6" fmla="*/ 1450209 h 1578614"/>
              <a:gd name="connsiteX7" fmla="*/ 110979 w 1641645"/>
              <a:gd name="connsiteY7" fmla="*/ 1537475 h 1578614"/>
              <a:gd name="connsiteX8" fmla="*/ 797819 w 1641645"/>
              <a:gd name="connsiteY8" fmla="*/ 1537475 h 1578614"/>
              <a:gd name="connsiteX9" fmla="*/ 797819 w 1641645"/>
              <a:gd name="connsiteY9" fmla="*/ 1450209 h 1578614"/>
              <a:gd name="connsiteX10" fmla="*/ 390203 w 1641645"/>
              <a:gd name="connsiteY10" fmla="*/ 1450209 h 1578614"/>
              <a:gd name="connsiteX11" fmla="*/ 177045 w 1641645"/>
              <a:gd name="connsiteY11" fmla="*/ 1450209 h 1578614"/>
              <a:gd name="connsiteX12" fmla="*/ 921371 w 1641645"/>
              <a:gd name="connsiteY12" fmla="*/ 1213931 h 1578614"/>
              <a:gd name="connsiteX13" fmla="*/ 921371 w 1641645"/>
              <a:gd name="connsiteY13" fmla="*/ 1280817 h 1578614"/>
              <a:gd name="connsiteX14" fmla="*/ 1093933 w 1641645"/>
              <a:gd name="connsiteY14" fmla="*/ 1280817 h 1578614"/>
              <a:gd name="connsiteX15" fmla="*/ 1093933 w 1641645"/>
              <a:gd name="connsiteY15" fmla="*/ 1213931 h 1578614"/>
              <a:gd name="connsiteX16" fmla="*/ 921371 w 1641645"/>
              <a:gd name="connsiteY16" fmla="*/ 1107409 h 1578614"/>
              <a:gd name="connsiteX17" fmla="*/ 921371 w 1641645"/>
              <a:gd name="connsiteY17" fmla="*/ 1174295 h 1578614"/>
              <a:gd name="connsiteX18" fmla="*/ 1093933 w 1641645"/>
              <a:gd name="connsiteY18" fmla="*/ 1174295 h 1578614"/>
              <a:gd name="connsiteX19" fmla="*/ 1093933 w 1641645"/>
              <a:gd name="connsiteY19" fmla="*/ 1107409 h 1578614"/>
              <a:gd name="connsiteX20" fmla="*/ 542545 w 1641645"/>
              <a:gd name="connsiteY20" fmla="*/ 1107409 h 1578614"/>
              <a:gd name="connsiteX21" fmla="*/ 542545 w 1641645"/>
              <a:gd name="connsiteY21" fmla="*/ 1280817 h 1578614"/>
              <a:gd name="connsiteX22" fmla="*/ 714713 w 1641645"/>
              <a:gd name="connsiteY22" fmla="*/ 1280817 h 1578614"/>
              <a:gd name="connsiteX23" fmla="*/ 714713 w 1641645"/>
              <a:gd name="connsiteY23" fmla="*/ 1107409 h 1578614"/>
              <a:gd name="connsiteX24" fmla="*/ 1297677 w 1641645"/>
              <a:gd name="connsiteY24" fmla="*/ 1107381 h 1578614"/>
              <a:gd name="connsiteX25" fmla="*/ 1265267 w 1641645"/>
              <a:gd name="connsiteY25" fmla="*/ 1139794 h 1578614"/>
              <a:gd name="connsiteX26" fmla="*/ 1265267 w 1641645"/>
              <a:gd name="connsiteY26" fmla="*/ 1410317 h 1578614"/>
              <a:gd name="connsiteX27" fmla="*/ 1438535 w 1641645"/>
              <a:gd name="connsiteY27" fmla="*/ 1410317 h 1578614"/>
              <a:gd name="connsiteX28" fmla="*/ 1438535 w 1641645"/>
              <a:gd name="connsiteY28" fmla="*/ 1139794 h 1578614"/>
              <a:gd name="connsiteX29" fmla="*/ 1406125 w 1641645"/>
              <a:gd name="connsiteY29" fmla="*/ 1107381 h 1578614"/>
              <a:gd name="connsiteX30" fmla="*/ 229399 w 1641645"/>
              <a:gd name="connsiteY30" fmla="*/ 1107381 h 1578614"/>
              <a:gd name="connsiteX31" fmla="*/ 195743 w 1641645"/>
              <a:gd name="connsiteY31" fmla="*/ 1139794 h 1578614"/>
              <a:gd name="connsiteX32" fmla="*/ 195743 w 1641645"/>
              <a:gd name="connsiteY32" fmla="*/ 1410317 h 1578614"/>
              <a:gd name="connsiteX33" fmla="*/ 370257 w 1641645"/>
              <a:gd name="connsiteY33" fmla="*/ 1410317 h 1578614"/>
              <a:gd name="connsiteX34" fmla="*/ 370257 w 1641645"/>
              <a:gd name="connsiteY34" fmla="*/ 1139794 h 1578614"/>
              <a:gd name="connsiteX35" fmla="*/ 337849 w 1641645"/>
              <a:gd name="connsiteY35" fmla="*/ 1107381 h 1578614"/>
              <a:gd name="connsiteX36" fmla="*/ 901649 w 1641645"/>
              <a:gd name="connsiteY36" fmla="*/ 1069012 h 1578614"/>
              <a:gd name="connsiteX37" fmla="*/ 1113655 w 1641645"/>
              <a:gd name="connsiteY37" fmla="*/ 1069012 h 1578614"/>
              <a:gd name="connsiteX38" fmla="*/ 1133375 w 1641645"/>
              <a:gd name="connsiteY38" fmla="*/ 1087591 h 1578614"/>
              <a:gd name="connsiteX39" fmla="*/ 1133375 w 1641645"/>
              <a:gd name="connsiteY39" fmla="*/ 1300635 h 1578614"/>
              <a:gd name="connsiteX40" fmla="*/ 1113655 w 1641645"/>
              <a:gd name="connsiteY40" fmla="*/ 1320453 h 1578614"/>
              <a:gd name="connsiteX41" fmla="*/ 901649 w 1641645"/>
              <a:gd name="connsiteY41" fmla="*/ 1320453 h 1578614"/>
              <a:gd name="connsiteX42" fmla="*/ 881929 w 1641645"/>
              <a:gd name="connsiteY42" fmla="*/ 1300635 h 1578614"/>
              <a:gd name="connsiteX43" fmla="*/ 881929 w 1641645"/>
              <a:gd name="connsiteY43" fmla="*/ 1087591 h 1578614"/>
              <a:gd name="connsiteX44" fmla="*/ 901649 w 1641645"/>
              <a:gd name="connsiteY44" fmla="*/ 1069012 h 1578614"/>
              <a:gd name="connsiteX45" fmla="*/ 522727 w 1641645"/>
              <a:gd name="connsiteY45" fmla="*/ 1069012 h 1578614"/>
              <a:gd name="connsiteX46" fmla="*/ 734531 w 1641645"/>
              <a:gd name="connsiteY46" fmla="*/ 1069012 h 1578614"/>
              <a:gd name="connsiteX47" fmla="*/ 754349 w 1641645"/>
              <a:gd name="connsiteY47" fmla="*/ 1087591 h 1578614"/>
              <a:gd name="connsiteX48" fmla="*/ 754349 w 1641645"/>
              <a:gd name="connsiteY48" fmla="*/ 1300635 h 1578614"/>
              <a:gd name="connsiteX49" fmla="*/ 734531 w 1641645"/>
              <a:gd name="connsiteY49" fmla="*/ 1320453 h 1578614"/>
              <a:gd name="connsiteX50" fmla="*/ 522727 w 1641645"/>
              <a:gd name="connsiteY50" fmla="*/ 1320453 h 1578614"/>
              <a:gd name="connsiteX51" fmla="*/ 502909 w 1641645"/>
              <a:gd name="connsiteY51" fmla="*/ 1300635 h 1578614"/>
              <a:gd name="connsiteX52" fmla="*/ 502909 w 1641645"/>
              <a:gd name="connsiteY52" fmla="*/ 1087591 h 1578614"/>
              <a:gd name="connsiteX53" fmla="*/ 522727 w 1641645"/>
              <a:gd name="connsiteY53" fmla="*/ 1069012 h 1578614"/>
              <a:gd name="connsiteX54" fmla="*/ 1268665 w 1641645"/>
              <a:gd name="connsiteY54" fmla="*/ 762391 h 1578614"/>
              <a:gd name="connsiteX55" fmla="*/ 1268665 w 1641645"/>
              <a:gd name="connsiteY55" fmla="*/ 933720 h 1578614"/>
              <a:gd name="connsiteX56" fmla="*/ 1439995 w 1641645"/>
              <a:gd name="connsiteY56" fmla="*/ 933720 h 1578614"/>
              <a:gd name="connsiteX57" fmla="*/ 1439995 w 1641645"/>
              <a:gd name="connsiteY57" fmla="*/ 762391 h 1578614"/>
              <a:gd name="connsiteX58" fmla="*/ 921371 w 1641645"/>
              <a:gd name="connsiteY58" fmla="*/ 762391 h 1578614"/>
              <a:gd name="connsiteX59" fmla="*/ 921371 w 1641645"/>
              <a:gd name="connsiteY59" fmla="*/ 933720 h 1578614"/>
              <a:gd name="connsiteX60" fmla="*/ 1093933 w 1641645"/>
              <a:gd name="connsiteY60" fmla="*/ 933720 h 1578614"/>
              <a:gd name="connsiteX61" fmla="*/ 1093933 w 1641645"/>
              <a:gd name="connsiteY61" fmla="*/ 762391 h 1578614"/>
              <a:gd name="connsiteX62" fmla="*/ 542545 w 1641645"/>
              <a:gd name="connsiteY62" fmla="*/ 762391 h 1578614"/>
              <a:gd name="connsiteX63" fmla="*/ 542545 w 1641645"/>
              <a:gd name="connsiteY63" fmla="*/ 933720 h 1578614"/>
              <a:gd name="connsiteX64" fmla="*/ 714713 w 1641645"/>
              <a:gd name="connsiteY64" fmla="*/ 933720 h 1578614"/>
              <a:gd name="connsiteX65" fmla="*/ 714713 w 1641645"/>
              <a:gd name="connsiteY65" fmla="*/ 762391 h 1578614"/>
              <a:gd name="connsiteX66" fmla="*/ 195245 w 1641645"/>
              <a:gd name="connsiteY66" fmla="*/ 762391 h 1578614"/>
              <a:gd name="connsiteX67" fmla="*/ 195245 w 1641645"/>
              <a:gd name="connsiteY67" fmla="*/ 933720 h 1578614"/>
              <a:gd name="connsiteX68" fmla="*/ 368653 w 1641645"/>
              <a:gd name="connsiteY68" fmla="*/ 933720 h 1578614"/>
              <a:gd name="connsiteX69" fmla="*/ 368653 w 1641645"/>
              <a:gd name="connsiteY69" fmla="*/ 762391 h 1578614"/>
              <a:gd name="connsiteX70" fmla="*/ 1247711 w 1641645"/>
              <a:gd name="connsiteY70" fmla="*/ 722948 h 1578614"/>
              <a:gd name="connsiteX71" fmla="*/ 1459717 w 1641645"/>
              <a:gd name="connsiteY71" fmla="*/ 722948 h 1578614"/>
              <a:gd name="connsiteX72" fmla="*/ 1479437 w 1641645"/>
              <a:gd name="connsiteY72" fmla="*/ 743902 h 1578614"/>
              <a:gd name="connsiteX73" fmla="*/ 1479437 w 1641645"/>
              <a:gd name="connsiteY73" fmla="*/ 954674 h 1578614"/>
              <a:gd name="connsiteX74" fmla="*/ 1459717 w 1641645"/>
              <a:gd name="connsiteY74" fmla="*/ 974395 h 1578614"/>
              <a:gd name="connsiteX75" fmla="*/ 1247711 w 1641645"/>
              <a:gd name="connsiteY75" fmla="*/ 974395 h 1578614"/>
              <a:gd name="connsiteX76" fmla="*/ 1227989 w 1641645"/>
              <a:gd name="connsiteY76" fmla="*/ 954674 h 1578614"/>
              <a:gd name="connsiteX77" fmla="*/ 1227989 w 1641645"/>
              <a:gd name="connsiteY77" fmla="*/ 743902 h 1578614"/>
              <a:gd name="connsiteX78" fmla="*/ 1247711 w 1641645"/>
              <a:gd name="connsiteY78" fmla="*/ 722948 h 1578614"/>
              <a:gd name="connsiteX79" fmla="*/ 901649 w 1641645"/>
              <a:gd name="connsiteY79" fmla="*/ 722948 h 1578614"/>
              <a:gd name="connsiteX80" fmla="*/ 1113655 w 1641645"/>
              <a:gd name="connsiteY80" fmla="*/ 722948 h 1578614"/>
              <a:gd name="connsiteX81" fmla="*/ 1133375 w 1641645"/>
              <a:gd name="connsiteY81" fmla="*/ 743902 h 1578614"/>
              <a:gd name="connsiteX82" fmla="*/ 1133375 w 1641645"/>
              <a:gd name="connsiteY82" fmla="*/ 954674 h 1578614"/>
              <a:gd name="connsiteX83" fmla="*/ 1113655 w 1641645"/>
              <a:gd name="connsiteY83" fmla="*/ 974395 h 1578614"/>
              <a:gd name="connsiteX84" fmla="*/ 901649 w 1641645"/>
              <a:gd name="connsiteY84" fmla="*/ 974395 h 1578614"/>
              <a:gd name="connsiteX85" fmla="*/ 881929 w 1641645"/>
              <a:gd name="connsiteY85" fmla="*/ 954674 h 1578614"/>
              <a:gd name="connsiteX86" fmla="*/ 881929 w 1641645"/>
              <a:gd name="connsiteY86" fmla="*/ 743902 h 1578614"/>
              <a:gd name="connsiteX87" fmla="*/ 901649 w 1641645"/>
              <a:gd name="connsiteY87" fmla="*/ 722948 h 1578614"/>
              <a:gd name="connsiteX88" fmla="*/ 522727 w 1641645"/>
              <a:gd name="connsiteY88" fmla="*/ 722948 h 1578614"/>
              <a:gd name="connsiteX89" fmla="*/ 734531 w 1641645"/>
              <a:gd name="connsiteY89" fmla="*/ 722948 h 1578614"/>
              <a:gd name="connsiteX90" fmla="*/ 754349 w 1641645"/>
              <a:gd name="connsiteY90" fmla="*/ 743902 h 1578614"/>
              <a:gd name="connsiteX91" fmla="*/ 754349 w 1641645"/>
              <a:gd name="connsiteY91" fmla="*/ 954674 h 1578614"/>
              <a:gd name="connsiteX92" fmla="*/ 734531 w 1641645"/>
              <a:gd name="connsiteY92" fmla="*/ 974395 h 1578614"/>
              <a:gd name="connsiteX93" fmla="*/ 522727 w 1641645"/>
              <a:gd name="connsiteY93" fmla="*/ 974395 h 1578614"/>
              <a:gd name="connsiteX94" fmla="*/ 502909 w 1641645"/>
              <a:gd name="connsiteY94" fmla="*/ 954674 h 1578614"/>
              <a:gd name="connsiteX95" fmla="*/ 502909 w 1641645"/>
              <a:gd name="connsiteY95" fmla="*/ 743902 h 1578614"/>
              <a:gd name="connsiteX96" fmla="*/ 522727 w 1641645"/>
              <a:gd name="connsiteY96" fmla="*/ 722948 h 1578614"/>
              <a:gd name="connsiteX97" fmla="*/ 176667 w 1641645"/>
              <a:gd name="connsiteY97" fmla="*/ 722948 h 1578614"/>
              <a:gd name="connsiteX98" fmla="*/ 388471 w 1641645"/>
              <a:gd name="connsiteY98" fmla="*/ 722948 h 1578614"/>
              <a:gd name="connsiteX99" fmla="*/ 408289 w 1641645"/>
              <a:gd name="connsiteY99" fmla="*/ 743902 h 1578614"/>
              <a:gd name="connsiteX100" fmla="*/ 408289 w 1641645"/>
              <a:gd name="connsiteY100" fmla="*/ 954674 h 1578614"/>
              <a:gd name="connsiteX101" fmla="*/ 388471 w 1641645"/>
              <a:gd name="connsiteY101" fmla="*/ 974395 h 1578614"/>
              <a:gd name="connsiteX102" fmla="*/ 176667 w 1641645"/>
              <a:gd name="connsiteY102" fmla="*/ 974395 h 1578614"/>
              <a:gd name="connsiteX103" fmla="*/ 156849 w 1641645"/>
              <a:gd name="connsiteY103" fmla="*/ 954674 h 1578614"/>
              <a:gd name="connsiteX104" fmla="*/ 156849 w 1641645"/>
              <a:gd name="connsiteY104" fmla="*/ 743902 h 1578614"/>
              <a:gd name="connsiteX105" fmla="*/ 176667 w 1641645"/>
              <a:gd name="connsiteY105" fmla="*/ 722948 h 1578614"/>
              <a:gd name="connsiteX106" fmla="*/ 542545 w 1641645"/>
              <a:gd name="connsiteY106" fmla="*/ 548778 h 1578614"/>
              <a:gd name="connsiteX107" fmla="*/ 542545 w 1641645"/>
              <a:gd name="connsiteY107" fmla="*/ 593151 h 1578614"/>
              <a:gd name="connsiteX108" fmla="*/ 714713 w 1641645"/>
              <a:gd name="connsiteY108" fmla="*/ 593151 h 1578614"/>
              <a:gd name="connsiteX109" fmla="*/ 714713 w 1641645"/>
              <a:gd name="connsiteY109" fmla="*/ 548778 h 1578614"/>
              <a:gd name="connsiteX110" fmla="*/ 195245 w 1641645"/>
              <a:gd name="connsiteY110" fmla="*/ 548778 h 1578614"/>
              <a:gd name="connsiteX111" fmla="*/ 195245 w 1641645"/>
              <a:gd name="connsiteY111" fmla="*/ 593151 h 1578614"/>
              <a:gd name="connsiteX112" fmla="*/ 368653 w 1641645"/>
              <a:gd name="connsiteY112" fmla="*/ 593151 h 1578614"/>
              <a:gd name="connsiteX113" fmla="*/ 368653 w 1641645"/>
              <a:gd name="connsiteY113" fmla="*/ 548778 h 1578614"/>
              <a:gd name="connsiteX114" fmla="*/ 1268665 w 1641645"/>
              <a:gd name="connsiteY114" fmla="*/ 421822 h 1578614"/>
              <a:gd name="connsiteX115" fmla="*/ 1268665 w 1641645"/>
              <a:gd name="connsiteY115" fmla="*/ 593151 h 1578614"/>
              <a:gd name="connsiteX116" fmla="*/ 1439995 w 1641645"/>
              <a:gd name="connsiteY116" fmla="*/ 593151 h 1578614"/>
              <a:gd name="connsiteX117" fmla="*/ 1439995 w 1641645"/>
              <a:gd name="connsiteY117" fmla="*/ 421822 h 1578614"/>
              <a:gd name="connsiteX118" fmla="*/ 921371 w 1641645"/>
              <a:gd name="connsiteY118" fmla="*/ 421822 h 1578614"/>
              <a:gd name="connsiteX119" fmla="*/ 921371 w 1641645"/>
              <a:gd name="connsiteY119" fmla="*/ 593151 h 1578614"/>
              <a:gd name="connsiteX120" fmla="*/ 1093933 w 1641645"/>
              <a:gd name="connsiteY120" fmla="*/ 593151 h 1578614"/>
              <a:gd name="connsiteX121" fmla="*/ 1093933 w 1641645"/>
              <a:gd name="connsiteY121" fmla="*/ 421822 h 1578614"/>
              <a:gd name="connsiteX122" fmla="*/ 542545 w 1641645"/>
              <a:gd name="connsiteY122" fmla="*/ 421822 h 1578614"/>
              <a:gd name="connsiteX123" fmla="*/ 542545 w 1641645"/>
              <a:gd name="connsiteY123" fmla="*/ 509335 h 1578614"/>
              <a:gd name="connsiteX124" fmla="*/ 714713 w 1641645"/>
              <a:gd name="connsiteY124" fmla="*/ 509335 h 1578614"/>
              <a:gd name="connsiteX125" fmla="*/ 714713 w 1641645"/>
              <a:gd name="connsiteY125" fmla="*/ 421822 h 1578614"/>
              <a:gd name="connsiteX126" fmla="*/ 195245 w 1641645"/>
              <a:gd name="connsiteY126" fmla="*/ 421822 h 1578614"/>
              <a:gd name="connsiteX127" fmla="*/ 195245 w 1641645"/>
              <a:gd name="connsiteY127" fmla="*/ 509335 h 1578614"/>
              <a:gd name="connsiteX128" fmla="*/ 368653 w 1641645"/>
              <a:gd name="connsiteY128" fmla="*/ 509335 h 1578614"/>
              <a:gd name="connsiteX129" fmla="*/ 368653 w 1641645"/>
              <a:gd name="connsiteY129" fmla="*/ 421822 h 1578614"/>
              <a:gd name="connsiteX130" fmla="*/ 1247711 w 1641645"/>
              <a:gd name="connsiteY130" fmla="*/ 382379 h 1578614"/>
              <a:gd name="connsiteX131" fmla="*/ 1459717 w 1641645"/>
              <a:gd name="connsiteY131" fmla="*/ 382379 h 1578614"/>
              <a:gd name="connsiteX132" fmla="*/ 1479437 w 1641645"/>
              <a:gd name="connsiteY132" fmla="*/ 402100 h 1578614"/>
              <a:gd name="connsiteX133" fmla="*/ 1479437 w 1641645"/>
              <a:gd name="connsiteY133" fmla="*/ 612872 h 1578614"/>
              <a:gd name="connsiteX134" fmla="*/ 1459717 w 1641645"/>
              <a:gd name="connsiteY134" fmla="*/ 633826 h 1578614"/>
              <a:gd name="connsiteX135" fmla="*/ 1247711 w 1641645"/>
              <a:gd name="connsiteY135" fmla="*/ 633826 h 1578614"/>
              <a:gd name="connsiteX136" fmla="*/ 1227989 w 1641645"/>
              <a:gd name="connsiteY136" fmla="*/ 612872 h 1578614"/>
              <a:gd name="connsiteX137" fmla="*/ 1227989 w 1641645"/>
              <a:gd name="connsiteY137" fmla="*/ 402100 h 1578614"/>
              <a:gd name="connsiteX138" fmla="*/ 1247711 w 1641645"/>
              <a:gd name="connsiteY138" fmla="*/ 382379 h 1578614"/>
              <a:gd name="connsiteX139" fmla="*/ 901649 w 1641645"/>
              <a:gd name="connsiteY139" fmla="*/ 382379 h 1578614"/>
              <a:gd name="connsiteX140" fmla="*/ 1113655 w 1641645"/>
              <a:gd name="connsiteY140" fmla="*/ 382379 h 1578614"/>
              <a:gd name="connsiteX141" fmla="*/ 1133375 w 1641645"/>
              <a:gd name="connsiteY141" fmla="*/ 402100 h 1578614"/>
              <a:gd name="connsiteX142" fmla="*/ 1133375 w 1641645"/>
              <a:gd name="connsiteY142" fmla="*/ 612872 h 1578614"/>
              <a:gd name="connsiteX143" fmla="*/ 1113655 w 1641645"/>
              <a:gd name="connsiteY143" fmla="*/ 633826 h 1578614"/>
              <a:gd name="connsiteX144" fmla="*/ 901649 w 1641645"/>
              <a:gd name="connsiteY144" fmla="*/ 633826 h 1578614"/>
              <a:gd name="connsiteX145" fmla="*/ 881929 w 1641645"/>
              <a:gd name="connsiteY145" fmla="*/ 612872 h 1578614"/>
              <a:gd name="connsiteX146" fmla="*/ 881929 w 1641645"/>
              <a:gd name="connsiteY146" fmla="*/ 402100 h 1578614"/>
              <a:gd name="connsiteX147" fmla="*/ 901649 w 1641645"/>
              <a:gd name="connsiteY147" fmla="*/ 382379 h 1578614"/>
              <a:gd name="connsiteX148" fmla="*/ 522727 w 1641645"/>
              <a:gd name="connsiteY148" fmla="*/ 382379 h 1578614"/>
              <a:gd name="connsiteX149" fmla="*/ 734531 w 1641645"/>
              <a:gd name="connsiteY149" fmla="*/ 382379 h 1578614"/>
              <a:gd name="connsiteX150" fmla="*/ 754349 w 1641645"/>
              <a:gd name="connsiteY150" fmla="*/ 402100 h 1578614"/>
              <a:gd name="connsiteX151" fmla="*/ 754349 w 1641645"/>
              <a:gd name="connsiteY151" fmla="*/ 612872 h 1578614"/>
              <a:gd name="connsiteX152" fmla="*/ 734531 w 1641645"/>
              <a:gd name="connsiteY152" fmla="*/ 633826 h 1578614"/>
              <a:gd name="connsiteX153" fmla="*/ 522727 w 1641645"/>
              <a:gd name="connsiteY153" fmla="*/ 633826 h 1578614"/>
              <a:gd name="connsiteX154" fmla="*/ 502909 w 1641645"/>
              <a:gd name="connsiteY154" fmla="*/ 612872 h 1578614"/>
              <a:gd name="connsiteX155" fmla="*/ 502909 w 1641645"/>
              <a:gd name="connsiteY155" fmla="*/ 402100 h 1578614"/>
              <a:gd name="connsiteX156" fmla="*/ 522727 w 1641645"/>
              <a:gd name="connsiteY156" fmla="*/ 382379 h 1578614"/>
              <a:gd name="connsiteX157" fmla="*/ 176667 w 1641645"/>
              <a:gd name="connsiteY157" fmla="*/ 382379 h 1578614"/>
              <a:gd name="connsiteX158" fmla="*/ 388471 w 1641645"/>
              <a:gd name="connsiteY158" fmla="*/ 382379 h 1578614"/>
              <a:gd name="connsiteX159" fmla="*/ 408289 w 1641645"/>
              <a:gd name="connsiteY159" fmla="*/ 402100 h 1578614"/>
              <a:gd name="connsiteX160" fmla="*/ 408289 w 1641645"/>
              <a:gd name="connsiteY160" fmla="*/ 612872 h 1578614"/>
              <a:gd name="connsiteX161" fmla="*/ 388471 w 1641645"/>
              <a:gd name="connsiteY161" fmla="*/ 633826 h 1578614"/>
              <a:gd name="connsiteX162" fmla="*/ 176667 w 1641645"/>
              <a:gd name="connsiteY162" fmla="*/ 633826 h 1578614"/>
              <a:gd name="connsiteX163" fmla="*/ 156849 w 1641645"/>
              <a:gd name="connsiteY163" fmla="*/ 612872 h 1578614"/>
              <a:gd name="connsiteX164" fmla="*/ 156849 w 1641645"/>
              <a:gd name="connsiteY164" fmla="*/ 402100 h 1578614"/>
              <a:gd name="connsiteX165" fmla="*/ 176667 w 1641645"/>
              <a:gd name="connsiteY165" fmla="*/ 382379 h 1578614"/>
              <a:gd name="connsiteX166" fmla="*/ 873857 w 1641645"/>
              <a:gd name="connsiteY166" fmla="*/ 295813 h 1578614"/>
              <a:gd name="connsiteX167" fmla="*/ 837707 w 1641645"/>
              <a:gd name="connsiteY167" fmla="*/ 328226 h 1578614"/>
              <a:gd name="connsiteX168" fmla="*/ 837707 w 1641645"/>
              <a:gd name="connsiteY168" fmla="*/ 1410317 h 1578614"/>
              <a:gd name="connsiteX169" fmla="*/ 1224133 w 1641645"/>
              <a:gd name="connsiteY169" fmla="*/ 1410317 h 1578614"/>
              <a:gd name="connsiteX170" fmla="*/ 1224133 w 1641645"/>
              <a:gd name="connsiteY170" fmla="*/ 1139794 h 1578614"/>
              <a:gd name="connsiteX171" fmla="*/ 1297677 w 1641645"/>
              <a:gd name="connsiteY171" fmla="*/ 1068735 h 1578614"/>
              <a:gd name="connsiteX172" fmla="*/ 1406125 w 1641645"/>
              <a:gd name="connsiteY172" fmla="*/ 1068735 h 1578614"/>
              <a:gd name="connsiteX173" fmla="*/ 1478425 w 1641645"/>
              <a:gd name="connsiteY173" fmla="*/ 1139794 h 1578614"/>
              <a:gd name="connsiteX174" fmla="*/ 1478425 w 1641645"/>
              <a:gd name="connsiteY174" fmla="*/ 1410317 h 1578614"/>
              <a:gd name="connsiteX175" fmla="*/ 1523299 w 1641645"/>
              <a:gd name="connsiteY175" fmla="*/ 1410317 h 1578614"/>
              <a:gd name="connsiteX176" fmla="*/ 1523299 w 1641645"/>
              <a:gd name="connsiteY176" fmla="*/ 328226 h 1578614"/>
              <a:gd name="connsiteX177" fmla="*/ 1482165 w 1641645"/>
              <a:gd name="connsiteY177" fmla="*/ 295813 h 1578614"/>
              <a:gd name="connsiteX178" fmla="*/ 147129 w 1641645"/>
              <a:gd name="connsiteY178" fmla="*/ 295813 h 1578614"/>
              <a:gd name="connsiteX179" fmla="*/ 110979 w 1641645"/>
              <a:gd name="connsiteY179" fmla="*/ 328226 h 1578614"/>
              <a:gd name="connsiteX180" fmla="*/ 110979 w 1641645"/>
              <a:gd name="connsiteY180" fmla="*/ 1410317 h 1578614"/>
              <a:gd name="connsiteX181" fmla="*/ 157101 w 1641645"/>
              <a:gd name="connsiteY181" fmla="*/ 1410317 h 1578614"/>
              <a:gd name="connsiteX182" fmla="*/ 157101 w 1641645"/>
              <a:gd name="connsiteY182" fmla="*/ 1139794 h 1578614"/>
              <a:gd name="connsiteX183" fmla="*/ 229399 w 1641645"/>
              <a:gd name="connsiteY183" fmla="*/ 1068735 h 1578614"/>
              <a:gd name="connsiteX184" fmla="*/ 337849 w 1641645"/>
              <a:gd name="connsiteY184" fmla="*/ 1068735 h 1578614"/>
              <a:gd name="connsiteX185" fmla="*/ 410147 w 1641645"/>
              <a:gd name="connsiteY185" fmla="*/ 1139794 h 1578614"/>
              <a:gd name="connsiteX186" fmla="*/ 410147 w 1641645"/>
              <a:gd name="connsiteY186" fmla="*/ 1410317 h 1578614"/>
              <a:gd name="connsiteX187" fmla="*/ 797819 w 1641645"/>
              <a:gd name="connsiteY187" fmla="*/ 1410317 h 1578614"/>
              <a:gd name="connsiteX188" fmla="*/ 797819 w 1641645"/>
              <a:gd name="connsiteY188" fmla="*/ 328226 h 1578614"/>
              <a:gd name="connsiteX189" fmla="*/ 755437 w 1641645"/>
              <a:gd name="connsiteY189" fmla="*/ 295813 h 1578614"/>
              <a:gd name="connsiteX190" fmla="*/ 1139369 w 1641645"/>
              <a:gd name="connsiteY190" fmla="*/ 63936 h 1578614"/>
              <a:gd name="connsiteX191" fmla="*/ 919979 w 1641645"/>
              <a:gd name="connsiteY191" fmla="*/ 255920 h 1578614"/>
              <a:gd name="connsiteX192" fmla="*/ 1139369 w 1641645"/>
              <a:gd name="connsiteY192" fmla="*/ 255920 h 1578614"/>
              <a:gd name="connsiteX193" fmla="*/ 412641 w 1641645"/>
              <a:gd name="connsiteY193" fmla="*/ 63936 h 1578614"/>
              <a:gd name="connsiteX194" fmla="*/ 193251 w 1641645"/>
              <a:gd name="connsiteY194" fmla="*/ 255920 h 1578614"/>
              <a:gd name="connsiteX195" fmla="*/ 412641 w 1641645"/>
              <a:gd name="connsiteY195" fmla="*/ 255920 h 1578614"/>
              <a:gd name="connsiteX196" fmla="*/ 1180503 w 1641645"/>
              <a:gd name="connsiteY196" fmla="*/ 60196 h 1578614"/>
              <a:gd name="connsiteX197" fmla="*/ 1180503 w 1641645"/>
              <a:gd name="connsiteY197" fmla="*/ 255920 h 1578614"/>
              <a:gd name="connsiteX198" fmla="*/ 1431057 w 1641645"/>
              <a:gd name="connsiteY198" fmla="*/ 255920 h 1578614"/>
              <a:gd name="connsiteX199" fmla="*/ 452529 w 1641645"/>
              <a:gd name="connsiteY199" fmla="*/ 60196 h 1578614"/>
              <a:gd name="connsiteX200" fmla="*/ 452529 w 1641645"/>
              <a:gd name="connsiteY200" fmla="*/ 255920 h 1578614"/>
              <a:gd name="connsiteX201" fmla="*/ 704329 w 1641645"/>
              <a:gd name="connsiteY201" fmla="*/ 255920 h 1578614"/>
              <a:gd name="connsiteX202" fmla="*/ 432585 w 1641645"/>
              <a:gd name="connsiteY202" fmla="*/ 46 h 1578614"/>
              <a:gd name="connsiteX203" fmla="*/ 445049 w 1641645"/>
              <a:gd name="connsiteY203" fmla="*/ 4097 h 1578614"/>
              <a:gd name="connsiteX204" fmla="*/ 816517 w 1641645"/>
              <a:gd name="connsiteY204" fmla="*/ 293320 h 1578614"/>
              <a:gd name="connsiteX205" fmla="*/ 1145601 w 1641645"/>
              <a:gd name="connsiteY205" fmla="*/ 5344 h 1578614"/>
              <a:gd name="connsiteX206" fmla="*/ 1158689 w 1641645"/>
              <a:gd name="connsiteY206" fmla="*/ 46 h 1578614"/>
              <a:gd name="connsiteX207" fmla="*/ 1171777 w 1641645"/>
              <a:gd name="connsiteY207" fmla="*/ 4097 h 1578614"/>
              <a:gd name="connsiteX208" fmla="*/ 1555709 w 1641645"/>
              <a:gd name="connsiteY208" fmla="*/ 303293 h 1578614"/>
              <a:gd name="connsiteX209" fmla="*/ 1634241 w 1641645"/>
              <a:gd name="connsiteY209" fmla="*/ 363132 h 1578614"/>
              <a:gd name="connsiteX210" fmla="*/ 1636735 w 1641645"/>
              <a:gd name="connsiteY210" fmla="*/ 391805 h 1578614"/>
              <a:gd name="connsiteX211" fmla="*/ 1621775 w 1641645"/>
              <a:gd name="connsiteY211" fmla="*/ 399285 h 1578614"/>
              <a:gd name="connsiteX212" fmla="*/ 1609311 w 1641645"/>
              <a:gd name="connsiteY212" fmla="*/ 395545 h 1578614"/>
              <a:gd name="connsiteX213" fmla="*/ 1564435 w 1641645"/>
              <a:gd name="connsiteY213" fmla="*/ 360639 h 1578614"/>
              <a:gd name="connsiteX214" fmla="*/ 1564435 w 1641645"/>
              <a:gd name="connsiteY214" fmla="*/ 1557421 h 1578614"/>
              <a:gd name="connsiteX215" fmla="*/ 1544491 w 1641645"/>
              <a:gd name="connsiteY215" fmla="*/ 1578614 h 1578614"/>
              <a:gd name="connsiteX216" fmla="*/ 817763 w 1641645"/>
              <a:gd name="connsiteY216" fmla="*/ 1578614 h 1578614"/>
              <a:gd name="connsiteX217" fmla="*/ 91035 w 1641645"/>
              <a:gd name="connsiteY217" fmla="*/ 1578614 h 1578614"/>
              <a:gd name="connsiteX218" fmla="*/ 71091 w 1641645"/>
              <a:gd name="connsiteY218" fmla="*/ 1557421 h 1578614"/>
              <a:gd name="connsiteX219" fmla="*/ 71091 w 1641645"/>
              <a:gd name="connsiteY219" fmla="*/ 363132 h 1578614"/>
              <a:gd name="connsiteX220" fmla="*/ 33695 w 1641645"/>
              <a:gd name="connsiteY220" fmla="*/ 396792 h 1578614"/>
              <a:gd name="connsiteX221" fmla="*/ 19983 w 1641645"/>
              <a:gd name="connsiteY221" fmla="*/ 400531 h 1578614"/>
              <a:gd name="connsiteX222" fmla="*/ 5025 w 1641645"/>
              <a:gd name="connsiteY222" fmla="*/ 394298 h 1578614"/>
              <a:gd name="connsiteX223" fmla="*/ 6271 w 1641645"/>
              <a:gd name="connsiteY223" fmla="*/ 365625 h 1578614"/>
              <a:gd name="connsiteX224" fmla="*/ 78569 w 1641645"/>
              <a:gd name="connsiteY224" fmla="*/ 303293 h 1578614"/>
              <a:gd name="connsiteX225" fmla="*/ 420119 w 1641645"/>
              <a:gd name="connsiteY225" fmla="*/ 5344 h 1578614"/>
              <a:gd name="connsiteX226" fmla="*/ 432585 w 1641645"/>
              <a:gd name="connsiteY226" fmla="*/ 46 h 157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641645" h="1578614">
                <a:moveTo>
                  <a:pt x="837707" y="1450209"/>
                </a:moveTo>
                <a:lnTo>
                  <a:pt x="837707" y="1537475"/>
                </a:lnTo>
                <a:lnTo>
                  <a:pt x="1523299" y="1537475"/>
                </a:lnTo>
                <a:lnTo>
                  <a:pt x="1523299" y="1450209"/>
                </a:lnTo>
                <a:lnTo>
                  <a:pt x="1458481" y="1450209"/>
                </a:lnTo>
                <a:lnTo>
                  <a:pt x="1244077" y="1450209"/>
                </a:lnTo>
                <a:close/>
                <a:moveTo>
                  <a:pt x="110979" y="1450209"/>
                </a:moveTo>
                <a:lnTo>
                  <a:pt x="110979" y="1537475"/>
                </a:lnTo>
                <a:lnTo>
                  <a:pt x="797819" y="1537475"/>
                </a:lnTo>
                <a:lnTo>
                  <a:pt x="797819" y="1450209"/>
                </a:lnTo>
                <a:lnTo>
                  <a:pt x="390203" y="1450209"/>
                </a:lnTo>
                <a:lnTo>
                  <a:pt x="177045" y="1450209"/>
                </a:lnTo>
                <a:close/>
                <a:moveTo>
                  <a:pt x="921371" y="1213931"/>
                </a:moveTo>
                <a:lnTo>
                  <a:pt x="921371" y="1280817"/>
                </a:lnTo>
                <a:lnTo>
                  <a:pt x="1093933" y="1280817"/>
                </a:lnTo>
                <a:lnTo>
                  <a:pt x="1093933" y="1213931"/>
                </a:lnTo>
                <a:close/>
                <a:moveTo>
                  <a:pt x="921371" y="1107409"/>
                </a:moveTo>
                <a:lnTo>
                  <a:pt x="921371" y="1174295"/>
                </a:lnTo>
                <a:lnTo>
                  <a:pt x="1093933" y="1174295"/>
                </a:lnTo>
                <a:lnTo>
                  <a:pt x="1093933" y="1107409"/>
                </a:lnTo>
                <a:close/>
                <a:moveTo>
                  <a:pt x="542545" y="1107409"/>
                </a:moveTo>
                <a:lnTo>
                  <a:pt x="542545" y="1280817"/>
                </a:lnTo>
                <a:lnTo>
                  <a:pt x="714713" y="1280817"/>
                </a:lnTo>
                <a:lnTo>
                  <a:pt x="714713" y="1107409"/>
                </a:lnTo>
                <a:close/>
                <a:moveTo>
                  <a:pt x="1297677" y="1107381"/>
                </a:moveTo>
                <a:cubicBezTo>
                  <a:pt x="1280227" y="1107381"/>
                  <a:pt x="1265267" y="1122341"/>
                  <a:pt x="1265267" y="1139794"/>
                </a:cubicBezTo>
                <a:lnTo>
                  <a:pt x="1265267" y="1410317"/>
                </a:lnTo>
                <a:lnTo>
                  <a:pt x="1438535" y="1410317"/>
                </a:lnTo>
                <a:lnTo>
                  <a:pt x="1438535" y="1139794"/>
                </a:lnTo>
                <a:cubicBezTo>
                  <a:pt x="1438535" y="1122341"/>
                  <a:pt x="1423577" y="1107381"/>
                  <a:pt x="1406125" y="1107381"/>
                </a:cubicBezTo>
                <a:close/>
                <a:moveTo>
                  <a:pt x="229399" y="1107381"/>
                </a:moveTo>
                <a:cubicBezTo>
                  <a:pt x="210701" y="1107381"/>
                  <a:pt x="195743" y="1122341"/>
                  <a:pt x="195743" y="1139794"/>
                </a:cubicBezTo>
                <a:lnTo>
                  <a:pt x="195743" y="1410317"/>
                </a:lnTo>
                <a:lnTo>
                  <a:pt x="370257" y="1410317"/>
                </a:lnTo>
                <a:lnTo>
                  <a:pt x="370257" y="1139794"/>
                </a:lnTo>
                <a:cubicBezTo>
                  <a:pt x="370257" y="1122341"/>
                  <a:pt x="355299" y="1107381"/>
                  <a:pt x="337849" y="1107381"/>
                </a:cubicBezTo>
                <a:close/>
                <a:moveTo>
                  <a:pt x="901649" y="1069012"/>
                </a:moveTo>
                <a:lnTo>
                  <a:pt x="1113655" y="1069012"/>
                </a:lnTo>
                <a:cubicBezTo>
                  <a:pt x="1124747" y="1069012"/>
                  <a:pt x="1133375" y="1076444"/>
                  <a:pt x="1133375" y="1087591"/>
                </a:cubicBezTo>
                <a:lnTo>
                  <a:pt x="1133375" y="1300635"/>
                </a:lnTo>
                <a:cubicBezTo>
                  <a:pt x="1133375" y="1311783"/>
                  <a:pt x="1124747" y="1320453"/>
                  <a:pt x="1113655" y="1320453"/>
                </a:cubicBezTo>
                <a:lnTo>
                  <a:pt x="901649" y="1320453"/>
                </a:lnTo>
                <a:cubicBezTo>
                  <a:pt x="890557" y="1320453"/>
                  <a:pt x="881929" y="1311783"/>
                  <a:pt x="881929" y="1300635"/>
                </a:cubicBezTo>
                <a:lnTo>
                  <a:pt x="881929" y="1087591"/>
                </a:lnTo>
                <a:cubicBezTo>
                  <a:pt x="881929" y="1076444"/>
                  <a:pt x="890557" y="1069012"/>
                  <a:pt x="901649" y="1069012"/>
                </a:cubicBezTo>
                <a:close/>
                <a:moveTo>
                  <a:pt x="522727" y="1069012"/>
                </a:moveTo>
                <a:lnTo>
                  <a:pt x="734531" y="1069012"/>
                </a:lnTo>
                <a:cubicBezTo>
                  <a:pt x="745679" y="1069012"/>
                  <a:pt x="754349" y="1076444"/>
                  <a:pt x="754349" y="1087591"/>
                </a:cubicBezTo>
                <a:lnTo>
                  <a:pt x="754349" y="1300635"/>
                </a:lnTo>
                <a:cubicBezTo>
                  <a:pt x="754349" y="1311783"/>
                  <a:pt x="745679" y="1320453"/>
                  <a:pt x="734531" y="1320453"/>
                </a:cubicBezTo>
                <a:lnTo>
                  <a:pt x="522727" y="1320453"/>
                </a:lnTo>
                <a:cubicBezTo>
                  <a:pt x="511579" y="1320453"/>
                  <a:pt x="502909" y="1311783"/>
                  <a:pt x="502909" y="1300635"/>
                </a:cubicBezTo>
                <a:lnTo>
                  <a:pt x="502909" y="1087591"/>
                </a:lnTo>
                <a:cubicBezTo>
                  <a:pt x="502909" y="1076444"/>
                  <a:pt x="511579" y="1069012"/>
                  <a:pt x="522727" y="1069012"/>
                </a:cubicBezTo>
                <a:close/>
                <a:moveTo>
                  <a:pt x="1268665" y="762391"/>
                </a:moveTo>
                <a:lnTo>
                  <a:pt x="1268665" y="933720"/>
                </a:lnTo>
                <a:lnTo>
                  <a:pt x="1439995" y="933720"/>
                </a:lnTo>
                <a:lnTo>
                  <a:pt x="1439995" y="762391"/>
                </a:lnTo>
                <a:close/>
                <a:moveTo>
                  <a:pt x="921371" y="762391"/>
                </a:moveTo>
                <a:lnTo>
                  <a:pt x="921371" y="933720"/>
                </a:lnTo>
                <a:lnTo>
                  <a:pt x="1093933" y="933720"/>
                </a:lnTo>
                <a:lnTo>
                  <a:pt x="1093933" y="762391"/>
                </a:lnTo>
                <a:close/>
                <a:moveTo>
                  <a:pt x="542545" y="762391"/>
                </a:moveTo>
                <a:lnTo>
                  <a:pt x="542545" y="933720"/>
                </a:lnTo>
                <a:lnTo>
                  <a:pt x="714713" y="933720"/>
                </a:lnTo>
                <a:lnTo>
                  <a:pt x="714713" y="762391"/>
                </a:lnTo>
                <a:close/>
                <a:moveTo>
                  <a:pt x="195245" y="762391"/>
                </a:moveTo>
                <a:lnTo>
                  <a:pt x="195245" y="933720"/>
                </a:lnTo>
                <a:lnTo>
                  <a:pt x="368653" y="933720"/>
                </a:lnTo>
                <a:lnTo>
                  <a:pt x="368653" y="762391"/>
                </a:lnTo>
                <a:close/>
                <a:moveTo>
                  <a:pt x="1247711" y="722948"/>
                </a:moveTo>
                <a:lnTo>
                  <a:pt x="1459717" y="722948"/>
                </a:lnTo>
                <a:cubicBezTo>
                  <a:pt x="1470809" y="722948"/>
                  <a:pt x="1479437" y="731576"/>
                  <a:pt x="1479437" y="743902"/>
                </a:cubicBezTo>
                <a:lnTo>
                  <a:pt x="1479437" y="954674"/>
                </a:lnTo>
                <a:cubicBezTo>
                  <a:pt x="1479437" y="964535"/>
                  <a:pt x="1470809" y="974395"/>
                  <a:pt x="1459717" y="974395"/>
                </a:cubicBezTo>
                <a:lnTo>
                  <a:pt x="1247711" y="974395"/>
                </a:lnTo>
                <a:cubicBezTo>
                  <a:pt x="1237851" y="974395"/>
                  <a:pt x="1227989" y="964535"/>
                  <a:pt x="1227989" y="954674"/>
                </a:cubicBezTo>
                <a:lnTo>
                  <a:pt x="1227989" y="743902"/>
                </a:lnTo>
                <a:cubicBezTo>
                  <a:pt x="1227989" y="731576"/>
                  <a:pt x="1237851" y="722948"/>
                  <a:pt x="1247711" y="722948"/>
                </a:cubicBezTo>
                <a:close/>
                <a:moveTo>
                  <a:pt x="901649" y="722948"/>
                </a:moveTo>
                <a:lnTo>
                  <a:pt x="1113655" y="722948"/>
                </a:lnTo>
                <a:cubicBezTo>
                  <a:pt x="1124747" y="722948"/>
                  <a:pt x="1133375" y="731576"/>
                  <a:pt x="1133375" y="743902"/>
                </a:cubicBezTo>
                <a:lnTo>
                  <a:pt x="1133375" y="954674"/>
                </a:lnTo>
                <a:cubicBezTo>
                  <a:pt x="1133375" y="964535"/>
                  <a:pt x="1124747" y="974395"/>
                  <a:pt x="1113655" y="974395"/>
                </a:cubicBezTo>
                <a:lnTo>
                  <a:pt x="901649" y="974395"/>
                </a:lnTo>
                <a:cubicBezTo>
                  <a:pt x="890557" y="974395"/>
                  <a:pt x="881929" y="964535"/>
                  <a:pt x="881929" y="954674"/>
                </a:cubicBezTo>
                <a:lnTo>
                  <a:pt x="881929" y="743902"/>
                </a:lnTo>
                <a:cubicBezTo>
                  <a:pt x="881929" y="731576"/>
                  <a:pt x="890557" y="722948"/>
                  <a:pt x="901649" y="722948"/>
                </a:cubicBezTo>
                <a:close/>
                <a:moveTo>
                  <a:pt x="522727" y="722948"/>
                </a:moveTo>
                <a:lnTo>
                  <a:pt x="734531" y="722948"/>
                </a:lnTo>
                <a:cubicBezTo>
                  <a:pt x="745679" y="722948"/>
                  <a:pt x="754349" y="731576"/>
                  <a:pt x="754349" y="743902"/>
                </a:cubicBezTo>
                <a:lnTo>
                  <a:pt x="754349" y="954674"/>
                </a:lnTo>
                <a:cubicBezTo>
                  <a:pt x="754349" y="964535"/>
                  <a:pt x="745679" y="974395"/>
                  <a:pt x="734531" y="974395"/>
                </a:cubicBezTo>
                <a:lnTo>
                  <a:pt x="522727" y="974395"/>
                </a:lnTo>
                <a:cubicBezTo>
                  <a:pt x="511579" y="974395"/>
                  <a:pt x="502909" y="964535"/>
                  <a:pt x="502909" y="954674"/>
                </a:cubicBezTo>
                <a:lnTo>
                  <a:pt x="502909" y="743902"/>
                </a:lnTo>
                <a:cubicBezTo>
                  <a:pt x="502909" y="731576"/>
                  <a:pt x="511579" y="722948"/>
                  <a:pt x="522727" y="722948"/>
                </a:cubicBezTo>
                <a:close/>
                <a:moveTo>
                  <a:pt x="176667" y="722948"/>
                </a:moveTo>
                <a:lnTo>
                  <a:pt x="388471" y="722948"/>
                </a:lnTo>
                <a:cubicBezTo>
                  <a:pt x="399619" y="722948"/>
                  <a:pt x="408289" y="731576"/>
                  <a:pt x="408289" y="743902"/>
                </a:cubicBezTo>
                <a:lnTo>
                  <a:pt x="408289" y="954674"/>
                </a:lnTo>
                <a:cubicBezTo>
                  <a:pt x="408289" y="964535"/>
                  <a:pt x="399619" y="974395"/>
                  <a:pt x="388471" y="974395"/>
                </a:cubicBezTo>
                <a:lnTo>
                  <a:pt x="176667" y="974395"/>
                </a:lnTo>
                <a:cubicBezTo>
                  <a:pt x="165519" y="974395"/>
                  <a:pt x="156849" y="964535"/>
                  <a:pt x="156849" y="954674"/>
                </a:cubicBezTo>
                <a:lnTo>
                  <a:pt x="156849" y="743902"/>
                </a:lnTo>
                <a:cubicBezTo>
                  <a:pt x="156849" y="731576"/>
                  <a:pt x="165519" y="722948"/>
                  <a:pt x="176667" y="722948"/>
                </a:cubicBezTo>
                <a:close/>
                <a:moveTo>
                  <a:pt x="542545" y="548778"/>
                </a:moveTo>
                <a:lnTo>
                  <a:pt x="542545" y="593151"/>
                </a:lnTo>
                <a:lnTo>
                  <a:pt x="714713" y="593151"/>
                </a:lnTo>
                <a:lnTo>
                  <a:pt x="714713" y="548778"/>
                </a:lnTo>
                <a:close/>
                <a:moveTo>
                  <a:pt x="195245" y="548778"/>
                </a:moveTo>
                <a:lnTo>
                  <a:pt x="195245" y="593151"/>
                </a:lnTo>
                <a:lnTo>
                  <a:pt x="368653" y="593151"/>
                </a:lnTo>
                <a:lnTo>
                  <a:pt x="368653" y="548778"/>
                </a:lnTo>
                <a:close/>
                <a:moveTo>
                  <a:pt x="1268665" y="421822"/>
                </a:moveTo>
                <a:lnTo>
                  <a:pt x="1268665" y="593151"/>
                </a:lnTo>
                <a:lnTo>
                  <a:pt x="1439995" y="593151"/>
                </a:lnTo>
                <a:lnTo>
                  <a:pt x="1439995" y="421822"/>
                </a:lnTo>
                <a:close/>
                <a:moveTo>
                  <a:pt x="921371" y="421822"/>
                </a:moveTo>
                <a:lnTo>
                  <a:pt x="921371" y="593151"/>
                </a:lnTo>
                <a:lnTo>
                  <a:pt x="1093933" y="593151"/>
                </a:lnTo>
                <a:lnTo>
                  <a:pt x="1093933" y="421822"/>
                </a:lnTo>
                <a:close/>
                <a:moveTo>
                  <a:pt x="542545" y="421822"/>
                </a:moveTo>
                <a:lnTo>
                  <a:pt x="542545" y="509335"/>
                </a:lnTo>
                <a:lnTo>
                  <a:pt x="714713" y="509335"/>
                </a:lnTo>
                <a:lnTo>
                  <a:pt x="714713" y="421822"/>
                </a:lnTo>
                <a:close/>
                <a:moveTo>
                  <a:pt x="195245" y="421822"/>
                </a:moveTo>
                <a:lnTo>
                  <a:pt x="195245" y="509335"/>
                </a:lnTo>
                <a:lnTo>
                  <a:pt x="368653" y="509335"/>
                </a:lnTo>
                <a:lnTo>
                  <a:pt x="368653" y="421822"/>
                </a:lnTo>
                <a:close/>
                <a:moveTo>
                  <a:pt x="1247711" y="382379"/>
                </a:moveTo>
                <a:lnTo>
                  <a:pt x="1459717" y="382379"/>
                </a:lnTo>
                <a:cubicBezTo>
                  <a:pt x="1470809" y="382379"/>
                  <a:pt x="1479437" y="391007"/>
                  <a:pt x="1479437" y="402100"/>
                </a:cubicBezTo>
                <a:lnTo>
                  <a:pt x="1479437" y="612872"/>
                </a:lnTo>
                <a:cubicBezTo>
                  <a:pt x="1479437" y="623966"/>
                  <a:pt x="1470809" y="633826"/>
                  <a:pt x="1459717" y="633826"/>
                </a:cubicBezTo>
                <a:lnTo>
                  <a:pt x="1247711" y="633826"/>
                </a:lnTo>
                <a:cubicBezTo>
                  <a:pt x="1237851" y="633826"/>
                  <a:pt x="1227989" y="623966"/>
                  <a:pt x="1227989" y="612872"/>
                </a:cubicBezTo>
                <a:lnTo>
                  <a:pt x="1227989" y="402100"/>
                </a:lnTo>
                <a:cubicBezTo>
                  <a:pt x="1227989" y="391007"/>
                  <a:pt x="1237851" y="382379"/>
                  <a:pt x="1247711" y="382379"/>
                </a:cubicBezTo>
                <a:close/>
                <a:moveTo>
                  <a:pt x="901649" y="382379"/>
                </a:moveTo>
                <a:lnTo>
                  <a:pt x="1113655" y="382379"/>
                </a:lnTo>
                <a:cubicBezTo>
                  <a:pt x="1124747" y="382379"/>
                  <a:pt x="1133375" y="391007"/>
                  <a:pt x="1133375" y="402100"/>
                </a:cubicBezTo>
                <a:lnTo>
                  <a:pt x="1133375" y="612872"/>
                </a:lnTo>
                <a:cubicBezTo>
                  <a:pt x="1133375" y="623966"/>
                  <a:pt x="1124747" y="633826"/>
                  <a:pt x="1113655" y="633826"/>
                </a:cubicBezTo>
                <a:lnTo>
                  <a:pt x="901649" y="633826"/>
                </a:lnTo>
                <a:cubicBezTo>
                  <a:pt x="890557" y="633826"/>
                  <a:pt x="881929" y="623966"/>
                  <a:pt x="881929" y="612872"/>
                </a:cubicBezTo>
                <a:lnTo>
                  <a:pt x="881929" y="402100"/>
                </a:lnTo>
                <a:cubicBezTo>
                  <a:pt x="881929" y="391007"/>
                  <a:pt x="890557" y="382379"/>
                  <a:pt x="901649" y="382379"/>
                </a:cubicBezTo>
                <a:close/>
                <a:moveTo>
                  <a:pt x="522727" y="382379"/>
                </a:moveTo>
                <a:lnTo>
                  <a:pt x="734531" y="382379"/>
                </a:lnTo>
                <a:cubicBezTo>
                  <a:pt x="745679" y="382379"/>
                  <a:pt x="754349" y="391007"/>
                  <a:pt x="754349" y="402100"/>
                </a:cubicBezTo>
                <a:lnTo>
                  <a:pt x="754349" y="612872"/>
                </a:lnTo>
                <a:cubicBezTo>
                  <a:pt x="754349" y="623966"/>
                  <a:pt x="745679" y="633826"/>
                  <a:pt x="734531" y="633826"/>
                </a:cubicBezTo>
                <a:lnTo>
                  <a:pt x="522727" y="633826"/>
                </a:lnTo>
                <a:cubicBezTo>
                  <a:pt x="511579" y="633826"/>
                  <a:pt x="502909" y="623966"/>
                  <a:pt x="502909" y="612872"/>
                </a:cubicBezTo>
                <a:lnTo>
                  <a:pt x="502909" y="402100"/>
                </a:lnTo>
                <a:cubicBezTo>
                  <a:pt x="502909" y="391007"/>
                  <a:pt x="511579" y="382379"/>
                  <a:pt x="522727" y="382379"/>
                </a:cubicBezTo>
                <a:close/>
                <a:moveTo>
                  <a:pt x="176667" y="382379"/>
                </a:moveTo>
                <a:lnTo>
                  <a:pt x="388471" y="382379"/>
                </a:lnTo>
                <a:cubicBezTo>
                  <a:pt x="399619" y="382379"/>
                  <a:pt x="408289" y="391007"/>
                  <a:pt x="408289" y="402100"/>
                </a:cubicBezTo>
                <a:lnTo>
                  <a:pt x="408289" y="612872"/>
                </a:lnTo>
                <a:cubicBezTo>
                  <a:pt x="408289" y="623966"/>
                  <a:pt x="399619" y="633826"/>
                  <a:pt x="388471" y="633826"/>
                </a:cubicBezTo>
                <a:lnTo>
                  <a:pt x="176667" y="633826"/>
                </a:lnTo>
                <a:cubicBezTo>
                  <a:pt x="165519" y="633826"/>
                  <a:pt x="156849" y="623966"/>
                  <a:pt x="156849" y="612872"/>
                </a:cubicBezTo>
                <a:lnTo>
                  <a:pt x="156849" y="402100"/>
                </a:lnTo>
                <a:cubicBezTo>
                  <a:pt x="156849" y="391007"/>
                  <a:pt x="165519" y="382379"/>
                  <a:pt x="176667" y="382379"/>
                </a:cubicBezTo>
                <a:close/>
                <a:moveTo>
                  <a:pt x="873857" y="295813"/>
                </a:moveTo>
                <a:lnTo>
                  <a:pt x="837707" y="328226"/>
                </a:lnTo>
                <a:lnTo>
                  <a:pt x="837707" y="1410317"/>
                </a:lnTo>
                <a:lnTo>
                  <a:pt x="1224133" y="1410317"/>
                </a:lnTo>
                <a:lnTo>
                  <a:pt x="1224133" y="1139794"/>
                </a:lnTo>
                <a:cubicBezTo>
                  <a:pt x="1224133" y="1099901"/>
                  <a:pt x="1257789" y="1068735"/>
                  <a:pt x="1297677" y="1068735"/>
                </a:cubicBezTo>
                <a:lnTo>
                  <a:pt x="1406125" y="1068735"/>
                </a:lnTo>
                <a:cubicBezTo>
                  <a:pt x="1446015" y="1068735"/>
                  <a:pt x="1478425" y="1099901"/>
                  <a:pt x="1478425" y="1139794"/>
                </a:cubicBezTo>
                <a:lnTo>
                  <a:pt x="1478425" y="1410317"/>
                </a:lnTo>
                <a:lnTo>
                  <a:pt x="1523299" y="1410317"/>
                </a:lnTo>
                <a:lnTo>
                  <a:pt x="1523299" y="328226"/>
                </a:lnTo>
                <a:lnTo>
                  <a:pt x="1482165" y="295813"/>
                </a:lnTo>
                <a:close/>
                <a:moveTo>
                  <a:pt x="147129" y="295813"/>
                </a:moveTo>
                <a:lnTo>
                  <a:pt x="110979" y="328226"/>
                </a:lnTo>
                <a:lnTo>
                  <a:pt x="110979" y="1410317"/>
                </a:lnTo>
                <a:lnTo>
                  <a:pt x="157101" y="1410317"/>
                </a:lnTo>
                <a:lnTo>
                  <a:pt x="157101" y="1139794"/>
                </a:lnTo>
                <a:cubicBezTo>
                  <a:pt x="157101" y="1099901"/>
                  <a:pt x="188265" y="1068735"/>
                  <a:pt x="229399" y="1068735"/>
                </a:cubicBezTo>
                <a:lnTo>
                  <a:pt x="337849" y="1068735"/>
                </a:lnTo>
                <a:cubicBezTo>
                  <a:pt x="377737" y="1068735"/>
                  <a:pt x="410147" y="1099901"/>
                  <a:pt x="410147" y="1139794"/>
                </a:cubicBezTo>
                <a:lnTo>
                  <a:pt x="410147" y="1410317"/>
                </a:lnTo>
                <a:lnTo>
                  <a:pt x="797819" y="1410317"/>
                </a:lnTo>
                <a:lnTo>
                  <a:pt x="797819" y="328226"/>
                </a:lnTo>
                <a:lnTo>
                  <a:pt x="755437" y="295813"/>
                </a:lnTo>
                <a:close/>
                <a:moveTo>
                  <a:pt x="1139369" y="63936"/>
                </a:moveTo>
                <a:lnTo>
                  <a:pt x="919979" y="255920"/>
                </a:lnTo>
                <a:lnTo>
                  <a:pt x="1139369" y="255920"/>
                </a:lnTo>
                <a:close/>
                <a:moveTo>
                  <a:pt x="412641" y="63936"/>
                </a:moveTo>
                <a:lnTo>
                  <a:pt x="193251" y="255920"/>
                </a:lnTo>
                <a:lnTo>
                  <a:pt x="412641" y="255920"/>
                </a:lnTo>
                <a:close/>
                <a:moveTo>
                  <a:pt x="1180503" y="60196"/>
                </a:moveTo>
                <a:lnTo>
                  <a:pt x="1180503" y="255920"/>
                </a:lnTo>
                <a:lnTo>
                  <a:pt x="1431057" y="255920"/>
                </a:lnTo>
                <a:close/>
                <a:moveTo>
                  <a:pt x="452529" y="60196"/>
                </a:moveTo>
                <a:lnTo>
                  <a:pt x="452529" y="255920"/>
                </a:lnTo>
                <a:lnTo>
                  <a:pt x="704329" y="255920"/>
                </a:lnTo>
                <a:close/>
                <a:moveTo>
                  <a:pt x="432585" y="46"/>
                </a:moveTo>
                <a:cubicBezTo>
                  <a:pt x="436947" y="-266"/>
                  <a:pt x="441311" y="981"/>
                  <a:pt x="445049" y="4097"/>
                </a:cubicBezTo>
                <a:lnTo>
                  <a:pt x="816517" y="293320"/>
                </a:lnTo>
                <a:lnTo>
                  <a:pt x="1145601" y="5344"/>
                </a:lnTo>
                <a:cubicBezTo>
                  <a:pt x="1149341" y="2228"/>
                  <a:pt x="1154015" y="358"/>
                  <a:pt x="1158689" y="46"/>
                </a:cubicBezTo>
                <a:cubicBezTo>
                  <a:pt x="1163363" y="-266"/>
                  <a:pt x="1168037" y="981"/>
                  <a:pt x="1171777" y="4097"/>
                </a:cubicBezTo>
                <a:lnTo>
                  <a:pt x="1555709" y="303293"/>
                </a:lnTo>
                <a:lnTo>
                  <a:pt x="1634241" y="363132"/>
                </a:lnTo>
                <a:cubicBezTo>
                  <a:pt x="1642967" y="369365"/>
                  <a:pt x="1644213" y="383078"/>
                  <a:pt x="1636735" y="391805"/>
                </a:cubicBezTo>
                <a:cubicBezTo>
                  <a:pt x="1632995" y="396792"/>
                  <a:pt x="1626761" y="399285"/>
                  <a:pt x="1621775" y="399285"/>
                </a:cubicBezTo>
                <a:cubicBezTo>
                  <a:pt x="1616789" y="399285"/>
                  <a:pt x="1613051" y="398038"/>
                  <a:pt x="1609311" y="395545"/>
                </a:cubicBezTo>
                <a:lnTo>
                  <a:pt x="1564435" y="360639"/>
                </a:lnTo>
                <a:lnTo>
                  <a:pt x="1564435" y="1557421"/>
                </a:lnTo>
                <a:cubicBezTo>
                  <a:pt x="1564435" y="1568641"/>
                  <a:pt x="1554463" y="1578614"/>
                  <a:pt x="1544491" y="1578614"/>
                </a:cubicBezTo>
                <a:lnTo>
                  <a:pt x="817763" y="1578614"/>
                </a:lnTo>
                <a:lnTo>
                  <a:pt x="91035" y="1578614"/>
                </a:lnTo>
                <a:cubicBezTo>
                  <a:pt x="79817" y="1578614"/>
                  <a:pt x="71091" y="1568641"/>
                  <a:pt x="71091" y="1557421"/>
                </a:cubicBezTo>
                <a:lnTo>
                  <a:pt x="71091" y="363132"/>
                </a:lnTo>
                <a:lnTo>
                  <a:pt x="33695" y="396792"/>
                </a:lnTo>
                <a:cubicBezTo>
                  <a:pt x="29955" y="399285"/>
                  <a:pt x="24969" y="400531"/>
                  <a:pt x="19983" y="400531"/>
                </a:cubicBezTo>
                <a:cubicBezTo>
                  <a:pt x="13749" y="400531"/>
                  <a:pt x="8763" y="399285"/>
                  <a:pt x="5025" y="394298"/>
                </a:cubicBezTo>
                <a:cubicBezTo>
                  <a:pt x="-2455" y="385572"/>
                  <a:pt x="-1209" y="374352"/>
                  <a:pt x="6271" y="365625"/>
                </a:cubicBezTo>
                <a:lnTo>
                  <a:pt x="78569" y="303293"/>
                </a:lnTo>
                <a:lnTo>
                  <a:pt x="420119" y="5344"/>
                </a:lnTo>
                <a:cubicBezTo>
                  <a:pt x="423859" y="2228"/>
                  <a:pt x="428223" y="358"/>
                  <a:pt x="432585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E61B982-8BB6-A54D-81D5-22BDAEBF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2020" y="4362399"/>
            <a:ext cx="1619191" cy="1428710"/>
          </a:xfrm>
          <a:custGeom>
            <a:avLst/>
            <a:gdLst>
              <a:gd name="connsiteX0" fmla="*/ 1173274 w 1619191"/>
              <a:gd name="connsiteY0" fmla="*/ 1248682 h 1428710"/>
              <a:gd name="connsiteX1" fmla="*/ 1193954 w 1619191"/>
              <a:gd name="connsiteY1" fmla="*/ 1269362 h 1428710"/>
              <a:gd name="connsiteX2" fmla="*/ 1173274 w 1619191"/>
              <a:gd name="connsiteY2" fmla="*/ 1291334 h 1428710"/>
              <a:gd name="connsiteX3" fmla="*/ 1151302 w 1619191"/>
              <a:gd name="connsiteY3" fmla="*/ 1269362 h 1428710"/>
              <a:gd name="connsiteX4" fmla="*/ 1173274 w 1619191"/>
              <a:gd name="connsiteY4" fmla="*/ 1248682 h 1428710"/>
              <a:gd name="connsiteX5" fmla="*/ 287354 w 1619191"/>
              <a:gd name="connsiteY5" fmla="*/ 1227958 h 1428710"/>
              <a:gd name="connsiteX6" fmla="*/ 287354 w 1619191"/>
              <a:gd name="connsiteY6" fmla="*/ 1252926 h 1428710"/>
              <a:gd name="connsiteX7" fmla="*/ 302370 w 1619191"/>
              <a:gd name="connsiteY7" fmla="*/ 1267907 h 1428710"/>
              <a:gd name="connsiteX8" fmla="*/ 521358 w 1619191"/>
              <a:gd name="connsiteY8" fmla="*/ 1267907 h 1428710"/>
              <a:gd name="connsiteX9" fmla="*/ 535124 w 1619191"/>
              <a:gd name="connsiteY9" fmla="*/ 1252926 h 1428710"/>
              <a:gd name="connsiteX10" fmla="*/ 535124 w 1619191"/>
              <a:gd name="connsiteY10" fmla="*/ 1227958 h 1428710"/>
              <a:gd name="connsiteX11" fmla="*/ 962620 w 1619191"/>
              <a:gd name="connsiteY11" fmla="*/ 1142719 h 1428710"/>
              <a:gd name="connsiteX12" fmla="*/ 962620 w 1619191"/>
              <a:gd name="connsiteY12" fmla="*/ 1143963 h 1428710"/>
              <a:gd name="connsiteX13" fmla="*/ 962620 w 1619191"/>
              <a:gd name="connsiteY13" fmla="*/ 1390163 h 1428710"/>
              <a:gd name="connsiteX14" fmla="*/ 1209126 w 1619191"/>
              <a:gd name="connsiteY14" fmla="*/ 1390163 h 1428710"/>
              <a:gd name="connsiteX15" fmla="*/ 1209126 w 1619191"/>
              <a:gd name="connsiteY15" fmla="*/ 1143963 h 1428710"/>
              <a:gd name="connsiteX16" fmla="*/ 1209126 w 1619191"/>
              <a:gd name="connsiteY16" fmla="*/ 1142719 h 1428710"/>
              <a:gd name="connsiteX17" fmla="*/ 1085872 w 1619191"/>
              <a:gd name="connsiteY17" fmla="*/ 1020862 h 1428710"/>
              <a:gd name="connsiteX18" fmla="*/ 968844 w 1619191"/>
              <a:gd name="connsiteY18" fmla="*/ 1104173 h 1428710"/>
              <a:gd name="connsiteX19" fmla="*/ 1201656 w 1619191"/>
              <a:gd name="connsiteY19" fmla="*/ 1104173 h 1428710"/>
              <a:gd name="connsiteX20" fmla="*/ 1085872 w 1619191"/>
              <a:gd name="connsiteY20" fmla="*/ 1020862 h 1428710"/>
              <a:gd name="connsiteX21" fmla="*/ 432512 w 1619191"/>
              <a:gd name="connsiteY21" fmla="*/ 1020721 h 1428710"/>
              <a:gd name="connsiteX22" fmla="*/ 432512 w 1619191"/>
              <a:gd name="connsiteY22" fmla="*/ 1186760 h 1428710"/>
              <a:gd name="connsiteX23" fmla="*/ 535124 w 1619191"/>
              <a:gd name="connsiteY23" fmla="*/ 1186760 h 1428710"/>
              <a:gd name="connsiteX24" fmla="*/ 535124 w 1619191"/>
              <a:gd name="connsiteY24" fmla="*/ 1065664 h 1428710"/>
              <a:gd name="connsiteX25" fmla="*/ 490074 w 1619191"/>
              <a:gd name="connsiteY25" fmla="*/ 1020721 h 1428710"/>
              <a:gd name="connsiteX26" fmla="*/ 332402 w 1619191"/>
              <a:gd name="connsiteY26" fmla="*/ 1020721 h 1428710"/>
              <a:gd name="connsiteX27" fmla="*/ 287354 w 1619191"/>
              <a:gd name="connsiteY27" fmla="*/ 1065664 h 1428710"/>
              <a:gd name="connsiteX28" fmla="*/ 287354 w 1619191"/>
              <a:gd name="connsiteY28" fmla="*/ 1186760 h 1428710"/>
              <a:gd name="connsiteX29" fmla="*/ 391216 w 1619191"/>
              <a:gd name="connsiteY29" fmla="*/ 1186760 h 1428710"/>
              <a:gd name="connsiteX30" fmla="*/ 391216 w 1619191"/>
              <a:gd name="connsiteY30" fmla="*/ 1020721 h 1428710"/>
              <a:gd name="connsiteX31" fmla="*/ 332402 w 1619191"/>
              <a:gd name="connsiteY31" fmla="*/ 979523 h 1428710"/>
              <a:gd name="connsiteX32" fmla="*/ 490074 w 1619191"/>
              <a:gd name="connsiteY32" fmla="*/ 979523 h 1428710"/>
              <a:gd name="connsiteX33" fmla="*/ 576420 w 1619191"/>
              <a:gd name="connsiteY33" fmla="*/ 1065664 h 1428710"/>
              <a:gd name="connsiteX34" fmla="*/ 576420 w 1619191"/>
              <a:gd name="connsiteY34" fmla="*/ 1186760 h 1428710"/>
              <a:gd name="connsiteX35" fmla="*/ 602698 w 1619191"/>
              <a:gd name="connsiteY35" fmla="*/ 1186760 h 1428710"/>
              <a:gd name="connsiteX36" fmla="*/ 622720 w 1619191"/>
              <a:gd name="connsiteY36" fmla="*/ 1207983 h 1428710"/>
              <a:gd name="connsiteX37" fmla="*/ 602698 w 1619191"/>
              <a:gd name="connsiteY37" fmla="*/ 1227958 h 1428710"/>
              <a:gd name="connsiteX38" fmla="*/ 576420 w 1619191"/>
              <a:gd name="connsiteY38" fmla="*/ 1227958 h 1428710"/>
              <a:gd name="connsiteX39" fmla="*/ 576420 w 1619191"/>
              <a:gd name="connsiteY39" fmla="*/ 1252926 h 1428710"/>
              <a:gd name="connsiteX40" fmla="*/ 521358 w 1619191"/>
              <a:gd name="connsiteY40" fmla="*/ 1307857 h 1428710"/>
              <a:gd name="connsiteX41" fmla="*/ 302370 w 1619191"/>
              <a:gd name="connsiteY41" fmla="*/ 1307857 h 1428710"/>
              <a:gd name="connsiteX42" fmla="*/ 247310 w 1619191"/>
              <a:gd name="connsiteY42" fmla="*/ 1252926 h 1428710"/>
              <a:gd name="connsiteX43" fmla="*/ 247310 w 1619191"/>
              <a:gd name="connsiteY43" fmla="*/ 1227958 h 1428710"/>
              <a:gd name="connsiteX44" fmla="*/ 219780 w 1619191"/>
              <a:gd name="connsiteY44" fmla="*/ 1227958 h 1428710"/>
              <a:gd name="connsiteX45" fmla="*/ 201008 w 1619191"/>
              <a:gd name="connsiteY45" fmla="*/ 1207983 h 1428710"/>
              <a:gd name="connsiteX46" fmla="*/ 219780 w 1619191"/>
              <a:gd name="connsiteY46" fmla="*/ 1186760 h 1428710"/>
              <a:gd name="connsiteX47" fmla="*/ 247310 w 1619191"/>
              <a:gd name="connsiteY47" fmla="*/ 1186760 h 1428710"/>
              <a:gd name="connsiteX48" fmla="*/ 247310 w 1619191"/>
              <a:gd name="connsiteY48" fmla="*/ 1065664 h 1428710"/>
              <a:gd name="connsiteX49" fmla="*/ 332402 w 1619191"/>
              <a:gd name="connsiteY49" fmla="*/ 979523 h 1428710"/>
              <a:gd name="connsiteX50" fmla="*/ 106074 w 1619191"/>
              <a:gd name="connsiteY50" fmla="*/ 938795 h 1428710"/>
              <a:gd name="connsiteX51" fmla="*/ 106074 w 1619191"/>
              <a:gd name="connsiteY51" fmla="*/ 1390163 h 1428710"/>
              <a:gd name="connsiteX52" fmla="*/ 717360 w 1619191"/>
              <a:gd name="connsiteY52" fmla="*/ 1390163 h 1428710"/>
              <a:gd name="connsiteX53" fmla="*/ 717360 w 1619191"/>
              <a:gd name="connsiteY53" fmla="*/ 938795 h 1428710"/>
              <a:gd name="connsiteX54" fmla="*/ 963988 w 1619191"/>
              <a:gd name="connsiteY54" fmla="*/ 777219 h 1428710"/>
              <a:gd name="connsiteX55" fmla="*/ 963988 w 1619191"/>
              <a:gd name="connsiteY55" fmla="*/ 802282 h 1428710"/>
              <a:gd name="connsiteX56" fmla="*/ 977712 w 1619191"/>
              <a:gd name="connsiteY56" fmla="*/ 817320 h 1428710"/>
              <a:gd name="connsiteX57" fmla="*/ 1196058 w 1619191"/>
              <a:gd name="connsiteY57" fmla="*/ 817320 h 1428710"/>
              <a:gd name="connsiteX58" fmla="*/ 1211030 w 1619191"/>
              <a:gd name="connsiteY58" fmla="*/ 802282 h 1428710"/>
              <a:gd name="connsiteX59" fmla="*/ 1211030 w 1619191"/>
              <a:gd name="connsiteY59" fmla="*/ 777219 h 1428710"/>
              <a:gd name="connsiteX60" fmla="*/ 139688 w 1619191"/>
              <a:gd name="connsiteY60" fmla="*/ 693838 h 1428710"/>
              <a:gd name="connsiteX61" fmla="*/ 41336 w 1619191"/>
              <a:gd name="connsiteY61" fmla="*/ 896518 h 1428710"/>
              <a:gd name="connsiteX62" fmla="*/ 41336 w 1619191"/>
              <a:gd name="connsiteY62" fmla="*/ 897762 h 1428710"/>
              <a:gd name="connsiteX63" fmla="*/ 41336 w 1619191"/>
              <a:gd name="connsiteY63" fmla="*/ 899005 h 1428710"/>
              <a:gd name="connsiteX64" fmla="*/ 66234 w 1619191"/>
              <a:gd name="connsiteY64" fmla="*/ 899005 h 1428710"/>
              <a:gd name="connsiteX65" fmla="*/ 717360 w 1619191"/>
              <a:gd name="connsiteY65" fmla="*/ 899005 h 1428710"/>
              <a:gd name="connsiteX66" fmla="*/ 717360 w 1619191"/>
              <a:gd name="connsiteY66" fmla="*/ 693838 h 1428710"/>
              <a:gd name="connsiteX67" fmla="*/ 1107472 w 1619191"/>
              <a:gd name="connsiteY67" fmla="*/ 569194 h 1428710"/>
              <a:gd name="connsiteX68" fmla="*/ 1107472 w 1619191"/>
              <a:gd name="connsiteY68" fmla="*/ 737118 h 1428710"/>
              <a:gd name="connsiteX69" fmla="*/ 1211030 w 1619191"/>
              <a:gd name="connsiteY69" fmla="*/ 737118 h 1428710"/>
              <a:gd name="connsiteX70" fmla="*/ 1211030 w 1619191"/>
              <a:gd name="connsiteY70" fmla="*/ 615561 h 1428710"/>
              <a:gd name="connsiteX71" fmla="*/ 1166114 w 1619191"/>
              <a:gd name="connsiteY71" fmla="*/ 569194 h 1428710"/>
              <a:gd name="connsiteX72" fmla="*/ 1008904 w 1619191"/>
              <a:gd name="connsiteY72" fmla="*/ 569194 h 1428710"/>
              <a:gd name="connsiteX73" fmla="*/ 963988 w 1619191"/>
              <a:gd name="connsiteY73" fmla="*/ 615561 h 1428710"/>
              <a:gd name="connsiteX74" fmla="*/ 963988 w 1619191"/>
              <a:gd name="connsiteY74" fmla="*/ 737118 h 1428710"/>
              <a:gd name="connsiteX75" fmla="*/ 1067546 w 1619191"/>
              <a:gd name="connsiteY75" fmla="*/ 737118 h 1428710"/>
              <a:gd name="connsiteX76" fmla="*/ 1067546 w 1619191"/>
              <a:gd name="connsiteY76" fmla="*/ 569194 h 1428710"/>
              <a:gd name="connsiteX77" fmla="*/ 1008904 w 1619191"/>
              <a:gd name="connsiteY77" fmla="*/ 529093 h 1428710"/>
              <a:gd name="connsiteX78" fmla="*/ 1166114 w 1619191"/>
              <a:gd name="connsiteY78" fmla="*/ 529093 h 1428710"/>
              <a:gd name="connsiteX79" fmla="*/ 1250956 w 1619191"/>
              <a:gd name="connsiteY79" fmla="*/ 615561 h 1428710"/>
              <a:gd name="connsiteX80" fmla="*/ 1250956 w 1619191"/>
              <a:gd name="connsiteY80" fmla="*/ 737118 h 1428710"/>
              <a:gd name="connsiteX81" fmla="*/ 1278406 w 1619191"/>
              <a:gd name="connsiteY81" fmla="*/ 737118 h 1428710"/>
              <a:gd name="connsiteX82" fmla="*/ 1298368 w 1619191"/>
              <a:gd name="connsiteY82" fmla="*/ 757169 h 1428710"/>
              <a:gd name="connsiteX83" fmla="*/ 1278406 w 1619191"/>
              <a:gd name="connsiteY83" fmla="*/ 777219 h 1428710"/>
              <a:gd name="connsiteX84" fmla="*/ 1250956 w 1619191"/>
              <a:gd name="connsiteY84" fmla="*/ 777219 h 1428710"/>
              <a:gd name="connsiteX85" fmla="*/ 1250956 w 1619191"/>
              <a:gd name="connsiteY85" fmla="*/ 802282 h 1428710"/>
              <a:gd name="connsiteX86" fmla="*/ 1196058 w 1619191"/>
              <a:gd name="connsiteY86" fmla="*/ 857422 h 1428710"/>
              <a:gd name="connsiteX87" fmla="*/ 977712 w 1619191"/>
              <a:gd name="connsiteY87" fmla="*/ 857422 h 1428710"/>
              <a:gd name="connsiteX88" fmla="*/ 924062 w 1619191"/>
              <a:gd name="connsiteY88" fmla="*/ 802282 h 1428710"/>
              <a:gd name="connsiteX89" fmla="*/ 924062 w 1619191"/>
              <a:gd name="connsiteY89" fmla="*/ 777219 h 1428710"/>
              <a:gd name="connsiteX90" fmla="*/ 896612 w 1619191"/>
              <a:gd name="connsiteY90" fmla="*/ 777219 h 1428710"/>
              <a:gd name="connsiteX91" fmla="*/ 876650 w 1619191"/>
              <a:gd name="connsiteY91" fmla="*/ 757169 h 1428710"/>
              <a:gd name="connsiteX92" fmla="*/ 896612 w 1619191"/>
              <a:gd name="connsiteY92" fmla="*/ 737118 h 1428710"/>
              <a:gd name="connsiteX93" fmla="*/ 924062 w 1619191"/>
              <a:gd name="connsiteY93" fmla="*/ 737118 h 1428710"/>
              <a:gd name="connsiteX94" fmla="*/ 924062 w 1619191"/>
              <a:gd name="connsiteY94" fmla="*/ 615561 h 1428710"/>
              <a:gd name="connsiteX95" fmla="*/ 1008904 w 1619191"/>
              <a:gd name="connsiteY95" fmla="*/ 529093 h 1428710"/>
              <a:gd name="connsiteX96" fmla="*/ 433504 w 1619191"/>
              <a:gd name="connsiteY96" fmla="*/ 325781 h 1428710"/>
              <a:gd name="connsiteX97" fmla="*/ 433504 w 1619191"/>
              <a:gd name="connsiteY97" fmla="*/ 461315 h 1428710"/>
              <a:gd name="connsiteX98" fmla="*/ 363784 w 1619191"/>
              <a:gd name="connsiteY98" fmla="*/ 529704 h 1428710"/>
              <a:gd name="connsiteX99" fmla="*/ 147158 w 1619191"/>
              <a:gd name="connsiteY99" fmla="*/ 529704 h 1428710"/>
              <a:gd name="connsiteX100" fmla="*/ 147158 w 1619191"/>
              <a:gd name="connsiteY100" fmla="*/ 654048 h 1428710"/>
              <a:gd name="connsiteX101" fmla="*/ 717360 w 1619191"/>
              <a:gd name="connsiteY101" fmla="*/ 654048 h 1428710"/>
              <a:gd name="connsiteX102" fmla="*/ 717360 w 1619191"/>
              <a:gd name="connsiteY102" fmla="*/ 419038 h 1428710"/>
              <a:gd name="connsiteX103" fmla="*/ 686234 w 1619191"/>
              <a:gd name="connsiteY103" fmla="*/ 437690 h 1428710"/>
              <a:gd name="connsiteX104" fmla="*/ 551776 w 1619191"/>
              <a:gd name="connsiteY104" fmla="*/ 399143 h 1428710"/>
              <a:gd name="connsiteX105" fmla="*/ 549286 w 1619191"/>
              <a:gd name="connsiteY105" fmla="*/ 395413 h 1428710"/>
              <a:gd name="connsiteX106" fmla="*/ 539328 w 1619191"/>
              <a:gd name="connsiteY106" fmla="*/ 325781 h 1428710"/>
              <a:gd name="connsiteX107" fmla="*/ 147158 w 1619191"/>
              <a:gd name="connsiteY107" fmla="*/ 325781 h 1428710"/>
              <a:gd name="connsiteX108" fmla="*/ 147158 w 1619191"/>
              <a:gd name="connsiteY108" fmla="*/ 489914 h 1428710"/>
              <a:gd name="connsiteX109" fmla="*/ 363784 w 1619191"/>
              <a:gd name="connsiteY109" fmla="*/ 489914 h 1428710"/>
              <a:gd name="connsiteX110" fmla="*/ 393664 w 1619191"/>
              <a:gd name="connsiteY110" fmla="*/ 461315 h 1428710"/>
              <a:gd name="connsiteX111" fmla="*/ 393664 w 1619191"/>
              <a:gd name="connsiteY111" fmla="*/ 325781 h 1428710"/>
              <a:gd name="connsiteX112" fmla="*/ 1085250 w 1619191"/>
              <a:gd name="connsiteY112" fmla="*/ 219622 h 1428710"/>
              <a:gd name="connsiteX113" fmla="*/ 1058484 w 1619191"/>
              <a:gd name="connsiteY113" fmla="*/ 226306 h 1428710"/>
              <a:gd name="connsiteX114" fmla="*/ 757198 w 1619191"/>
              <a:gd name="connsiteY114" fmla="*/ 396657 h 1428710"/>
              <a:gd name="connsiteX115" fmla="*/ 757198 w 1619191"/>
              <a:gd name="connsiteY115" fmla="*/ 400387 h 1428710"/>
              <a:gd name="connsiteX116" fmla="*/ 757198 w 1619191"/>
              <a:gd name="connsiteY116" fmla="*/ 654048 h 1428710"/>
              <a:gd name="connsiteX117" fmla="*/ 757198 w 1619191"/>
              <a:gd name="connsiteY117" fmla="*/ 693838 h 1428710"/>
              <a:gd name="connsiteX118" fmla="*/ 757198 w 1619191"/>
              <a:gd name="connsiteY118" fmla="*/ 899005 h 1428710"/>
              <a:gd name="connsiteX119" fmla="*/ 757198 w 1619191"/>
              <a:gd name="connsiteY119" fmla="*/ 938795 h 1428710"/>
              <a:gd name="connsiteX120" fmla="*/ 757198 w 1619191"/>
              <a:gd name="connsiteY120" fmla="*/ 1390163 h 1428710"/>
              <a:gd name="connsiteX121" fmla="*/ 922780 w 1619191"/>
              <a:gd name="connsiteY121" fmla="*/ 1390163 h 1428710"/>
              <a:gd name="connsiteX122" fmla="*/ 922780 w 1619191"/>
              <a:gd name="connsiteY122" fmla="*/ 1143963 h 1428710"/>
              <a:gd name="connsiteX123" fmla="*/ 924026 w 1619191"/>
              <a:gd name="connsiteY123" fmla="*/ 1120337 h 1428710"/>
              <a:gd name="connsiteX124" fmla="*/ 924026 w 1619191"/>
              <a:gd name="connsiteY124" fmla="*/ 1119094 h 1428710"/>
              <a:gd name="connsiteX125" fmla="*/ 1085872 w 1619191"/>
              <a:gd name="connsiteY125" fmla="*/ 979829 h 1428710"/>
              <a:gd name="connsiteX126" fmla="*/ 1248966 w 1619191"/>
              <a:gd name="connsiteY126" fmla="*/ 1143963 h 1428710"/>
              <a:gd name="connsiteX127" fmla="*/ 1248966 w 1619191"/>
              <a:gd name="connsiteY127" fmla="*/ 1390163 h 1428710"/>
              <a:gd name="connsiteX128" fmla="*/ 1413302 w 1619191"/>
              <a:gd name="connsiteY128" fmla="*/ 1390163 h 1428710"/>
              <a:gd name="connsiteX129" fmla="*/ 1413302 w 1619191"/>
              <a:gd name="connsiteY129" fmla="*/ 406604 h 1428710"/>
              <a:gd name="connsiteX130" fmla="*/ 1112018 w 1619191"/>
              <a:gd name="connsiteY130" fmla="*/ 225062 h 1428710"/>
              <a:gd name="connsiteX131" fmla="*/ 1085250 w 1619191"/>
              <a:gd name="connsiteY131" fmla="*/ 219622 h 1428710"/>
              <a:gd name="connsiteX132" fmla="*/ 139688 w 1619191"/>
              <a:gd name="connsiteY132" fmla="*/ 79580 h 1428710"/>
              <a:gd name="connsiteX133" fmla="*/ 41336 w 1619191"/>
              <a:gd name="connsiteY133" fmla="*/ 283504 h 1428710"/>
              <a:gd name="connsiteX134" fmla="*/ 41336 w 1619191"/>
              <a:gd name="connsiteY134" fmla="*/ 284747 h 1428710"/>
              <a:gd name="connsiteX135" fmla="*/ 106074 w 1619191"/>
              <a:gd name="connsiteY135" fmla="*/ 284747 h 1428710"/>
              <a:gd name="connsiteX136" fmla="*/ 560492 w 1619191"/>
              <a:gd name="connsiteY136" fmla="*/ 284747 h 1428710"/>
              <a:gd name="connsiteX137" fmla="*/ 572942 w 1619191"/>
              <a:gd name="connsiteY137" fmla="*/ 273556 h 1428710"/>
              <a:gd name="connsiteX138" fmla="*/ 574186 w 1619191"/>
              <a:gd name="connsiteY138" fmla="*/ 273556 h 1428710"/>
              <a:gd name="connsiteX139" fmla="*/ 587882 w 1619191"/>
              <a:gd name="connsiteY139" fmla="*/ 264852 h 1428710"/>
              <a:gd name="connsiteX140" fmla="*/ 915310 w 1619191"/>
              <a:gd name="connsiteY140" fmla="*/ 79580 h 1428710"/>
              <a:gd name="connsiteX141" fmla="*/ 1085250 w 1619191"/>
              <a:gd name="connsiteY141" fmla="*/ 39635 h 1428710"/>
              <a:gd name="connsiteX142" fmla="*/ 1058484 w 1619191"/>
              <a:gd name="connsiteY142" fmla="*/ 47251 h 1428710"/>
              <a:gd name="connsiteX143" fmla="*/ 805752 w 1619191"/>
              <a:gd name="connsiteY143" fmla="*/ 187759 h 1428710"/>
              <a:gd name="connsiteX144" fmla="*/ 607800 w 1619191"/>
              <a:gd name="connsiteY144" fmla="*/ 298425 h 1428710"/>
              <a:gd name="connsiteX145" fmla="*/ 605310 w 1619191"/>
              <a:gd name="connsiteY145" fmla="*/ 300912 h 1428710"/>
              <a:gd name="connsiteX146" fmla="*/ 596596 w 1619191"/>
              <a:gd name="connsiteY146" fmla="*/ 305886 h 1428710"/>
              <a:gd name="connsiteX147" fmla="*/ 594106 w 1619191"/>
              <a:gd name="connsiteY147" fmla="*/ 309616 h 1428710"/>
              <a:gd name="connsiteX148" fmla="*/ 587882 w 1619191"/>
              <a:gd name="connsiteY148" fmla="*/ 317077 h 1428710"/>
              <a:gd name="connsiteX149" fmla="*/ 577922 w 1619191"/>
              <a:gd name="connsiteY149" fmla="*/ 334485 h 1428710"/>
              <a:gd name="connsiteX150" fmla="*/ 584146 w 1619191"/>
              <a:gd name="connsiteY150" fmla="*/ 375518 h 1428710"/>
              <a:gd name="connsiteX151" fmla="*/ 585392 w 1619191"/>
              <a:gd name="connsiteY151" fmla="*/ 379248 h 1428710"/>
              <a:gd name="connsiteX152" fmla="*/ 666314 w 1619191"/>
              <a:gd name="connsiteY152" fmla="*/ 402874 h 1428710"/>
              <a:gd name="connsiteX153" fmla="*/ 1038564 w 1619191"/>
              <a:gd name="connsiteY153" fmla="*/ 191489 h 1428710"/>
              <a:gd name="connsiteX154" fmla="*/ 1131938 w 1619191"/>
              <a:gd name="connsiteY154" fmla="*/ 191489 h 1428710"/>
              <a:gd name="connsiteX155" fmla="*/ 1490492 w 1619191"/>
              <a:gd name="connsiteY155" fmla="*/ 405361 h 1428710"/>
              <a:gd name="connsiteX156" fmla="*/ 1570170 w 1619191"/>
              <a:gd name="connsiteY156" fmla="*/ 382979 h 1428710"/>
              <a:gd name="connsiteX157" fmla="*/ 1571414 w 1619191"/>
              <a:gd name="connsiteY157" fmla="*/ 379248 h 1428710"/>
              <a:gd name="connsiteX158" fmla="*/ 1577640 w 1619191"/>
              <a:gd name="connsiteY158" fmla="*/ 336972 h 1428710"/>
              <a:gd name="connsiteX159" fmla="*/ 1549006 w 1619191"/>
              <a:gd name="connsiteY159" fmla="*/ 303399 h 1428710"/>
              <a:gd name="connsiteX160" fmla="*/ 1112018 w 1619191"/>
              <a:gd name="connsiteY160" fmla="*/ 46007 h 1428710"/>
              <a:gd name="connsiteX161" fmla="*/ 1085250 w 1619191"/>
              <a:gd name="connsiteY161" fmla="*/ 39635 h 1428710"/>
              <a:gd name="connsiteX162" fmla="*/ 1085718 w 1619191"/>
              <a:gd name="connsiteY162" fmla="*/ 0 h 1428710"/>
              <a:gd name="connsiteX163" fmla="*/ 1131938 w 1619191"/>
              <a:gd name="connsiteY163" fmla="*/ 11191 h 1428710"/>
              <a:gd name="connsiteX164" fmla="*/ 1568924 w 1619191"/>
              <a:gd name="connsiteY164" fmla="*/ 267339 h 1428710"/>
              <a:gd name="connsiteX165" fmla="*/ 1614990 w 1619191"/>
              <a:gd name="connsiteY165" fmla="*/ 325781 h 1428710"/>
              <a:gd name="connsiteX166" fmla="*/ 1607520 w 1619191"/>
              <a:gd name="connsiteY166" fmla="*/ 399143 h 1428710"/>
              <a:gd name="connsiteX167" fmla="*/ 1605030 w 1619191"/>
              <a:gd name="connsiteY167" fmla="*/ 402874 h 1428710"/>
              <a:gd name="connsiteX168" fmla="*/ 1517880 w 1619191"/>
              <a:gd name="connsiteY168" fmla="*/ 452611 h 1428710"/>
              <a:gd name="connsiteX169" fmla="*/ 1470572 w 1619191"/>
              <a:gd name="connsiteY169" fmla="*/ 440177 h 1428710"/>
              <a:gd name="connsiteX170" fmla="*/ 1469326 w 1619191"/>
              <a:gd name="connsiteY170" fmla="*/ 440177 h 1428710"/>
              <a:gd name="connsiteX171" fmla="*/ 1453142 w 1619191"/>
              <a:gd name="connsiteY171" fmla="*/ 430229 h 1428710"/>
              <a:gd name="connsiteX172" fmla="*/ 1453142 w 1619191"/>
              <a:gd name="connsiteY172" fmla="*/ 1390163 h 1428710"/>
              <a:gd name="connsiteX173" fmla="*/ 1478042 w 1619191"/>
              <a:gd name="connsiteY173" fmla="*/ 1390163 h 1428710"/>
              <a:gd name="connsiteX174" fmla="*/ 1497962 w 1619191"/>
              <a:gd name="connsiteY174" fmla="*/ 1408815 h 1428710"/>
              <a:gd name="connsiteX175" fmla="*/ 1478042 w 1619191"/>
              <a:gd name="connsiteY175" fmla="*/ 1428710 h 1428710"/>
              <a:gd name="connsiteX176" fmla="*/ 757198 w 1619191"/>
              <a:gd name="connsiteY176" fmla="*/ 1428710 h 1428710"/>
              <a:gd name="connsiteX177" fmla="*/ 66234 w 1619191"/>
              <a:gd name="connsiteY177" fmla="*/ 1428710 h 1428710"/>
              <a:gd name="connsiteX178" fmla="*/ 45070 w 1619191"/>
              <a:gd name="connsiteY178" fmla="*/ 1428710 h 1428710"/>
              <a:gd name="connsiteX179" fmla="*/ 25150 w 1619191"/>
              <a:gd name="connsiteY179" fmla="*/ 1408815 h 1428710"/>
              <a:gd name="connsiteX180" fmla="*/ 45070 w 1619191"/>
              <a:gd name="connsiteY180" fmla="*/ 1390163 h 1428710"/>
              <a:gd name="connsiteX181" fmla="*/ 66234 w 1619191"/>
              <a:gd name="connsiteY181" fmla="*/ 1390163 h 1428710"/>
              <a:gd name="connsiteX182" fmla="*/ 66234 w 1619191"/>
              <a:gd name="connsiteY182" fmla="*/ 938795 h 1428710"/>
              <a:gd name="connsiteX183" fmla="*/ 41336 w 1619191"/>
              <a:gd name="connsiteY183" fmla="*/ 938795 h 1428710"/>
              <a:gd name="connsiteX184" fmla="*/ 6476 w 1619191"/>
              <a:gd name="connsiteY184" fmla="*/ 918900 h 1428710"/>
              <a:gd name="connsiteX185" fmla="*/ 3986 w 1619191"/>
              <a:gd name="connsiteY185" fmla="*/ 879110 h 1428710"/>
              <a:gd name="connsiteX186" fmla="*/ 106074 w 1619191"/>
              <a:gd name="connsiteY186" fmla="*/ 670213 h 1428710"/>
              <a:gd name="connsiteX187" fmla="*/ 106074 w 1619191"/>
              <a:gd name="connsiteY187" fmla="*/ 325781 h 1428710"/>
              <a:gd name="connsiteX188" fmla="*/ 41336 w 1619191"/>
              <a:gd name="connsiteY188" fmla="*/ 325781 h 1428710"/>
              <a:gd name="connsiteX189" fmla="*/ 6476 w 1619191"/>
              <a:gd name="connsiteY189" fmla="*/ 305886 h 1428710"/>
              <a:gd name="connsiteX190" fmla="*/ 3986 w 1619191"/>
              <a:gd name="connsiteY190" fmla="*/ 266096 h 1428710"/>
              <a:gd name="connsiteX191" fmla="*/ 114790 w 1619191"/>
              <a:gd name="connsiteY191" fmla="*/ 41033 h 1428710"/>
              <a:gd name="connsiteX192" fmla="*/ 986274 w 1619191"/>
              <a:gd name="connsiteY192" fmla="*/ 41033 h 1428710"/>
              <a:gd name="connsiteX193" fmla="*/ 1038564 w 1619191"/>
              <a:gd name="connsiteY193" fmla="*/ 11191 h 1428710"/>
              <a:gd name="connsiteX194" fmla="*/ 1085718 w 1619191"/>
              <a:gd name="connsiteY194" fmla="*/ 0 h 1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619191" h="1428710">
                <a:moveTo>
                  <a:pt x="1173274" y="1248682"/>
                </a:moveTo>
                <a:cubicBezTo>
                  <a:pt x="1183614" y="1248682"/>
                  <a:pt x="1193954" y="1257730"/>
                  <a:pt x="1193954" y="1269362"/>
                </a:cubicBezTo>
                <a:cubicBezTo>
                  <a:pt x="1193954" y="1280994"/>
                  <a:pt x="1183614" y="1291334"/>
                  <a:pt x="1173274" y="1291334"/>
                </a:cubicBezTo>
                <a:cubicBezTo>
                  <a:pt x="1161642" y="1291334"/>
                  <a:pt x="1151302" y="1280994"/>
                  <a:pt x="1151302" y="1269362"/>
                </a:cubicBezTo>
                <a:cubicBezTo>
                  <a:pt x="1151302" y="1257730"/>
                  <a:pt x="1161642" y="1248682"/>
                  <a:pt x="1173274" y="1248682"/>
                </a:cubicBezTo>
                <a:close/>
                <a:moveTo>
                  <a:pt x="287354" y="1227958"/>
                </a:moveTo>
                <a:lnTo>
                  <a:pt x="287354" y="1252926"/>
                </a:lnTo>
                <a:cubicBezTo>
                  <a:pt x="287354" y="1261665"/>
                  <a:pt x="294862" y="1267907"/>
                  <a:pt x="302370" y="1267907"/>
                </a:cubicBezTo>
                <a:lnTo>
                  <a:pt x="521358" y="1267907"/>
                </a:lnTo>
                <a:cubicBezTo>
                  <a:pt x="528868" y="1267907"/>
                  <a:pt x="535124" y="1261665"/>
                  <a:pt x="535124" y="1252926"/>
                </a:cubicBezTo>
                <a:lnTo>
                  <a:pt x="535124" y="1227958"/>
                </a:lnTo>
                <a:close/>
                <a:moveTo>
                  <a:pt x="962620" y="1142719"/>
                </a:moveTo>
                <a:cubicBezTo>
                  <a:pt x="962620" y="1142719"/>
                  <a:pt x="962620" y="1142719"/>
                  <a:pt x="962620" y="1143963"/>
                </a:cubicBezTo>
                <a:lnTo>
                  <a:pt x="962620" y="1390163"/>
                </a:lnTo>
                <a:lnTo>
                  <a:pt x="1209126" y="1390163"/>
                </a:lnTo>
                <a:lnTo>
                  <a:pt x="1209126" y="1143963"/>
                </a:lnTo>
                <a:cubicBezTo>
                  <a:pt x="1209126" y="1142719"/>
                  <a:pt x="1209126" y="1142719"/>
                  <a:pt x="1209126" y="1142719"/>
                </a:cubicBezTo>
                <a:close/>
                <a:moveTo>
                  <a:pt x="1085872" y="1020862"/>
                </a:moveTo>
                <a:cubicBezTo>
                  <a:pt x="1031094" y="1020862"/>
                  <a:pt x="986274" y="1054435"/>
                  <a:pt x="968844" y="1104173"/>
                </a:cubicBezTo>
                <a:lnTo>
                  <a:pt x="1201656" y="1104173"/>
                </a:lnTo>
                <a:cubicBezTo>
                  <a:pt x="1185472" y="1054435"/>
                  <a:pt x="1139408" y="1020862"/>
                  <a:pt x="1085872" y="1020862"/>
                </a:cubicBezTo>
                <a:close/>
                <a:moveTo>
                  <a:pt x="432512" y="1020721"/>
                </a:moveTo>
                <a:lnTo>
                  <a:pt x="432512" y="1186760"/>
                </a:lnTo>
                <a:lnTo>
                  <a:pt x="535124" y="1186760"/>
                </a:lnTo>
                <a:lnTo>
                  <a:pt x="535124" y="1065664"/>
                </a:lnTo>
                <a:cubicBezTo>
                  <a:pt x="535124" y="1040696"/>
                  <a:pt x="515102" y="1020721"/>
                  <a:pt x="490074" y="1020721"/>
                </a:cubicBezTo>
                <a:close/>
                <a:moveTo>
                  <a:pt x="332402" y="1020721"/>
                </a:moveTo>
                <a:cubicBezTo>
                  <a:pt x="308626" y="1020721"/>
                  <a:pt x="287354" y="1040696"/>
                  <a:pt x="287354" y="1065664"/>
                </a:cubicBezTo>
                <a:lnTo>
                  <a:pt x="287354" y="1186760"/>
                </a:lnTo>
                <a:lnTo>
                  <a:pt x="391216" y="1186760"/>
                </a:lnTo>
                <a:lnTo>
                  <a:pt x="391216" y="1020721"/>
                </a:lnTo>
                <a:close/>
                <a:moveTo>
                  <a:pt x="332402" y="979523"/>
                </a:moveTo>
                <a:lnTo>
                  <a:pt x="490074" y="979523"/>
                </a:lnTo>
                <a:cubicBezTo>
                  <a:pt x="537626" y="979523"/>
                  <a:pt x="576420" y="1018224"/>
                  <a:pt x="576420" y="1065664"/>
                </a:cubicBezTo>
                <a:lnTo>
                  <a:pt x="576420" y="1186760"/>
                </a:lnTo>
                <a:lnTo>
                  <a:pt x="602698" y="1186760"/>
                </a:lnTo>
                <a:cubicBezTo>
                  <a:pt x="613960" y="1186760"/>
                  <a:pt x="622720" y="1196748"/>
                  <a:pt x="622720" y="1207983"/>
                </a:cubicBezTo>
                <a:cubicBezTo>
                  <a:pt x="622720" y="1217971"/>
                  <a:pt x="613960" y="1227958"/>
                  <a:pt x="602698" y="1227958"/>
                </a:cubicBezTo>
                <a:lnTo>
                  <a:pt x="576420" y="1227958"/>
                </a:lnTo>
                <a:lnTo>
                  <a:pt x="576420" y="1252926"/>
                </a:lnTo>
                <a:cubicBezTo>
                  <a:pt x="576420" y="1282888"/>
                  <a:pt x="551392" y="1307857"/>
                  <a:pt x="521358" y="1307857"/>
                </a:cubicBezTo>
                <a:lnTo>
                  <a:pt x="302370" y="1307857"/>
                </a:lnTo>
                <a:cubicBezTo>
                  <a:pt x="272336" y="1307857"/>
                  <a:pt x="247310" y="1282888"/>
                  <a:pt x="247310" y="1252926"/>
                </a:cubicBezTo>
                <a:lnTo>
                  <a:pt x="247310" y="1227958"/>
                </a:lnTo>
                <a:lnTo>
                  <a:pt x="219780" y="1227958"/>
                </a:lnTo>
                <a:cubicBezTo>
                  <a:pt x="209768" y="1227958"/>
                  <a:pt x="201008" y="1217971"/>
                  <a:pt x="201008" y="1207983"/>
                </a:cubicBezTo>
                <a:cubicBezTo>
                  <a:pt x="201008" y="1196748"/>
                  <a:pt x="209768" y="1186760"/>
                  <a:pt x="219780" y="1186760"/>
                </a:cubicBezTo>
                <a:lnTo>
                  <a:pt x="247310" y="1186760"/>
                </a:lnTo>
                <a:lnTo>
                  <a:pt x="247310" y="1065664"/>
                </a:lnTo>
                <a:cubicBezTo>
                  <a:pt x="247310" y="1018224"/>
                  <a:pt x="286102" y="979523"/>
                  <a:pt x="332402" y="979523"/>
                </a:cubicBezTo>
                <a:close/>
                <a:moveTo>
                  <a:pt x="106074" y="938795"/>
                </a:moveTo>
                <a:lnTo>
                  <a:pt x="106074" y="1390163"/>
                </a:lnTo>
                <a:lnTo>
                  <a:pt x="717360" y="1390163"/>
                </a:lnTo>
                <a:lnTo>
                  <a:pt x="717360" y="938795"/>
                </a:lnTo>
                <a:close/>
                <a:moveTo>
                  <a:pt x="963988" y="777219"/>
                </a:moveTo>
                <a:lnTo>
                  <a:pt x="963988" y="802282"/>
                </a:lnTo>
                <a:cubicBezTo>
                  <a:pt x="963988" y="811055"/>
                  <a:pt x="970226" y="817320"/>
                  <a:pt x="977712" y="817320"/>
                </a:cubicBezTo>
                <a:lnTo>
                  <a:pt x="1196058" y="817320"/>
                </a:lnTo>
                <a:cubicBezTo>
                  <a:pt x="1203544" y="817320"/>
                  <a:pt x="1211030" y="811055"/>
                  <a:pt x="1211030" y="802282"/>
                </a:cubicBezTo>
                <a:lnTo>
                  <a:pt x="1211030" y="777219"/>
                </a:lnTo>
                <a:close/>
                <a:moveTo>
                  <a:pt x="139688" y="693838"/>
                </a:moveTo>
                <a:lnTo>
                  <a:pt x="41336" y="896518"/>
                </a:lnTo>
                <a:cubicBezTo>
                  <a:pt x="41336" y="896518"/>
                  <a:pt x="40090" y="897762"/>
                  <a:pt x="41336" y="897762"/>
                </a:cubicBezTo>
                <a:cubicBezTo>
                  <a:pt x="41336" y="899005"/>
                  <a:pt x="41336" y="899005"/>
                  <a:pt x="41336" y="899005"/>
                </a:cubicBezTo>
                <a:lnTo>
                  <a:pt x="66234" y="899005"/>
                </a:lnTo>
                <a:lnTo>
                  <a:pt x="717360" y="899005"/>
                </a:lnTo>
                <a:lnTo>
                  <a:pt x="717360" y="693838"/>
                </a:lnTo>
                <a:close/>
                <a:moveTo>
                  <a:pt x="1107472" y="569194"/>
                </a:moveTo>
                <a:lnTo>
                  <a:pt x="1107472" y="737118"/>
                </a:lnTo>
                <a:lnTo>
                  <a:pt x="1211030" y="737118"/>
                </a:lnTo>
                <a:lnTo>
                  <a:pt x="1211030" y="615561"/>
                </a:lnTo>
                <a:cubicBezTo>
                  <a:pt x="1211030" y="589245"/>
                  <a:pt x="1189820" y="569194"/>
                  <a:pt x="1166114" y="569194"/>
                </a:cubicBezTo>
                <a:close/>
                <a:moveTo>
                  <a:pt x="1008904" y="569194"/>
                </a:moveTo>
                <a:cubicBezTo>
                  <a:pt x="983952" y="569194"/>
                  <a:pt x="963988" y="589245"/>
                  <a:pt x="963988" y="615561"/>
                </a:cubicBezTo>
                <a:lnTo>
                  <a:pt x="963988" y="737118"/>
                </a:lnTo>
                <a:lnTo>
                  <a:pt x="1067546" y="737118"/>
                </a:lnTo>
                <a:lnTo>
                  <a:pt x="1067546" y="569194"/>
                </a:lnTo>
                <a:close/>
                <a:moveTo>
                  <a:pt x="1008904" y="529093"/>
                </a:moveTo>
                <a:lnTo>
                  <a:pt x="1166114" y="529093"/>
                </a:lnTo>
                <a:cubicBezTo>
                  <a:pt x="1212278" y="529093"/>
                  <a:pt x="1250956" y="567941"/>
                  <a:pt x="1250956" y="615561"/>
                </a:cubicBezTo>
                <a:lnTo>
                  <a:pt x="1250956" y="737118"/>
                </a:lnTo>
                <a:lnTo>
                  <a:pt x="1278406" y="737118"/>
                </a:lnTo>
                <a:cubicBezTo>
                  <a:pt x="1288386" y="737118"/>
                  <a:pt x="1298368" y="745890"/>
                  <a:pt x="1298368" y="757169"/>
                </a:cubicBezTo>
                <a:cubicBezTo>
                  <a:pt x="1298368" y="768447"/>
                  <a:pt x="1288386" y="777219"/>
                  <a:pt x="1278406" y="777219"/>
                </a:cubicBezTo>
                <a:lnTo>
                  <a:pt x="1250956" y="777219"/>
                </a:lnTo>
                <a:lnTo>
                  <a:pt x="1250956" y="802282"/>
                </a:lnTo>
                <a:cubicBezTo>
                  <a:pt x="1250956" y="833611"/>
                  <a:pt x="1226002" y="857422"/>
                  <a:pt x="1196058" y="857422"/>
                </a:cubicBezTo>
                <a:lnTo>
                  <a:pt x="977712" y="857422"/>
                </a:lnTo>
                <a:cubicBezTo>
                  <a:pt x="949016" y="857422"/>
                  <a:pt x="924062" y="833611"/>
                  <a:pt x="924062" y="802282"/>
                </a:cubicBezTo>
                <a:lnTo>
                  <a:pt x="924062" y="777219"/>
                </a:lnTo>
                <a:lnTo>
                  <a:pt x="896612" y="777219"/>
                </a:lnTo>
                <a:cubicBezTo>
                  <a:pt x="885384" y="777219"/>
                  <a:pt x="876650" y="768447"/>
                  <a:pt x="876650" y="757169"/>
                </a:cubicBezTo>
                <a:cubicBezTo>
                  <a:pt x="876650" y="745890"/>
                  <a:pt x="885384" y="737118"/>
                  <a:pt x="896612" y="737118"/>
                </a:cubicBezTo>
                <a:lnTo>
                  <a:pt x="924062" y="737118"/>
                </a:lnTo>
                <a:lnTo>
                  <a:pt x="924062" y="615561"/>
                </a:lnTo>
                <a:cubicBezTo>
                  <a:pt x="924062" y="567941"/>
                  <a:pt x="962740" y="529093"/>
                  <a:pt x="1008904" y="529093"/>
                </a:cubicBezTo>
                <a:close/>
                <a:moveTo>
                  <a:pt x="433504" y="325781"/>
                </a:moveTo>
                <a:lnTo>
                  <a:pt x="433504" y="461315"/>
                </a:lnTo>
                <a:cubicBezTo>
                  <a:pt x="433504" y="498618"/>
                  <a:pt x="402380" y="529704"/>
                  <a:pt x="363784" y="529704"/>
                </a:cubicBezTo>
                <a:lnTo>
                  <a:pt x="147158" y="529704"/>
                </a:lnTo>
                <a:lnTo>
                  <a:pt x="147158" y="654048"/>
                </a:lnTo>
                <a:lnTo>
                  <a:pt x="717360" y="654048"/>
                </a:lnTo>
                <a:lnTo>
                  <a:pt x="717360" y="419038"/>
                </a:lnTo>
                <a:lnTo>
                  <a:pt x="686234" y="437690"/>
                </a:lnTo>
                <a:cubicBezTo>
                  <a:pt x="637680" y="462559"/>
                  <a:pt x="577922" y="446394"/>
                  <a:pt x="551776" y="399143"/>
                </a:cubicBezTo>
                <a:lnTo>
                  <a:pt x="549286" y="395413"/>
                </a:lnTo>
                <a:cubicBezTo>
                  <a:pt x="536838" y="373031"/>
                  <a:pt x="533102" y="349406"/>
                  <a:pt x="539328" y="325781"/>
                </a:cubicBezTo>
                <a:close/>
                <a:moveTo>
                  <a:pt x="147158" y="325781"/>
                </a:moveTo>
                <a:lnTo>
                  <a:pt x="147158" y="489914"/>
                </a:lnTo>
                <a:lnTo>
                  <a:pt x="363784" y="489914"/>
                </a:lnTo>
                <a:cubicBezTo>
                  <a:pt x="379970" y="489914"/>
                  <a:pt x="393664" y="477480"/>
                  <a:pt x="393664" y="461315"/>
                </a:cubicBezTo>
                <a:lnTo>
                  <a:pt x="393664" y="325781"/>
                </a:lnTo>
                <a:close/>
                <a:moveTo>
                  <a:pt x="1085250" y="219622"/>
                </a:moveTo>
                <a:cubicBezTo>
                  <a:pt x="1075912" y="219778"/>
                  <a:pt x="1066576" y="221954"/>
                  <a:pt x="1058484" y="226306"/>
                </a:cubicBezTo>
                <a:lnTo>
                  <a:pt x="757198" y="396657"/>
                </a:lnTo>
                <a:lnTo>
                  <a:pt x="757198" y="400387"/>
                </a:lnTo>
                <a:lnTo>
                  <a:pt x="757198" y="654048"/>
                </a:lnTo>
                <a:lnTo>
                  <a:pt x="757198" y="693838"/>
                </a:lnTo>
                <a:lnTo>
                  <a:pt x="757198" y="899005"/>
                </a:lnTo>
                <a:lnTo>
                  <a:pt x="757198" y="938795"/>
                </a:lnTo>
                <a:lnTo>
                  <a:pt x="757198" y="1390163"/>
                </a:lnTo>
                <a:lnTo>
                  <a:pt x="922780" y="1390163"/>
                </a:lnTo>
                <a:lnTo>
                  <a:pt x="922780" y="1143963"/>
                </a:lnTo>
                <a:cubicBezTo>
                  <a:pt x="922780" y="1135259"/>
                  <a:pt x="922780" y="1127798"/>
                  <a:pt x="924026" y="1120337"/>
                </a:cubicBezTo>
                <a:cubicBezTo>
                  <a:pt x="924026" y="1119094"/>
                  <a:pt x="924026" y="1119094"/>
                  <a:pt x="924026" y="1119094"/>
                </a:cubicBezTo>
                <a:cubicBezTo>
                  <a:pt x="936476" y="1040757"/>
                  <a:pt x="1003704" y="979829"/>
                  <a:pt x="1085872" y="979829"/>
                </a:cubicBezTo>
                <a:cubicBezTo>
                  <a:pt x="1175512" y="979829"/>
                  <a:pt x="1248966" y="1053192"/>
                  <a:pt x="1248966" y="1143963"/>
                </a:cubicBezTo>
                <a:lnTo>
                  <a:pt x="1248966" y="1390163"/>
                </a:lnTo>
                <a:lnTo>
                  <a:pt x="1413302" y="1390163"/>
                </a:lnTo>
                <a:lnTo>
                  <a:pt x="1413302" y="406604"/>
                </a:lnTo>
                <a:lnTo>
                  <a:pt x="1112018" y="225062"/>
                </a:lnTo>
                <a:cubicBezTo>
                  <a:pt x="1103926" y="221332"/>
                  <a:pt x="1094588" y="219467"/>
                  <a:pt x="1085250" y="219622"/>
                </a:cubicBezTo>
                <a:close/>
                <a:moveTo>
                  <a:pt x="139688" y="79580"/>
                </a:moveTo>
                <a:lnTo>
                  <a:pt x="41336" y="283504"/>
                </a:lnTo>
                <a:cubicBezTo>
                  <a:pt x="41336" y="283504"/>
                  <a:pt x="40090" y="284747"/>
                  <a:pt x="41336" y="284747"/>
                </a:cubicBezTo>
                <a:lnTo>
                  <a:pt x="106074" y="284747"/>
                </a:lnTo>
                <a:lnTo>
                  <a:pt x="560492" y="284747"/>
                </a:lnTo>
                <a:cubicBezTo>
                  <a:pt x="564226" y="282260"/>
                  <a:pt x="569206" y="277287"/>
                  <a:pt x="572942" y="273556"/>
                </a:cubicBezTo>
                <a:lnTo>
                  <a:pt x="574186" y="273556"/>
                </a:lnTo>
                <a:cubicBezTo>
                  <a:pt x="577922" y="269826"/>
                  <a:pt x="582902" y="267339"/>
                  <a:pt x="587882" y="264852"/>
                </a:cubicBezTo>
                <a:lnTo>
                  <a:pt x="915310" y="79580"/>
                </a:lnTo>
                <a:close/>
                <a:moveTo>
                  <a:pt x="1085250" y="39635"/>
                </a:moveTo>
                <a:cubicBezTo>
                  <a:pt x="1075912" y="39790"/>
                  <a:pt x="1066576" y="42277"/>
                  <a:pt x="1058484" y="47251"/>
                </a:cubicBezTo>
                <a:lnTo>
                  <a:pt x="805752" y="187759"/>
                </a:lnTo>
                <a:lnTo>
                  <a:pt x="607800" y="298425"/>
                </a:lnTo>
                <a:cubicBezTo>
                  <a:pt x="606556" y="299668"/>
                  <a:pt x="605310" y="300912"/>
                  <a:pt x="605310" y="300912"/>
                </a:cubicBezTo>
                <a:cubicBezTo>
                  <a:pt x="601576" y="303399"/>
                  <a:pt x="599086" y="304642"/>
                  <a:pt x="596596" y="305886"/>
                </a:cubicBezTo>
                <a:cubicBezTo>
                  <a:pt x="595352" y="307129"/>
                  <a:pt x="594106" y="308372"/>
                  <a:pt x="594106" y="309616"/>
                </a:cubicBezTo>
                <a:cubicBezTo>
                  <a:pt x="591616" y="310859"/>
                  <a:pt x="589126" y="313346"/>
                  <a:pt x="587882" y="317077"/>
                </a:cubicBezTo>
                <a:cubicBezTo>
                  <a:pt x="584146" y="322050"/>
                  <a:pt x="580412" y="327024"/>
                  <a:pt x="577922" y="334485"/>
                </a:cubicBezTo>
                <a:cubicBezTo>
                  <a:pt x="574186" y="348162"/>
                  <a:pt x="576676" y="363084"/>
                  <a:pt x="584146" y="375518"/>
                </a:cubicBezTo>
                <a:lnTo>
                  <a:pt x="585392" y="379248"/>
                </a:lnTo>
                <a:cubicBezTo>
                  <a:pt x="601576" y="407847"/>
                  <a:pt x="637680" y="417795"/>
                  <a:pt x="666314" y="402874"/>
                </a:cubicBezTo>
                <a:lnTo>
                  <a:pt x="1038564" y="191489"/>
                </a:lnTo>
                <a:cubicBezTo>
                  <a:pt x="1068444" y="175325"/>
                  <a:pt x="1103302" y="175325"/>
                  <a:pt x="1131938" y="191489"/>
                </a:cubicBezTo>
                <a:lnTo>
                  <a:pt x="1490492" y="405361"/>
                </a:lnTo>
                <a:cubicBezTo>
                  <a:pt x="1517880" y="420282"/>
                  <a:pt x="1553986" y="410334"/>
                  <a:pt x="1570170" y="382979"/>
                </a:cubicBezTo>
                <a:lnTo>
                  <a:pt x="1571414" y="379248"/>
                </a:lnTo>
                <a:cubicBezTo>
                  <a:pt x="1580130" y="365571"/>
                  <a:pt x="1581374" y="350649"/>
                  <a:pt x="1577640" y="336972"/>
                </a:cubicBezTo>
                <a:cubicBezTo>
                  <a:pt x="1572660" y="322050"/>
                  <a:pt x="1562700" y="310859"/>
                  <a:pt x="1549006" y="303399"/>
                </a:cubicBezTo>
                <a:lnTo>
                  <a:pt x="1112018" y="46007"/>
                </a:lnTo>
                <a:cubicBezTo>
                  <a:pt x="1103926" y="41655"/>
                  <a:pt x="1094588" y="39479"/>
                  <a:pt x="1085250" y="39635"/>
                </a:cubicBezTo>
                <a:close/>
                <a:moveTo>
                  <a:pt x="1085718" y="0"/>
                </a:moveTo>
                <a:cubicBezTo>
                  <a:pt x="1101746" y="0"/>
                  <a:pt x="1117620" y="3730"/>
                  <a:pt x="1131938" y="11191"/>
                </a:cubicBezTo>
                <a:lnTo>
                  <a:pt x="1568924" y="267339"/>
                </a:lnTo>
                <a:cubicBezTo>
                  <a:pt x="1591334" y="279773"/>
                  <a:pt x="1608764" y="300912"/>
                  <a:pt x="1614990" y="325781"/>
                </a:cubicBezTo>
                <a:cubicBezTo>
                  <a:pt x="1622460" y="350649"/>
                  <a:pt x="1619968" y="375518"/>
                  <a:pt x="1607520" y="399143"/>
                </a:cubicBezTo>
                <a:lnTo>
                  <a:pt x="1605030" y="402874"/>
                </a:lnTo>
                <a:cubicBezTo>
                  <a:pt x="1586354" y="433960"/>
                  <a:pt x="1552740" y="452611"/>
                  <a:pt x="1517880" y="452611"/>
                </a:cubicBezTo>
                <a:cubicBezTo>
                  <a:pt x="1501696" y="452611"/>
                  <a:pt x="1485512" y="448881"/>
                  <a:pt x="1470572" y="440177"/>
                </a:cubicBezTo>
                <a:lnTo>
                  <a:pt x="1469326" y="440177"/>
                </a:lnTo>
                <a:lnTo>
                  <a:pt x="1453142" y="430229"/>
                </a:lnTo>
                <a:lnTo>
                  <a:pt x="1453142" y="1390163"/>
                </a:lnTo>
                <a:lnTo>
                  <a:pt x="1478042" y="1390163"/>
                </a:lnTo>
                <a:cubicBezTo>
                  <a:pt x="1488002" y="1390163"/>
                  <a:pt x="1497962" y="1398867"/>
                  <a:pt x="1497962" y="1408815"/>
                </a:cubicBezTo>
                <a:cubicBezTo>
                  <a:pt x="1497962" y="1420006"/>
                  <a:pt x="1488002" y="1428710"/>
                  <a:pt x="1478042" y="1428710"/>
                </a:cubicBezTo>
                <a:lnTo>
                  <a:pt x="757198" y="1428710"/>
                </a:lnTo>
                <a:lnTo>
                  <a:pt x="66234" y="1428710"/>
                </a:lnTo>
                <a:lnTo>
                  <a:pt x="45070" y="1428710"/>
                </a:lnTo>
                <a:cubicBezTo>
                  <a:pt x="33866" y="1428710"/>
                  <a:pt x="25150" y="1420006"/>
                  <a:pt x="25150" y="1408815"/>
                </a:cubicBezTo>
                <a:cubicBezTo>
                  <a:pt x="25150" y="1398867"/>
                  <a:pt x="33866" y="1390163"/>
                  <a:pt x="45070" y="1390163"/>
                </a:cubicBezTo>
                <a:lnTo>
                  <a:pt x="66234" y="1390163"/>
                </a:lnTo>
                <a:lnTo>
                  <a:pt x="66234" y="938795"/>
                </a:lnTo>
                <a:lnTo>
                  <a:pt x="41336" y="938795"/>
                </a:lnTo>
                <a:cubicBezTo>
                  <a:pt x="27640" y="938795"/>
                  <a:pt x="13946" y="931334"/>
                  <a:pt x="6476" y="918900"/>
                </a:cubicBezTo>
                <a:cubicBezTo>
                  <a:pt x="-994" y="907709"/>
                  <a:pt x="-2240" y="891545"/>
                  <a:pt x="3986" y="879110"/>
                </a:cubicBezTo>
                <a:lnTo>
                  <a:pt x="106074" y="670213"/>
                </a:lnTo>
                <a:lnTo>
                  <a:pt x="106074" y="325781"/>
                </a:lnTo>
                <a:lnTo>
                  <a:pt x="41336" y="325781"/>
                </a:lnTo>
                <a:cubicBezTo>
                  <a:pt x="27640" y="325781"/>
                  <a:pt x="13946" y="318320"/>
                  <a:pt x="6476" y="305886"/>
                </a:cubicBezTo>
                <a:cubicBezTo>
                  <a:pt x="-994" y="293451"/>
                  <a:pt x="-2240" y="278530"/>
                  <a:pt x="3986" y="266096"/>
                </a:cubicBezTo>
                <a:lnTo>
                  <a:pt x="114790" y="41033"/>
                </a:lnTo>
                <a:lnTo>
                  <a:pt x="986274" y="41033"/>
                </a:lnTo>
                <a:lnTo>
                  <a:pt x="1038564" y="11191"/>
                </a:lnTo>
                <a:cubicBezTo>
                  <a:pt x="1053504" y="3730"/>
                  <a:pt x="1069688" y="0"/>
                  <a:pt x="10857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46">
            <a:extLst>
              <a:ext uri="{FF2B5EF4-FFF2-40B4-BE49-F238E27FC236}">
                <a16:creationId xmlns:a16="http://schemas.microsoft.com/office/drawing/2014/main" id="{10FC1052-4888-E448-971D-16924597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87" y="8374083"/>
            <a:ext cx="10184109" cy="4235140"/>
          </a:xfrm>
          <a:custGeom>
            <a:avLst/>
            <a:gdLst>
              <a:gd name="T0" fmla="*/ 8173 w 8174"/>
              <a:gd name="T1" fmla="*/ 3399 h 3400"/>
              <a:gd name="T2" fmla="*/ 1699 w 8174"/>
              <a:gd name="T3" fmla="*/ 3399 h 3400"/>
              <a:gd name="T4" fmla="*/ 1699 w 8174"/>
              <a:gd name="T5" fmla="*/ 3399 h 3400"/>
              <a:gd name="T6" fmla="*/ 0 w 8174"/>
              <a:gd name="T7" fmla="*/ 1699 h 3400"/>
              <a:gd name="T8" fmla="*/ 0 w 8174"/>
              <a:gd name="T9" fmla="*/ 1699 h 3400"/>
              <a:gd name="T10" fmla="*/ 0 w 8174"/>
              <a:gd name="T11" fmla="*/ 1699 h 3400"/>
              <a:gd name="T12" fmla="*/ 1699 w 8174"/>
              <a:gd name="T13" fmla="*/ 0 h 3400"/>
              <a:gd name="T14" fmla="*/ 8173 w 8174"/>
              <a:gd name="T15" fmla="*/ 0 h 3400"/>
              <a:gd name="T16" fmla="*/ 8173 w 8174"/>
              <a:gd name="T17" fmla="*/ 339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4" h="3400">
                <a:moveTo>
                  <a:pt x="8173" y="3399"/>
                </a:moveTo>
                <a:lnTo>
                  <a:pt x="1699" y="3399"/>
                </a:lnTo>
                <a:lnTo>
                  <a:pt x="1699" y="3399"/>
                </a:lnTo>
                <a:cubicBezTo>
                  <a:pt x="761" y="3399"/>
                  <a:pt x="0" y="2638"/>
                  <a:pt x="0" y="1699"/>
                </a:cubicBezTo>
                <a:lnTo>
                  <a:pt x="0" y="1699"/>
                </a:lnTo>
                <a:lnTo>
                  <a:pt x="0" y="1699"/>
                </a:lnTo>
                <a:cubicBezTo>
                  <a:pt x="0" y="761"/>
                  <a:pt x="761" y="0"/>
                  <a:pt x="1699" y="0"/>
                </a:cubicBezTo>
                <a:lnTo>
                  <a:pt x="8173" y="0"/>
                </a:lnTo>
                <a:lnTo>
                  <a:pt x="8173" y="3399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47">
            <a:extLst>
              <a:ext uri="{FF2B5EF4-FFF2-40B4-BE49-F238E27FC236}">
                <a16:creationId xmlns:a16="http://schemas.microsoft.com/office/drawing/2014/main" id="{652229DF-77B2-F045-B5B7-D8DC9720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336" y="8374083"/>
            <a:ext cx="10184109" cy="4235140"/>
          </a:xfrm>
          <a:custGeom>
            <a:avLst/>
            <a:gdLst>
              <a:gd name="T0" fmla="*/ 0 w 8174"/>
              <a:gd name="T1" fmla="*/ 3399 h 3400"/>
              <a:gd name="T2" fmla="*/ 6474 w 8174"/>
              <a:gd name="T3" fmla="*/ 3399 h 3400"/>
              <a:gd name="T4" fmla="*/ 6474 w 8174"/>
              <a:gd name="T5" fmla="*/ 3399 h 3400"/>
              <a:gd name="T6" fmla="*/ 8173 w 8174"/>
              <a:gd name="T7" fmla="*/ 1699 h 3400"/>
              <a:gd name="T8" fmla="*/ 8173 w 8174"/>
              <a:gd name="T9" fmla="*/ 1699 h 3400"/>
              <a:gd name="T10" fmla="*/ 8173 w 8174"/>
              <a:gd name="T11" fmla="*/ 1699 h 3400"/>
              <a:gd name="T12" fmla="*/ 6474 w 8174"/>
              <a:gd name="T13" fmla="*/ 0 h 3400"/>
              <a:gd name="T14" fmla="*/ 0 w 8174"/>
              <a:gd name="T15" fmla="*/ 0 h 3400"/>
              <a:gd name="T16" fmla="*/ 0 w 8174"/>
              <a:gd name="T17" fmla="*/ 339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4" h="3400">
                <a:moveTo>
                  <a:pt x="0" y="3399"/>
                </a:moveTo>
                <a:lnTo>
                  <a:pt x="6474" y="3399"/>
                </a:lnTo>
                <a:lnTo>
                  <a:pt x="6474" y="3399"/>
                </a:lnTo>
                <a:cubicBezTo>
                  <a:pt x="7412" y="3399"/>
                  <a:pt x="8173" y="2638"/>
                  <a:pt x="8173" y="1699"/>
                </a:cubicBezTo>
                <a:lnTo>
                  <a:pt x="8173" y="1699"/>
                </a:lnTo>
                <a:lnTo>
                  <a:pt x="8173" y="1699"/>
                </a:lnTo>
                <a:cubicBezTo>
                  <a:pt x="8173" y="761"/>
                  <a:pt x="7412" y="0"/>
                  <a:pt x="6474" y="0"/>
                </a:cubicBezTo>
                <a:lnTo>
                  <a:pt x="0" y="0"/>
                </a:lnTo>
                <a:lnTo>
                  <a:pt x="0" y="3399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8109-5ABC-B044-973B-B9FCF55E76E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F32BF-DF41-464A-BEB6-6D39730E993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CCE3E-D695-BC4F-96E7-1338FC0E5E9E}"/>
              </a:ext>
            </a:extLst>
          </p:cNvPr>
          <p:cNvSpPr txBox="1"/>
          <p:nvPr/>
        </p:nvSpPr>
        <p:spPr>
          <a:xfrm>
            <a:off x="6651503" y="4696796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3BD14-2AEC-AC47-B5C8-09E0C2B21DF0}"/>
              </a:ext>
            </a:extLst>
          </p:cNvPr>
          <p:cNvSpPr txBox="1"/>
          <p:nvPr/>
        </p:nvSpPr>
        <p:spPr>
          <a:xfrm>
            <a:off x="6651503" y="5355126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1D08D-98FC-B34C-B51B-724347184162}"/>
              </a:ext>
            </a:extLst>
          </p:cNvPr>
          <p:cNvSpPr txBox="1"/>
          <p:nvPr/>
        </p:nvSpPr>
        <p:spPr>
          <a:xfrm>
            <a:off x="2819618" y="5950944"/>
            <a:ext cx="270065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C86A6-2C8F-5A4D-AC66-8B1FD249D46E}"/>
              </a:ext>
            </a:extLst>
          </p:cNvPr>
          <p:cNvSpPr txBox="1"/>
          <p:nvPr/>
        </p:nvSpPr>
        <p:spPr>
          <a:xfrm>
            <a:off x="6651503" y="9436860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1EF30-2655-7249-93AD-823C3F4FA50C}"/>
              </a:ext>
            </a:extLst>
          </p:cNvPr>
          <p:cNvSpPr txBox="1"/>
          <p:nvPr/>
        </p:nvSpPr>
        <p:spPr>
          <a:xfrm>
            <a:off x="6651503" y="10095190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806F4-B70C-A349-AD9C-F567A0F6B83A}"/>
              </a:ext>
            </a:extLst>
          </p:cNvPr>
          <p:cNvSpPr txBox="1"/>
          <p:nvPr/>
        </p:nvSpPr>
        <p:spPr>
          <a:xfrm>
            <a:off x="2819618" y="11221894"/>
            <a:ext cx="270065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3AB1C-C3DE-A746-8265-BADFF0BBF9AF}"/>
              </a:ext>
            </a:extLst>
          </p:cNvPr>
          <p:cNvSpPr txBox="1"/>
          <p:nvPr/>
        </p:nvSpPr>
        <p:spPr>
          <a:xfrm>
            <a:off x="13122847" y="4696796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D1B77-C835-0C45-89EE-43B94EFC808A}"/>
              </a:ext>
            </a:extLst>
          </p:cNvPr>
          <p:cNvSpPr txBox="1"/>
          <p:nvPr/>
        </p:nvSpPr>
        <p:spPr>
          <a:xfrm>
            <a:off x="13122847" y="5355126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E5EA5-1D40-FD42-8006-CB3664DE899E}"/>
              </a:ext>
            </a:extLst>
          </p:cNvPr>
          <p:cNvSpPr txBox="1"/>
          <p:nvPr/>
        </p:nvSpPr>
        <p:spPr>
          <a:xfrm>
            <a:off x="13122847" y="9436860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0E75-E0CF-3646-A42A-EA532B923794}"/>
              </a:ext>
            </a:extLst>
          </p:cNvPr>
          <p:cNvSpPr txBox="1"/>
          <p:nvPr/>
        </p:nvSpPr>
        <p:spPr>
          <a:xfrm>
            <a:off x="13122847" y="10095190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7C59C-B345-A347-B7A8-D02ECBA3B165}"/>
              </a:ext>
            </a:extLst>
          </p:cNvPr>
          <p:cNvSpPr txBox="1"/>
          <p:nvPr/>
        </p:nvSpPr>
        <p:spPr>
          <a:xfrm>
            <a:off x="18787043" y="6007216"/>
            <a:ext cx="270065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38B25-7170-524D-8401-897200B31BE7}"/>
              </a:ext>
            </a:extLst>
          </p:cNvPr>
          <p:cNvSpPr txBox="1"/>
          <p:nvPr/>
        </p:nvSpPr>
        <p:spPr>
          <a:xfrm>
            <a:off x="18787043" y="11278166"/>
            <a:ext cx="270065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0625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1">
            <a:extLst>
              <a:ext uri="{FF2B5EF4-FFF2-40B4-BE49-F238E27FC236}">
                <a16:creationId xmlns:a16="http://schemas.microsoft.com/office/drawing/2014/main" id="{3F12B319-1161-5D45-90EB-213C35B8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924" y="5023324"/>
            <a:ext cx="6481795" cy="6201650"/>
          </a:xfrm>
          <a:custGeom>
            <a:avLst/>
            <a:gdLst>
              <a:gd name="T0" fmla="*/ 2601 w 5202"/>
              <a:gd name="T1" fmla="*/ 0 h 4980"/>
              <a:gd name="T2" fmla="*/ 2601 w 5202"/>
              <a:gd name="T3" fmla="*/ 0 h 4980"/>
              <a:gd name="T4" fmla="*/ 2601 w 5202"/>
              <a:gd name="T5" fmla="*/ 0 h 4980"/>
              <a:gd name="T6" fmla="*/ 445 w 5202"/>
              <a:gd name="T7" fmla="*/ 1245 h 4980"/>
              <a:gd name="T8" fmla="*/ 445 w 5202"/>
              <a:gd name="T9" fmla="*/ 1245 h 4980"/>
              <a:gd name="T10" fmla="*/ 445 w 5202"/>
              <a:gd name="T11" fmla="*/ 1245 h 4980"/>
              <a:gd name="T12" fmla="*/ 445 w 5202"/>
              <a:gd name="T13" fmla="*/ 3734 h 4980"/>
              <a:gd name="T14" fmla="*/ 445 w 5202"/>
              <a:gd name="T15" fmla="*/ 3734 h 4980"/>
              <a:gd name="T16" fmla="*/ 445 w 5202"/>
              <a:gd name="T17" fmla="*/ 3734 h 4980"/>
              <a:gd name="T18" fmla="*/ 2601 w 5202"/>
              <a:gd name="T19" fmla="*/ 4979 h 4980"/>
              <a:gd name="T20" fmla="*/ 2601 w 5202"/>
              <a:gd name="T21" fmla="*/ 4979 h 4980"/>
              <a:gd name="T22" fmla="*/ 2601 w 5202"/>
              <a:gd name="T23" fmla="*/ 4979 h 4980"/>
              <a:gd name="T24" fmla="*/ 4757 w 5202"/>
              <a:gd name="T25" fmla="*/ 3734 h 4980"/>
              <a:gd name="T26" fmla="*/ 4757 w 5202"/>
              <a:gd name="T27" fmla="*/ 3734 h 4980"/>
              <a:gd name="T28" fmla="*/ 4757 w 5202"/>
              <a:gd name="T29" fmla="*/ 3734 h 4980"/>
              <a:gd name="T30" fmla="*/ 4757 w 5202"/>
              <a:gd name="T31" fmla="*/ 1245 h 4980"/>
              <a:gd name="T32" fmla="*/ 4757 w 5202"/>
              <a:gd name="T33" fmla="*/ 1245 h 4980"/>
              <a:gd name="T34" fmla="*/ 4757 w 5202"/>
              <a:gd name="T35" fmla="*/ 1245 h 4980"/>
              <a:gd name="T36" fmla="*/ 2601 w 5202"/>
              <a:gd name="T37" fmla="*/ 0 h 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02" h="4980">
                <a:moveTo>
                  <a:pt x="2601" y="0"/>
                </a:moveTo>
                <a:lnTo>
                  <a:pt x="2601" y="0"/>
                </a:lnTo>
                <a:lnTo>
                  <a:pt x="2601" y="0"/>
                </a:lnTo>
                <a:cubicBezTo>
                  <a:pt x="1711" y="0"/>
                  <a:pt x="889" y="475"/>
                  <a:pt x="445" y="1245"/>
                </a:cubicBezTo>
                <a:lnTo>
                  <a:pt x="445" y="1245"/>
                </a:lnTo>
                <a:lnTo>
                  <a:pt x="445" y="1245"/>
                </a:lnTo>
                <a:cubicBezTo>
                  <a:pt x="0" y="2015"/>
                  <a:pt x="0" y="2964"/>
                  <a:pt x="445" y="3734"/>
                </a:cubicBezTo>
                <a:lnTo>
                  <a:pt x="445" y="3734"/>
                </a:lnTo>
                <a:lnTo>
                  <a:pt x="445" y="3734"/>
                </a:lnTo>
                <a:cubicBezTo>
                  <a:pt x="889" y="4505"/>
                  <a:pt x="1711" y="4979"/>
                  <a:pt x="2601" y="4979"/>
                </a:cubicBezTo>
                <a:lnTo>
                  <a:pt x="2601" y="4979"/>
                </a:lnTo>
                <a:lnTo>
                  <a:pt x="2601" y="4979"/>
                </a:lnTo>
                <a:cubicBezTo>
                  <a:pt x="3490" y="4979"/>
                  <a:pt x="4312" y="4505"/>
                  <a:pt x="4757" y="3734"/>
                </a:cubicBezTo>
                <a:lnTo>
                  <a:pt x="4757" y="3734"/>
                </a:lnTo>
                <a:lnTo>
                  <a:pt x="4757" y="3734"/>
                </a:lnTo>
                <a:cubicBezTo>
                  <a:pt x="5201" y="2964"/>
                  <a:pt x="5201" y="2015"/>
                  <a:pt x="4757" y="1245"/>
                </a:cubicBezTo>
                <a:lnTo>
                  <a:pt x="4757" y="1245"/>
                </a:lnTo>
                <a:lnTo>
                  <a:pt x="4757" y="1245"/>
                </a:lnTo>
                <a:cubicBezTo>
                  <a:pt x="4312" y="475"/>
                  <a:pt x="3490" y="0"/>
                  <a:pt x="260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24FD67F6-CD8D-BF41-B3A2-47D63F83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228" y="3974156"/>
            <a:ext cx="2010456" cy="2010455"/>
          </a:xfrm>
          <a:prstGeom prst="roundRect">
            <a:avLst>
              <a:gd name="adj" fmla="val 846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5">
            <a:extLst>
              <a:ext uri="{FF2B5EF4-FFF2-40B4-BE49-F238E27FC236}">
                <a16:creationId xmlns:a16="http://schemas.microsoft.com/office/drawing/2014/main" id="{F4D15C6B-C90B-D041-9BBF-CF8B2932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228" y="7116178"/>
            <a:ext cx="2010456" cy="2010455"/>
          </a:xfrm>
          <a:prstGeom prst="roundRect">
            <a:avLst>
              <a:gd name="adj" fmla="val 8802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87">
            <a:extLst>
              <a:ext uri="{FF2B5EF4-FFF2-40B4-BE49-F238E27FC236}">
                <a16:creationId xmlns:a16="http://schemas.microsoft.com/office/drawing/2014/main" id="{432C6037-71C0-B64E-9D76-780FD401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228" y="10269185"/>
            <a:ext cx="2010456" cy="2010455"/>
          </a:xfrm>
          <a:prstGeom prst="roundRect">
            <a:avLst>
              <a:gd name="adj" fmla="val 8802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59">
            <a:extLst>
              <a:ext uri="{FF2B5EF4-FFF2-40B4-BE49-F238E27FC236}">
                <a16:creationId xmlns:a16="http://schemas.microsoft.com/office/drawing/2014/main" id="{488BBADE-A627-274B-B7C4-701BAD68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486" y="3974156"/>
            <a:ext cx="2010456" cy="2010455"/>
          </a:xfrm>
          <a:prstGeom prst="roundRect">
            <a:avLst>
              <a:gd name="adj" fmla="val 811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31">
            <a:extLst>
              <a:ext uri="{FF2B5EF4-FFF2-40B4-BE49-F238E27FC236}">
                <a16:creationId xmlns:a16="http://schemas.microsoft.com/office/drawing/2014/main" id="{5834C198-65E6-5843-9507-1E5465C2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486" y="7116178"/>
            <a:ext cx="2010456" cy="2010455"/>
          </a:xfrm>
          <a:prstGeom prst="roundRect">
            <a:avLst>
              <a:gd name="adj" fmla="val 880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03">
            <a:extLst>
              <a:ext uri="{FF2B5EF4-FFF2-40B4-BE49-F238E27FC236}">
                <a16:creationId xmlns:a16="http://schemas.microsoft.com/office/drawing/2014/main" id="{E8034C67-D06D-0C43-8B64-12517404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486" y="10269185"/>
            <a:ext cx="2010456" cy="2010455"/>
          </a:xfrm>
          <a:prstGeom prst="roundRect">
            <a:avLst>
              <a:gd name="adj" fmla="val 846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04">
            <a:extLst>
              <a:ext uri="{FF2B5EF4-FFF2-40B4-BE49-F238E27FC236}">
                <a16:creationId xmlns:a16="http://schemas.microsoft.com/office/drawing/2014/main" id="{728C6304-F1E6-404D-9705-1C2B7923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433" y="6039540"/>
            <a:ext cx="4735007" cy="5251352"/>
          </a:xfrm>
          <a:custGeom>
            <a:avLst/>
            <a:gdLst>
              <a:gd name="T0" fmla="*/ 3304 w 3802"/>
              <a:gd name="T1" fmla="*/ 3374 h 4214"/>
              <a:gd name="T2" fmla="*/ 3448 w 3802"/>
              <a:gd name="T3" fmla="*/ 2937 h 4214"/>
              <a:gd name="T4" fmla="*/ 2848 w 3802"/>
              <a:gd name="T5" fmla="*/ 3734 h 4214"/>
              <a:gd name="T6" fmla="*/ 2703 w 3802"/>
              <a:gd name="T7" fmla="*/ 3458 h 4214"/>
              <a:gd name="T8" fmla="*/ 2848 w 3802"/>
              <a:gd name="T9" fmla="*/ 3734 h 4214"/>
              <a:gd name="T10" fmla="*/ 2120 w 3802"/>
              <a:gd name="T11" fmla="*/ 1152 h 4214"/>
              <a:gd name="T12" fmla="*/ 2264 w 3802"/>
              <a:gd name="T13" fmla="*/ 715 h 4214"/>
              <a:gd name="T14" fmla="*/ 2264 w 3802"/>
              <a:gd name="T15" fmla="*/ 2305 h 4214"/>
              <a:gd name="T16" fmla="*/ 2120 w 3802"/>
              <a:gd name="T17" fmla="*/ 1868 h 4214"/>
              <a:gd name="T18" fmla="*/ 2264 w 3802"/>
              <a:gd name="T19" fmla="*/ 2305 h 4214"/>
              <a:gd name="T20" fmla="*/ 2120 w 3802"/>
              <a:gd name="T21" fmla="*/ 3498 h 4214"/>
              <a:gd name="T22" fmla="*/ 2264 w 3802"/>
              <a:gd name="T23" fmla="*/ 3061 h 4214"/>
              <a:gd name="T24" fmla="*/ 1576 w 3802"/>
              <a:gd name="T25" fmla="*/ 1152 h 4214"/>
              <a:gd name="T26" fmla="*/ 1432 w 3802"/>
              <a:gd name="T27" fmla="*/ 715 h 4214"/>
              <a:gd name="T28" fmla="*/ 1576 w 3802"/>
              <a:gd name="T29" fmla="*/ 1152 h 4214"/>
              <a:gd name="T30" fmla="*/ 1432 w 3802"/>
              <a:gd name="T31" fmla="*/ 2305 h 4214"/>
              <a:gd name="T32" fmla="*/ 1576 w 3802"/>
              <a:gd name="T33" fmla="*/ 1868 h 4214"/>
              <a:gd name="T34" fmla="*/ 1576 w 3802"/>
              <a:gd name="T35" fmla="*/ 3498 h 4214"/>
              <a:gd name="T36" fmla="*/ 1432 w 3802"/>
              <a:gd name="T37" fmla="*/ 3061 h 4214"/>
              <a:gd name="T38" fmla="*/ 1576 w 3802"/>
              <a:gd name="T39" fmla="*/ 3498 h 4214"/>
              <a:gd name="T40" fmla="*/ 173 w 3802"/>
              <a:gd name="T41" fmla="*/ 3840 h 4214"/>
              <a:gd name="T42" fmla="*/ 317 w 3802"/>
              <a:gd name="T43" fmla="*/ 3403 h 4214"/>
              <a:gd name="T44" fmla="*/ 3446 w 3802"/>
              <a:gd name="T45" fmla="*/ 2854 h 4214"/>
              <a:gd name="T46" fmla="*/ 3212 w 3802"/>
              <a:gd name="T47" fmla="*/ 2576 h 4214"/>
              <a:gd name="T48" fmla="*/ 2862 w 3802"/>
              <a:gd name="T49" fmla="*/ 2345 h 4214"/>
              <a:gd name="T50" fmla="*/ 2534 w 3802"/>
              <a:gd name="T51" fmla="*/ 2786 h 4214"/>
              <a:gd name="T52" fmla="*/ 2534 w 3802"/>
              <a:gd name="T53" fmla="*/ 1692 h 4214"/>
              <a:gd name="T54" fmla="*/ 2084 w 3802"/>
              <a:gd name="T55" fmla="*/ 541 h 4214"/>
              <a:gd name="T56" fmla="*/ 1946 w 3802"/>
              <a:gd name="T57" fmla="*/ 231 h 4214"/>
              <a:gd name="T58" fmla="*/ 1734 w 3802"/>
              <a:gd name="T59" fmla="*/ 0 h 4214"/>
              <a:gd name="T60" fmla="*/ 1267 w 3802"/>
              <a:gd name="T61" fmla="*/ 525 h 4214"/>
              <a:gd name="T62" fmla="*/ 1267 w 3802"/>
              <a:gd name="T63" fmla="*/ 1868 h 4214"/>
              <a:gd name="T64" fmla="*/ 1142 w 3802"/>
              <a:gd name="T65" fmla="*/ 2476 h 4214"/>
              <a:gd name="T66" fmla="*/ 895 w 3802"/>
              <a:gd name="T67" fmla="*/ 2576 h 4214"/>
              <a:gd name="T68" fmla="*/ 373 w 3802"/>
              <a:gd name="T69" fmla="*/ 2973 h 4214"/>
              <a:gd name="T70" fmla="*/ 0 w 3802"/>
              <a:gd name="T71" fmla="*/ 3085 h 4214"/>
              <a:gd name="T72" fmla="*/ 1267 w 3802"/>
              <a:gd name="T73" fmla="*/ 4213 h 4214"/>
              <a:gd name="T74" fmla="*/ 2534 w 3802"/>
              <a:gd name="T75" fmla="*/ 4213 h 4214"/>
              <a:gd name="T76" fmla="*/ 3801 w 3802"/>
              <a:gd name="T77" fmla="*/ 2854 h 4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2" h="4214">
                <a:moveTo>
                  <a:pt x="3448" y="3374"/>
                </a:moveTo>
                <a:lnTo>
                  <a:pt x="3304" y="3374"/>
                </a:lnTo>
                <a:lnTo>
                  <a:pt x="3304" y="2937"/>
                </a:lnTo>
                <a:lnTo>
                  <a:pt x="3448" y="2937"/>
                </a:lnTo>
                <a:lnTo>
                  <a:pt x="3448" y="3374"/>
                </a:lnTo>
                <a:close/>
                <a:moveTo>
                  <a:pt x="2848" y="3734"/>
                </a:moveTo>
                <a:lnTo>
                  <a:pt x="2703" y="3734"/>
                </a:lnTo>
                <a:lnTo>
                  <a:pt x="2703" y="3458"/>
                </a:lnTo>
                <a:lnTo>
                  <a:pt x="2848" y="3458"/>
                </a:lnTo>
                <a:lnTo>
                  <a:pt x="2848" y="3734"/>
                </a:lnTo>
                <a:close/>
                <a:moveTo>
                  <a:pt x="2264" y="1152"/>
                </a:moveTo>
                <a:lnTo>
                  <a:pt x="2120" y="1152"/>
                </a:lnTo>
                <a:lnTo>
                  <a:pt x="2120" y="715"/>
                </a:lnTo>
                <a:lnTo>
                  <a:pt x="2264" y="715"/>
                </a:lnTo>
                <a:lnTo>
                  <a:pt x="2264" y="1152"/>
                </a:lnTo>
                <a:close/>
                <a:moveTo>
                  <a:pt x="2264" y="2305"/>
                </a:moveTo>
                <a:lnTo>
                  <a:pt x="2120" y="2305"/>
                </a:lnTo>
                <a:lnTo>
                  <a:pt x="2120" y="1868"/>
                </a:lnTo>
                <a:lnTo>
                  <a:pt x="2264" y="1868"/>
                </a:lnTo>
                <a:lnTo>
                  <a:pt x="2264" y="2305"/>
                </a:lnTo>
                <a:close/>
                <a:moveTo>
                  <a:pt x="2264" y="3498"/>
                </a:moveTo>
                <a:lnTo>
                  <a:pt x="2120" y="3498"/>
                </a:lnTo>
                <a:lnTo>
                  <a:pt x="2120" y="3061"/>
                </a:lnTo>
                <a:lnTo>
                  <a:pt x="2264" y="3061"/>
                </a:lnTo>
                <a:lnTo>
                  <a:pt x="2264" y="3498"/>
                </a:lnTo>
                <a:close/>
                <a:moveTo>
                  <a:pt x="1576" y="1152"/>
                </a:moveTo>
                <a:lnTo>
                  <a:pt x="1432" y="1152"/>
                </a:lnTo>
                <a:lnTo>
                  <a:pt x="1432" y="715"/>
                </a:lnTo>
                <a:lnTo>
                  <a:pt x="1576" y="715"/>
                </a:lnTo>
                <a:lnTo>
                  <a:pt x="1576" y="1152"/>
                </a:lnTo>
                <a:close/>
                <a:moveTo>
                  <a:pt x="1576" y="2305"/>
                </a:moveTo>
                <a:lnTo>
                  <a:pt x="1432" y="2305"/>
                </a:lnTo>
                <a:lnTo>
                  <a:pt x="1432" y="1868"/>
                </a:lnTo>
                <a:lnTo>
                  <a:pt x="1576" y="1868"/>
                </a:lnTo>
                <a:lnTo>
                  <a:pt x="1576" y="2305"/>
                </a:lnTo>
                <a:close/>
                <a:moveTo>
                  <a:pt x="1576" y="3498"/>
                </a:moveTo>
                <a:lnTo>
                  <a:pt x="1432" y="3498"/>
                </a:lnTo>
                <a:lnTo>
                  <a:pt x="1432" y="3061"/>
                </a:lnTo>
                <a:lnTo>
                  <a:pt x="1576" y="3061"/>
                </a:lnTo>
                <a:lnTo>
                  <a:pt x="1576" y="3498"/>
                </a:lnTo>
                <a:close/>
                <a:moveTo>
                  <a:pt x="317" y="3840"/>
                </a:moveTo>
                <a:lnTo>
                  <a:pt x="173" y="3840"/>
                </a:lnTo>
                <a:lnTo>
                  <a:pt x="173" y="3403"/>
                </a:lnTo>
                <a:lnTo>
                  <a:pt x="317" y="3403"/>
                </a:lnTo>
                <a:lnTo>
                  <a:pt x="317" y="3840"/>
                </a:lnTo>
                <a:close/>
                <a:moveTo>
                  <a:pt x="3446" y="2854"/>
                </a:moveTo>
                <a:lnTo>
                  <a:pt x="3446" y="2576"/>
                </a:lnTo>
                <a:lnTo>
                  <a:pt x="3212" y="2576"/>
                </a:lnTo>
                <a:lnTo>
                  <a:pt x="3212" y="2345"/>
                </a:lnTo>
                <a:lnTo>
                  <a:pt x="2862" y="2345"/>
                </a:lnTo>
                <a:lnTo>
                  <a:pt x="2862" y="2786"/>
                </a:lnTo>
                <a:lnTo>
                  <a:pt x="2534" y="2786"/>
                </a:lnTo>
                <a:lnTo>
                  <a:pt x="2534" y="1868"/>
                </a:lnTo>
                <a:lnTo>
                  <a:pt x="2534" y="1692"/>
                </a:lnTo>
                <a:lnTo>
                  <a:pt x="2534" y="541"/>
                </a:lnTo>
                <a:lnTo>
                  <a:pt x="2084" y="541"/>
                </a:lnTo>
                <a:lnTo>
                  <a:pt x="2084" y="231"/>
                </a:lnTo>
                <a:lnTo>
                  <a:pt x="1946" y="231"/>
                </a:lnTo>
                <a:lnTo>
                  <a:pt x="1946" y="0"/>
                </a:lnTo>
                <a:lnTo>
                  <a:pt x="1734" y="0"/>
                </a:lnTo>
                <a:lnTo>
                  <a:pt x="1734" y="525"/>
                </a:lnTo>
                <a:lnTo>
                  <a:pt x="1267" y="525"/>
                </a:lnTo>
                <a:lnTo>
                  <a:pt x="1267" y="1677"/>
                </a:lnTo>
                <a:lnTo>
                  <a:pt x="1267" y="1868"/>
                </a:lnTo>
                <a:lnTo>
                  <a:pt x="1267" y="2476"/>
                </a:lnTo>
                <a:lnTo>
                  <a:pt x="1142" y="2476"/>
                </a:lnTo>
                <a:lnTo>
                  <a:pt x="1142" y="2576"/>
                </a:lnTo>
                <a:lnTo>
                  <a:pt x="895" y="2576"/>
                </a:lnTo>
                <a:lnTo>
                  <a:pt x="895" y="2973"/>
                </a:lnTo>
                <a:lnTo>
                  <a:pt x="373" y="2973"/>
                </a:lnTo>
                <a:lnTo>
                  <a:pt x="373" y="3085"/>
                </a:lnTo>
                <a:lnTo>
                  <a:pt x="0" y="3085"/>
                </a:lnTo>
                <a:lnTo>
                  <a:pt x="0" y="4213"/>
                </a:lnTo>
                <a:lnTo>
                  <a:pt x="1267" y="4213"/>
                </a:lnTo>
                <a:lnTo>
                  <a:pt x="2534" y="4213"/>
                </a:lnTo>
                <a:lnTo>
                  <a:pt x="2534" y="4213"/>
                </a:lnTo>
                <a:lnTo>
                  <a:pt x="3801" y="4213"/>
                </a:lnTo>
                <a:lnTo>
                  <a:pt x="3801" y="2854"/>
                </a:lnTo>
                <a:lnTo>
                  <a:pt x="3446" y="2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37A007A-8AF2-9E4B-B2A2-182AE68A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037" y="10637032"/>
            <a:ext cx="1029642" cy="1273330"/>
          </a:xfrm>
          <a:custGeom>
            <a:avLst/>
            <a:gdLst>
              <a:gd name="connsiteX0" fmla="*/ 571917 w 1029642"/>
              <a:gd name="connsiteY0" fmla="*/ 749635 h 1273330"/>
              <a:gd name="connsiteX1" fmla="*/ 578455 w 1029642"/>
              <a:gd name="connsiteY1" fmla="*/ 749635 h 1273330"/>
              <a:gd name="connsiteX2" fmla="*/ 599381 w 1029642"/>
              <a:gd name="connsiteY2" fmla="*/ 776002 h 1273330"/>
              <a:gd name="connsiteX3" fmla="*/ 599381 w 1029642"/>
              <a:gd name="connsiteY3" fmla="*/ 781994 h 1273330"/>
              <a:gd name="connsiteX4" fmla="*/ 578455 w 1029642"/>
              <a:gd name="connsiteY4" fmla="*/ 809560 h 1273330"/>
              <a:gd name="connsiteX5" fmla="*/ 571917 w 1029642"/>
              <a:gd name="connsiteY5" fmla="*/ 809560 h 1273330"/>
              <a:gd name="connsiteX6" fmla="*/ 549683 w 1029642"/>
              <a:gd name="connsiteY6" fmla="*/ 781994 h 1273330"/>
              <a:gd name="connsiteX7" fmla="*/ 550991 w 1029642"/>
              <a:gd name="connsiteY7" fmla="*/ 776002 h 1273330"/>
              <a:gd name="connsiteX8" fmla="*/ 571917 w 1029642"/>
              <a:gd name="connsiteY8" fmla="*/ 749635 h 1273330"/>
              <a:gd name="connsiteX9" fmla="*/ 463157 w 1029642"/>
              <a:gd name="connsiteY9" fmla="*/ 524961 h 1273330"/>
              <a:gd name="connsiteX10" fmla="*/ 475631 w 1029642"/>
              <a:gd name="connsiteY10" fmla="*/ 526970 h 1273330"/>
              <a:gd name="connsiteX11" fmla="*/ 481791 w 1029642"/>
              <a:gd name="connsiteY11" fmla="*/ 549217 h 1273330"/>
              <a:gd name="connsiteX12" fmla="*/ 389385 w 1029642"/>
              <a:gd name="connsiteY12" fmla="*/ 709889 h 1273330"/>
              <a:gd name="connsiteX13" fmla="*/ 375833 w 1029642"/>
              <a:gd name="connsiteY13" fmla="*/ 718540 h 1273330"/>
              <a:gd name="connsiteX14" fmla="*/ 367207 w 1029642"/>
              <a:gd name="connsiteY14" fmla="*/ 716068 h 1273330"/>
              <a:gd name="connsiteX15" fmla="*/ 361047 w 1029642"/>
              <a:gd name="connsiteY15" fmla="*/ 692585 h 1273330"/>
              <a:gd name="connsiteX16" fmla="*/ 453453 w 1029642"/>
              <a:gd name="connsiteY16" fmla="*/ 533149 h 1273330"/>
              <a:gd name="connsiteX17" fmla="*/ 463157 w 1029642"/>
              <a:gd name="connsiteY17" fmla="*/ 524961 h 1273330"/>
              <a:gd name="connsiteX18" fmla="*/ 652599 w 1029642"/>
              <a:gd name="connsiteY18" fmla="*/ 143033 h 1273330"/>
              <a:gd name="connsiteX19" fmla="*/ 586227 w 1029642"/>
              <a:gd name="connsiteY19" fmla="*/ 181369 h 1273330"/>
              <a:gd name="connsiteX20" fmla="*/ 615031 w 1029642"/>
              <a:gd name="connsiteY20" fmla="*/ 284010 h 1273330"/>
              <a:gd name="connsiteX21" fmla="*/ 671383 w 1029642"/>
              <a:gd name="connsiteY21" fmla="*/ 291430 h 1273330"/>
              <a:gd name="connsiteX22" fmla="*/ 718971 w 1029642"/>
              <a:gd name="connsiteY22" fmla="*/ 256804 h 1273330"/>
              <a:gd name="connsiteX23" fmla="*/ 690169 w 1029642"/>
              <a:gd name="connsiteY23" fmla="*/ 154163 h 1273330"/>
              <a:gd name="connsiteX24" fmla="*/ 652599 w 1029642"/>
              <a:gd name="connsiteY24" fmla="*/ 143033 h 1273330"/>
              <a:gd name="connsiteX25" fmla="*/ 666061 w 1029642"/>
              <a:gd name="connsiteY25" fmla="*/ 110320 h 1273330"/>
              <a:gd name="connsiteX26" fmla="*/ 707701 w 1029642"/>
              <a:gd name="connsiteY26" fmla="*/ 124483 h 1273330"/>
              <a:gd name="connsiteX27" fmla="*/ 747773 w 1029642"/>
              <a:gd name="connsiteY27" fmla="*/ 272880 h 1273330"/>
              <a:gd name="connsiteX28" fmla="*/ 681401 w 1029642"/>
              <a:gd name="connsiteY28" fmla="*/ 324819 h 1273330"/>
              <a:gd name="connsiteX29" fmla="*/ 651347 w 1029642"/>
              <a:gd name="connsiteY29" fmla="*/ 328529 h 1273330"/>
              <a:gd name="connsiteX30" fmla="*/ 596245 w 1029642"/>
              <a:gd name="connsiteY30" fmla="*/ 313690 h 1273330"/>
              <a:gd name="connsiteX31" fmla="*/ 544901 w 1029642"/>
              <a:gd name="connsiteY31" fmla="*/ 246911 h 1273330"/>
              <a:gd name="connsiteX32" fmla="*/ 556173 w 1029642"/>
              <a:gd name="connsiteY32" fmla="*/ 164056 h 1273330"/>
              <a:gd name="connsiteX33" fmla="*/ 623483 w 1029642"/>
              <a:gd name="connsiteY33" fmla="*/ 113199 h 1273330"/>
              <a:gd name="connsiteX34" fmla="*/ 666061 w 1029642"/>
              <a:gd name="connsiteY34" fmla="*/ 110320 h 1273330"/>
              <a:gd name="connsiteX35" fmla="*/ 582093 w 1029642"/>
              <a:gd name="connsiteY35" fmla="*/ 33649 h 1273330"/>
              <a:gd name="connsiteX36" fmla="*/ 365329 w 1029642"/>
              <a:gd name="connsiteY36" fmla="*/ 121931 h 1273330"/>
              <a:gd name="connsiteX37" fmla="*/ 329201 w 1029642"/>
              <a:gd name="connsiteY37" fmla="*/ 519823 h 1273330"/>
              <a:gd name="connsiteX38" fmla="*/ 331693 w 1029642"/>
              <a:gd name="connsiteY38" fmla="*/ 575776 h 1273330"/>
              <a:gd name="connsiteX39" fmla="*/ 36444 w 1029642"/>
              <a:gd name="connsiteY39" fmla="*/ 1086818 h 1273330"/>
              <a:gd name="connsiteX40" fmla="*/ 35198 w 1029642"/>
              <a:gd name="connsiteY40" fmla="*/ 1095522 h 1273330"/>
              <a:gd name="connsiteX41" fmla="*/ 55131 w 1029642"/>
              <a:gd name="connsiteY41" fmla="*/ 1217376 h 1273330"/>
              <a:gd name="connsiteX42" fmla="*/ 264421 w 1029642"/>
              <a:gd name="connsiteY42" fmla="*/ 856787 h 1273330"/>
              <a:gd name="connsiteX43" fmla="*/ 288091 w 1029642"/>
              <a:gd name="connsiteY43" fmla="*/ 850570 h 1273330"/>
              <a:gd name="connsiteX44" fmla="*/ 294319 w 1029642"/>
              <a:gd name="connsiteY44" fmla="*/ 872951 h 1273330"/>
              <a:gd name="connsiteX45" fmla="*/ 85029 w 1029642"/>
              <a:gd name="connsiteY45" fmla="*/ 1234784 h 1273330"/>
              <a:gd name="connsiteX46" fmla="*/ 200887 w 1029642"/>
              <a:gd name="connsiteY46" fmla="*/ 1192508 h 1273330"/>
              <a:gd name="connsiteX47" fmla="*/ 207115 w 1029642"/>
              <a:gd name="connsiteY47" fmla="*/ 1186291 h 1273330"/>
              <a:gd name="connsiteX48" fmla="*/ 255701 w 1029642"/>
              <a:gd name="connsiteY48" fmla="*/ 1105469 h 1273330"/>
              <a:gd name="connsiteX49" fmla="*/ 268159 w 1029642"/>
              <a:gd name="connsiteY49" fmla="*/ 1056976 h 1273330"/>
              <a:gd name="connsiteX50" fmla="*/ 285599 w 1029642"/>
              <a:gd name="connsiteY50" fmla="*/ 992319 h 1273330"/>
              <a:gd name="connsiteX51" fmla="*/ 332939 w 1029642"/>
              <a:gd name="connsiteY51" fmla="*/ 945069 h 1273330"/>
              <a:gd name="connsiteX52" fmla="*/ 355363 w 1029642"/>
              <a:gd name="connsiteY52" fmla="*/ 927661 h 1273330"/>
              <a:gd name="connsiteX53" fmla="*/ 360345 w 1029642"/>
              <a:gd name="connsiteY53" fmla="*/ 900306 h 1273330"/>
              <a:gd name="connsiteX54" fmla="*/ 360345 w 1029642"/>
              <a:gd name="connsiteY54" fmla="*/ 897820 h 1273330"/>
              <a:gd name="connsiteX55" fmla="*/ 346641 w 1029642"/>
              <a:gd name="connsiteY55" fmla="*/ 808294 h 1273330"/>
              <a:gd name="connsiteX56" fmla="*/ 356607 w 1029642"/>
              <a:gd name="connsiteY56" fmla="*/ 790886 h 1273330"/>
              <a:gd name="connsiteX57" fmla="*/ 441321 w 1029642"/>
              <a:gd name="connsiteY57" fmla="*/ 757314 h 1273330"/>
              <a:gd name="connsiteX58" fmla="*/ 461253 w 1029642"/>
              <a:gd name="connsiteY58" fmla="*/ 747367 h 1273330"/>
              <a:gd name="connsiteX59" fmla="*/ 503609 w 1029642"/>
              <a:gd name="connsiteY59" fmla="*/ 674006 h 1273330"/>
              <a:gd name="connsiteX60" fmla="*/ 552195 w 1029642"/>
              <a:gd name="connsiteY60" fmla="*/ 649137 h 1273330"/>
              <a:gd name="connsiteX61" fmla="*/ 849935 w 1029642"/>
              <a:gd name="connsiteY61" fmla="*/ 496198 h 1273330"/>
              <a:gd name="connsiteX62" fmla="*/ 874849 w 1029642"/>
              <a:gd name="connsiteY62" fmla="*/ 246272 h 1273330"/>
              <a:gd name="connsiteX63" fmla="*/ 704179 w 1029642"/>
              <a:gd name="connsiteY63" fmla="*/ 59761 h 1273330"/>
              <a:gd name="connsiteX64" fmla="*/ 582093 w 1029642"/>
              <a:gd name="connsiteY64" fmla="*/ 33649 h 1273330"/>
              <a:gd name="connsiteX65" fmla="*/ 984507 w 1029642"/>
              <a:gd name="connsiteY65" fmla="*/ 31438 h 1273330"/>
              <a:gd name="connsiteX66" fmla="*/ 994199 w 1029642"/>
              <a:gd name="connsiteY66" fmla="*/ 31438 h 1273330"/>
              <a:gd name="connsiteX67" fmla="*/ 1026915 w 1029642"/>
              <a:gd name="connsiteY67" fmla="*/ 76898 h 1273330"/>
              <a:gd name="connsiteX68" fmla="*/ 1026915 w 1029642"/>
              <a:gd name="connsiteY68" fmla="*/ 87000 h 1273330"/>
              <a:gd name="connsiteX69" fmla="*/ 994199 w 1029642"/>
              <a:gd name="connsiteY69" fmla="*/ 132460 h 1273330"/>
              <a:gd name="connsiteX70" fmla="*/ 984507 w 1029642"/>
              <a:gd name="connsiteY70" fmla="*/ 132460 h 1273330"/>
              <a:gd name="connsiteX71" fmla="*/ 951791 w 1029642"/>
              <a:gd name="connsiteY71" fmla="*/ 87000 h 1273330"/>
              <a:gd name="connsiteX72" fmla="*/ 951791 w 1029642"/>
              <a:gd name="connsiteY72" fmla="*/ 78161 h 1273330"/>
              <a:gd name="connsiteX73" fmla="*/ 984507 w 1029642"/>
              <a:gd name="connsiteY73" fmla="*/ 31438 h 1273330"/>
              <a:gd name="connsiteX74" fmla="*/ 543475 w 1029642"/>
              <a:gd name="connsiteY74" fmla="*/ 2032 h 1273330"/>
              <a:gd name="connsiteX75" fmla="*/ 619155 w 1029642"/>
              <a:gd name="connsiteY75" fmla="*/ 2136 h 1273330"/>
              <a:gd name="connsiteX76" fmla="*/ 717883 w 1029642"/>
              <a:gd name="connsiteY76" fmla="*/ 28675 h 1273330"/>
              <a:gd name="connsiteX77" fmla="*/ 907239 w 1029642"/>
              <a:gd name="connsiteY77" fmla="*/ 236325 h 1273330"/>
              <a:gd name="connsiteX78" fmla="*/ 878587 w 1029642"/>
              <a:gd name="connsiteY78" fmla="*/ 512362 h 1273330"/>
              <a:gd name="connsiteX79" fmla="*/ 549703 w 1029642"/>
              <a:gd name="connsiteY79" fmla="*/ 682709 h 1273330"/>
              <a:gd name="connsiteX80" fmla="*/ 533507 w 1029642"/>
              <a:gd name="connsiteY80" fmla="*/ 691413 h 1273330"/>
              <a:gd name="connsiteX81" fmla="*/ 491151 w 1029642"/>
              <a:gd name="connsiteY81" fmla="*/ 764775 h 1273330"/>
              <a:gd name="connsiteX82" fmla="*/ 435091 w 1029642"/>
              <a:gd name="connsiteY82" fmla="*/ 790886 h 1273330"/>
              <a:gd name="connsiteX83" fmla="*/ 386507 w 1029642"/>
              <a:gd name="connsiteY83" fmla="*/ 807051 h 1273330"/>
              <a:gd name="connsiteX84" fmla="*/ 375295 w 1029642"/>
              <a:gd name="connsiteY84" fmla="*/ 825702 h 1273330"/>
              <a:gd name="connsiteX85" fmla="*/ 386507 w 1029642"/>
              <a:gd name="connsiteY85" fmla="*/ 876682 h 1273330"/>
              <a:gd name="connsiteX86" fmla="*/ 392735 w 1029642"/>
              <a:gd name="connsiteY86" fmla="*/ 886629 h 1273330"/>
              <a:gd name="connsiteX87" fmla="*/ 380277 w 1029642"/>
              <a:gd name="connsiteY87" fmla="*/ 951286 h 1273330"/>
              <a:gd name="connsiteX88" fmla="*/ 350379 w 1029642"/>
              <a:gd name="connsiteY88" fmla="*/ 973668 h 1273330"/>
              <a:gd name="connsiteX89" fmla="*/ 315497 w 1029642"/>
              <a:gd name="connsiteY89" fmla="*/ 1009727 h 1273330"/>
              <a:gd name="connsiteX90" fmla="*/ 301793 w 1029642"/>
              <a:gd name="connsiteY90" fmla="*/ 1058219 h 1273330"/>
              <a:gd name="connsiteX91" fmla="*/ 284353 w 1029642"/>
              <a:gd name="connsiteY91" fmla="*/ 1121633 h 1273330"/>
              <a:gd name="connsiteX92" fmla="*/ 237013 w 1029642"/>
              <a:gd name="connsiteY92" fmla="*/ 1203699 h 1273330"/>
              <a:gd name="connsiteX93" fmla="*/ 213343 w 1029642"/>
              <a:gd name="connsiteY93" fmla="*/ 1223593 h 1273330"/>
              <a:gd name="connsiteX94" fmla="*/ 86275 w 1029642"/>
              <a:gd name="connsiteY94" fmla="*/ 1270843 h 1273330"/>
              <a:gd name="connsiteX95" fmla="*/ 70080 w 1029642"/>
              <a:gd name="connsiteY95" fmla="*/ 1273330 h 1273330"/>
              <a:gd name="connsiteX96" fmla="*/ 47656 w 1029642"/>
              <a:gd name="connsiteY96" fmla="*/ 1267113 h 1273330"/>
              <a:gd name="connsiteX97" fmla="*/ 22741 w 1029642"/>
              <a:gd name="connsiteY97" fmla="*/ 1233541 h 1273330"/>
              <a:gd name="connsiteX98" fmla="*/ 317 w 1029642"/>
              <a:gd name="connsiteY98" fmla="*/ 1101739 h 1273330"/>
              <a:gd name="connsiteX99" fmla="*/ 6546 w 1029642"/>
              <a:gd name="connsiteY99" fmla="*/ 1070654 h 1273330"/>
              <a:gd name="connsiteX100" fmla="*/ 301793 w 1029642"/>
              <a:gd name="connsiteY100" fmla="*/ 558368 h 1273330"/>
              <a:gd name="connsiteX101" fmla="*/ 301793 w 1029642"/>
              <a:gd name="connsiteY101" fmla="*/ 540961 h 1273330"/>
              <a:gd name="connsiteX102" fmla="*/ 341659 w 1029642"/>
              <a:gd name="connsiteY102" fmla="*/ 98306 h 1273330"/>
              <a:gd name="connsiteX103" fmla="*/ 543475 w 1029642"/>
              <a:gd name="connsiteY103" fmla="*/ 2032 h 127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29642" h="1273330">
                <a:moveTo>
                  <a:pt x="571917" y="749635"/>
                </a:moveTo>
                <a:cubicBezTo>
                  <a:pt x="573225" y="747238"/>
                  <a:pt x="575839" y="747238"/>
                  <a:pt x="578455" y="749635"/>
                </a:cubicBezTo>
                <a:cubicBezTo>
                  <a:pt x="582379" y="759223"/>
                  <a:pt x="588919" y="771208"/>
                  <a:pt x="599381" y="776002"/>
                </a:cubicBezTo>
                <a:cubicBezTo>
                  <a:pt x="601997" y="778399"/>
                  <a:pt x="601997" y="780796"/>
                  <a:pt x="599381" y="781994"/>
                </a:cubicBezTo>
                <a:cubicBezTo>
                  <a:pt x="588919" y="786788"/>
                  <a:pt x="582379" y="798773"/>
                  <a:pt x="578455" y="809560"/>
                </a:cubicBezTo>
                <a:cubicBezTo>
                  <a:pt x="575839" y="811957"/>
                  <a:pt x="573225" y="811957"/>
                  <a:pt x="571917" y="809560"/>
                </a:cubicBezTo>
                <a:cubicBezTo>
                  <a:pt x="567993" y="798773"/>
                  <a:pt x="561453" y="787987"/>
                  <a:pt x="549683" y="781994"/>
                </a:cubicBezTo>
                <a:cubicBezTo>
                  <a:pt x="548375" y="780796"/>
                  <a:pt x="548375" y="778399"/>
                  <a:pt x="550991" y="776002"/>
                </a:cubicBezTo>
                <a:cubicBezTo>
                  <a:pt x="561453" y="771208"/>
                  <a:pt x="567993" y="759223"/>
                  <a:pt x="571917" y="749635"/>
                </a:cubicBezTo>
                <a:close/>
                <a:moveTo>
                  <a:pt x="463157" y="524961"/>
                </a:moveTo>
                <a:cubicBezTo>
                  <a:pt x="467315" y="523880"/>
                  <a:pt x="471935" y="524498"/>
                  <a:pt x="475631" y="526970"/>
                </a:cubicBezTo>
                <a:cubicBezTo>
                  <a:pt x="484255" y="531913"/>
                  <a:pt x="486719" y="541801"/>
                  <a:pt x="481791" y="549217"/>
                </a:cubicBezTo>
                <a:lnTo>
                  <a:pt x="389385" y="709889"/>
                </a:lnTo>
                <a:cubicBezTo>
                  <a:pt x="386921" y="716068"/>
                  <a:pt x="381993" y="718540"/>
                  <a:pt x="375833" y="718540"/>
                </a:cubicBezTo>
                <a:cubicBezTo>
                  <a:pt x="372137" y="718540"/>
                  <a:pt x="369671" y="717304"/>
                  <a:pt x="367207" y="716068"/>
                </a:cubicBezTo>
                <a:cubicBezTo>
                  <a:pt x="358583" y="711124"/>
                  <a:pt x="356119" y="701237"/>
                  <a:pt x="361047" y="692585"/>
                </a:cubicBezTo>
                <a:lnTo>
                  <a:pt x="453453" y="533149"/>
                </a:lnTo>
                <a:cubicBezTo>
                  <a:pt x="455301" y="528824"/>
                  <a:pt x="458997" y="526043"/>
                  <a:pt x="463157" y="524961"/>
                </a:cubicBezTo>
                <a:close/>
                <a:moveTo>
                  <a:pt x="652599" y="143033"/>
                </a:moveTo>
                <a:cubicBezTo>
                  <a:pt x="626301" y="143033"/>
                  <a:pt x="600003" y="156636"/>
                  <a:pt x="586227" y="181369"/>
                </a:cubicBezTo>
                <a:cubicBezTo>
                  <a:pt x="564939" y="217231"/>
                  <a:pt x="577461" y="262987"/>
                  <a:pt x="615031" y="284010"/>
                </a:cubicBezTo>
                <a:cubicBezTo>
                  <a:pt x="631311" y="293903"/>
                  <a:pt x="651347" y="296377"/>
                  <a:pt x="671383" y="291430"/>
                </a:cubicBezTo>
                <a:cubicBezTo>
                  <a:pt x="691421" y="286483"/>
                  <a:pt x="707701" y="274117"/>
                  <a:pt x="718971" y="256804"/>
                </a:cubicBezTo>
                <a:cubicBezTo>
                  <a:pt x="739007" y="219705"/>
                  <a:pt x="726485" y="173949"/>
                  <a:pt x="690169" y="154163"/>
                </a:cubicBezTo>
                <a:cubicBezTo>
                  <a:pt x="678897" y="146743"/>
                  <a:pt x="665123" y="143033"/>
                  <a:pt x="652599" y="143033"/>
                </a:cubicBezTo>
                <a:close/>
                <a:moveTo>
                  <a:pt x="666061" y="110320"/>
                </a:moveTo>
                <a:cubicBezTo>
                  <a:pt x="680385" y="112117"/>
                  <a:pt x="694553" y="116754"/>
                  <a:pt x="707701" y="124483"/>
                </a:cubicBezTo>
                <a:cubicBezTo>
                  <a:pt x="760297" y="154163"/>
                  <a:pt x="777829" y="220941"/>
                  <a:pt x="747773" y="272880"/>
                </a:cubicBezTo>
                <a:cubicBezTo>
                  <a:pt x="732747" y="298850"/>
                  <a:pt x="708953" y="317400"/>
                  <a:pt x="681401" y="324819"/>
                </a:cubicBezTo>
                <a:cubicBezTo>
                  <a:pt x="671383" y="326056"/>
                  <a:pt x="661365" y="328529"/>
                  <a:pt x="651347" y="328529"/>
                </a:cubicBezTo>
                <a:cubicBezTo>
                  <a:pt x="632563" y="328529"/>
                  <a:pt x="613779" y="323583"/>
                  <a:pt x="596245" y="313690"/>
                </a:cubicBezTo>
                <a:cubicBezTo>
                  <a:pt x="571199" y="298850"/>
                  <a:pt x="552415" y="275354"/>
                  <a:pt x="544901" y="246911"/>
                </a:cubicBezTo>
                <a:cubicBezTo>
                  <a:pt x="537387" y="218468"/>
                  <a:pt x="542397" y="188789"/>
                  <a:pt x="556173" y="164056"/>
                </a:cubicBezTo>
                <a:cubicBezTo>
                  <a:pt x="571201" y="138087"/>
                  <a:pt x="595933" y="120464"/>
                  <a:pt x="623483" y="113199"/>
                </a:cubicBezTo>
                <a:cubicBezTo>
                  <a:pt x="637257" y="109567"/>
                  <a:pt x="651737" y="108523"/>
                  <a:pt x="666061" y="110320"/>
                </a:cubicBezTo>
                <a:close/>
                <a:moveTo>
                  <a:pt x="582093" y="33649"/>
                </a:moveTo>
                <a:cubicBezTo>
                  <a:pt x="501117" y="33649"/>
                  <a:pt x="422633" y="64734"/>
                  <a:pt x="365329" y="121931"/>
                </a:cubicBezTo>
                <a:cubicBezTo>
                  <a:pt x="256947" y="230108"/>
                  <a:pt x="241997" y="400455"/>
                  <a:pt x="329201" y="519823"/>
                </a:cubicBezTo>
                <a:cubicBezTo>
                  <a:pt x="341659" y="535987"/>
                  <a:pt x="341659" y="557125"/>
                  <a:pt x="331693" y="575776"/>
                </a:cubicBezTo>
                <a:lnTo>
                  <a:pt x="36444" y="1086818"/>
                </a:lnTo>
                <a:cubicBezTo>
                  <a:pt x="35198" y="1090548"/>
                  <a:pt x="33953" y="1093035"/>
                  <a:pt x="35198" y="1095522"/>
                </a:cubicBezTo>
                <a:lnTo>
                  <a:pt x="55131" y="1217376"/>
                </a:lnTo>
                <a:lnTo>
                  <a:pt x="264421" y="856787"/>
                </a:lnTo>
                <a:cubicBezTo>
                  <a:pt x="269403" y="848083"/>
                  <a:pt x="279369" y="845596"/>
                  <a:pt x="288091" y="850570"/>
                </a:cubicBezTo>
                <a:cubicBezTo>
                  <a:pt x="295565" y="855544"/>
                  <a:pt x="299303" y="864247"/>
                  <a:pt x="294319" y="872951"/>
                </a:cubicBezTo>
                <a:lnTo>
                  <a:pt x="85029" y="1234784"/>
                </a:lnTo>
                <a:lnTo>
                  <a:pt x="200887" y="1192508"/>
                </a:lnTo>
                <a:cubicBezTo>
                  <a:pt x="203377" y="1191265"/>
                  <a:pt x="205869" y="1188778"/>
                  <a:pt x="207115" y="1186291"/>
                </a:cubicBezTo>
                <a:lnTo>
                  <a:pt x="255701" y="1105469"/>
                </a:lnTo>
                <a:cubicBezTo>
                  <a:pt x="266913" y="1084331"/>
                  <a:pt x="268159" y="1071897"/>
                  <a:pt x="268159" y="1056976"/>
                </a:cubicBezTo>
                <a:cubicBezTo>
                  <a:pt x="269403" y="1039568"/>
                  <a:pt x="270649" y="1020917"/>
                  <a:pt x="285599" y="992319"/>
                </a:cubicBezTo>
                <a:cubicBezTo>
                  <a:pt x="301793" y="964964"/>
                  <a:pt x="317989" y="955016"/>
                  <a:pt x="332939" y="945069"/>
                </a:cubicBezTo>
                <a:cubicBezTo>
                  <a:pt x="341659" y="940095"/>
                  <a:pt x="347887" y="935122"/>
                  <a:pt x="355363" y="927661"/>
                </a:cubicBezTo>
                <a:cubicBezTo>
                  <a:pt x="362837" y="920201"/>
                  <a:pt x="364083" y="907767"/>
                  <a:pt x="360345" y="900306"/>
                </a:cubicBezTo>
                <a:cubicBezTo>
                  <a:pt x="360345" y="899063"/>
                  <a:pt x="360345" y="897820"/>
                  <a:pt x="360345" y="897820"/>
                </a:cubicBezTo>
                <a:cubicBezTo>
                  <a:pt x="340413" y="874195"/>
                  <a:pt x="329201" y="838136"/>
                  <a:pt x="346641" y="808294"/>
                </a:cubicBezTo>
                <a:lnTo>
                  <a:pt x="356607" y="790886"/>
                </a:lnTo>
                <a:cubicBezTo>
                  <a:pt x="374049" y="759801"/>
                  <a:pt x="411421" y="751097"/>
                  <a:pt x="441321" y="757314"/>
                </a:cubicBezTo>
                <a:cubicBezTo>
                  <a:pt x="448795" y="758558"/>
                  <a:pt x="457515" y="754827"/>
                  <a:pt x="461253" y="747367"/>
                </a:cubicBezTo>
                <a:lnTo>
                  <a:pt x="503609" y="674006"/>
                </a:lnTo>
                <a:cubicBezTo>
                  <a:pt x="513575" y="656598"/>
                  <a:pt x="533507" y="646651"/>
                  <a:pt x="552195" y="649137"/>
                </a:cubicBezTo>
                <a:cubicBezTo>
                  <a:pt x="673035" y="659085"/>
                  <a:pt x="788891" y="600644"/>
                  <a:pt x="849935" y="496198"/>
                </a:cubicBezTo>
                <a:cubicBezTo>
                  <a:pt x="892291" y="420350"/>
                  <a:pt x="902257" y="329581"/>
                  <a:pt x="874849" y="246272"/>
                </a:cubicBezTo>
                <a:cubicBezTo>
                  <a:pt x="847443" y="162964"/>
                  <a:pt x="786399" y="95820"/>
                  <a:pt x="704179" y="59761"/>
                </a:cubicBezTo>
                <a:cubicBezTo>
                  <a:pt x="665559" y="42353"/>
                  <a:pt x="623203" y="33649"/>
                  <a:pt x="582093" y="33649"/>
                </a:cubicBezTo>
                <a:close/>
                <a:moveTo>
                  <a:pt x="984507" y="31438"/>
                </a:moveTo>
                <a:cubicBezTo>
                  <a:pt x="985717" y="27650"/>
                  <a:pt x="991777" y="27650"/>
                  <a:pt x="994199" y="31438"/>
                </a:cubicBezTo>
                <a:cubicBezTo>
                  <a:pt x="1000259" y="47854"/>
                  <a:pt x="1009951" y="69321"/>
                  <a:pt x="1026915" y="76898"/>
                </a:cubicBezTo>
                <a:cubicBezTo>
                  <a:pt x="1030551" y="79424"/>
                  <a:pt x="1030551" y="84475"/>
                  <a:pt x="1026915" y="87000"/>
                </a:cubicBezTo>
                <a:cubicBezTo>
                  <a:pt x="1009951" y="95840"/>
                  <a:pt x="1000259" y="116044"/>
                  <a:pt x="994199" y="132460"/>
                </a:cubicBezTo>
                <a:cubicBezTo>
                  <a:pt x="991777" y="136248"/>
                  <a:pt x="985717" y="136248"/>
                  <a:pt x="984507" y="132460"/>
                </a:cubicBezTo>
                <a:cubicBezTo>
                  <a:pt x="978447" y="116044"/>
                  <a:pt x="968755" y="95840"/>
                  <a:pt x="951791" y="87000"/>
                </a:cubicBezTo>
                <a:cubicBezTo>
                  <a:pt x="949367" y="84475"/>
                  <a:pt x="949367" y="79424"/>
                  <a:pt x="951791" y="78161"/>
                </a:cubicBezTo>
                <a:cubicBezTo>
                  <a:pt x="968755" y="69321"/>
                  <a:pt x="978447" y="47854"/>
                  <a:pt x="984507" y="31438"/>
                </a:cubicBezTo>
                <a:close/>
                <a:moveTo>
                  <a:pt x="543475" y="2032"/>
                </a:moveTo>
                <a:cubicBezTo>
                  <a:pt x="568525" y="-698"/>
                  <a:pt x="593927" y="-691"/>
                  <a:pt x="619155" y="2136"/>
                </a:cubicBezTo>
                <a:cubicBezTo>
                  <a:pt x="652791" y="5905"/>
                  <a:pt x="686115" y="14687"/>
                  <a:pt x="717883" y="28675"/>
                </a:cubicBezTo>
                <a:cubicBezTo>
                  <a:pt x="810069" y="68465"/>
                  <a:pt x="877341" y="141826"/>
                  <a:pt x="907239" y="236325"/>
                </a:cubicBezTo>
                <a:cubicBezTo>
                  <a:pt x="937139" y="328337"/>
                  <a:pt x="927173" y="429054"/>
                  <a:pt x="878587" y="512362"/>
                </a:cubicBezTo>
                <a:cubicBezTo>
                  <a:pt x="812561" y="627999"/>
                  <a:pt x="683001" y="695144"/>
                  <a:pt x="549703" y="682709"/>
                </a:cubicBezTo>
                <a:cubicBezTo>
                  <a:pt x="543473" y="682709"/>
                  <a:pt x="537245" y="685196"/>
                  <a:pt x="533507" y="691413"/>
                </a:cubicBezTo>
                <a:lnTo>
                  <a:pt x="491151" y="764775"/>
                </a:lnTo>
                <a:cubicBezTo>
                  <a:pt x="479939" y="784669"/>
                  <a:pt x="457515" y="794617"/>
                  <a:pt x="435091" y="790886"/>
                </a:cubicBezTo>
                <a:cubicBezTo>
                  <a:pt x="417651" y="787156"/>
                  <a:pt x="395227" y="792130"/>
                  <a:pt x="386507" y="807051"/>
                </a:cubicBezTo>
                <a:lnTo>
                  <a:pt x="375295" y="825702"/>
                </a:lnTo>
                <a:cubicBezTo>
                  <a:pt x="366575" y="840623"/>
                  <a:pt x="374049" y="861761"/>
                  <a:pt x="386507" y="876682"/>
                </a:cubicBezTo>
                <a:cubicBezTo>
                  <a:pt x="387753" y="877925"/>
                  <a:pt x="390243" y="882899"/>
                  <a:pt x="392735" y="886629"/>
                </a:cubicBezTo>
                <a:cubicBezTo>
                  <a:pt x="401455" y="907767"/>
                  <a:pt x="396473" y="933879"/>
                  <a:pt x="380277" y="951286"/>
                </a:cubicBezTo>
                <a:cubicBezTo>
                  <a:pt x="370311" y="961233"/>
                  <a:pt x="360345" y="968694"/>
                  <a:pt x="350379" y="973668"/>
                </a:cubicBezTo>
                <a:cubicBezTo>
                  <a:pt x="339167" y="982371"/>
                  <a:pt x="327955" y="988589"/>
                  <a:pt x="315497" y="1009727"/>
                </a:cubicBezTo>
                <a:cubicBezTo>
                  <a:pt x="304285" y="1030865"/>
                  <a:pt x="303039" y="1043299"/>
                  <a:pt x="301793" y="1058219"/>
                </a:cubicBezTo>
                <a:cubicBezTo>
                  <a:pt x="301793" y="1075627"/>
                  <a:pt x="300549" y="1094279"/>
                  <a:pt x="284353" y="1121633"/>
                </a:cubicBezTo>
                <a:lnTo>
                  <a:pt x="237013" y="1203699"/>
                </a:lnTo>
                <a:cubicBezTo>
                  <a:pt x="232031" y="1213646"/>
                  <a:pt x="223311" y="1219863"/>
                  <a:pt x="213343" y="1223593"/>
                </a:cubicBezTo>
                <a:lnTo>
                  <a:pt x="86275" y="1270843"/>
                </a:lnTo>
                <a:cubicBezTo>
                  <a:pt x="81293" y="1272086"/>
                  <a:pt x="76309" y="1273330"/>
                  <a:pt x="70080" y="1273330"/>
                </a:cubicBezTo>
                <a:cubicBezTo>
                  <a:pt x="62605" y="1273330"/>
                  <a:pt x="53885" y="1270843"/>
                  <a:pt x="47656" y="1267113"/>
                </a:cubicBezTo>
                <a:cubicBezTo>
                  <a:pt x="35198" y="1259652"/>
                  <a:pt x="26478" y="1248461"/>
                  <a:pt x="22741" y="1233541"/>
                </a:cubicBezTo>
                <a:lnTo>
                  <a:pt x="317" y="1101739"/>
                </a:lnTo>
                <a:cubicBezTo>
                  <a:pt x="-929" y="1091792"/>
                  <a:pt x="1563" y="1079357"/>
                  <a:pt x="6546" y="1070654"/>
                </a:cubicBezTo>
                <a:lnTo>
                  <a:pt x="301793" y="558368"/>
                </a:lnTo>
                <a:cubicBezTo>
                  <a:pt x="305531" y="553395"/>
                  <a:pt x="305531" y="545934"/>
                  <a:pt x="301793" y="540961"/>
                </a:cubicBezTo>
                <a:cubicBezTo>
                  <a:pt x="203377" y="407916"/>
                  <a:pt x="220819" y="217674"/>
                  <a:pt x="341659" y="98306"/>
                </a:cubicBezTo>
                <a:cubicBezTo>
                  <a:pt x="396317" y="43052"/>
                  <a:pt x="468319" y="10223"/>
                  <a:pt x="543475" y="20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0D4FE66-674A-0247-BE3D-E4AC1F93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131" y="10714121"/>
            <a:ext cx="1383388" cy="1119332"/>
          </a:xfrm>
          <a:custGeom>
            <a:avLst/>
            <a:gdLst>
              <a:gd name="connsiteX0" fmla="*/ 582404 w 1383388"/>
              <a:gd name="connsiteY0" fmla="*/ 524178 h 1119332"/>
              <a:gd name="connsiteX1" fmla="*/ 539981 w 1383388"/>
              <a:gd name="connsiteY1" fmla="*/ 546637 h 1119332"/>
              <a:gd name="connsiteX2" fmla="*/ 476345 w 1383388"/>
              <a:gd name="connsiteY2" fmla="*/ 755003 h 1119332"/>
              <a:gd name="connsiteX3" fmla="*/ 485079 w 1383388"/>
              <a:gd name="connsiteY3" fmla="*/ 798673 h 1119332"/>
              <a:gd name="connsiteX4" fmla="*/ 510034 w 1383388"/>
              <a:gd name="connsiteY4" fmla="*/ 801168 h 1119332"/>
              <a:gd name="connsiteX5" fmla="*/ 554954 w 1383388"/>
              <a:gd name="connsiteY5" fmla="*/ 600288 h 1119332"/>
              <a:gd name="connsiteX6" fmla="*/ 574918 w 1383388"/>
              <a:gd name="connsiteY6" fmla="*/ 586563 h 1119332"/>
              <a:gd name="connsiteX7" fmla="*/ 587395 w 1383388"/>
              <a:gd name="connsiteY7" fmla="*/ 607774 h 1119332"/>
              <a:gd name="connsiteX8" fmla="*/ 529999 w 1383388"/>
              <a:gd name="connsiteY8" fmla="*/ 869792 h 1119332"/>
              <a:gd name="connsiteX9" fmla="*/ 531246 w 1383388"/>
              <a:gd name="connsiteY9" fmla="*/ 873535 h 1119332"/>
              <a:gd name="connsiteX10" fmla="*/ 534990 w 1383388"/>
              <a:gd name="connsiteY10" fmla="*/ 876030 h 1119332"/>
              <a:gd name="connsiteX11" fmla="*/ 568679 w 1383388"/>
              <a:gd name="connsiteY11" fmla="*/ 876030 h 1119332"/>
              <a:gd name="connsiteX12" fmla="*/ 586147 w 1383388"/>
              <a:gd name="connsiteY12" fmla="*/ 892250 h 1119332"/>
              <a:gd name="connsiteX13" fmla="*/ 586147 w 1383388"/>
              <a:gd name="connsiteY13" fmla="*/ 1016404 h 1119332"/>
              <a:gd name="connsiteX14" fmla="*/ 586147 w 1383388"/>
              <a:gd name="connsiteY14" fmla="*/ 1046966 h 1119332"/>
              <a:gd name="connsiteX15" fmla="*/ 624828 w 1383388"/>
              <a:gd name="connsiteY15" fmla="*/ 1084397 h 1119332"/>
              <a:gd name="connsiteX16" fmla="*/ 663508 w 1383388"/>
              <a:gd name="connsiteY16" fmla="*/ 1046966 h 1119332"/>
              <a:gd name="connsiteX17" fmla="*/ 663508 w 1383388"/>
              <a:gd name="connsiteY17" fmla="*/ 971075 h 1119332"/>
              <a:gd name="connsiteX18" fmla="*/ 663508 w 1383388"/>
              <a:gd name="connsiteY18" fmla="*/ 892250 h 1119332"/>
              <a:gd name="connsiteX19" fmla="*/ 679729 w 1383388"/>
              <a:gd name="connsiteY19" fmla="*/ 876030 h 1119332"/>
              <a:gd name="connsiteX20" fmla="*/ 698445 w 1383388"/>
              <a:gd name="connsiteY20" fmla="*/ 892250 h 1119332"/>
              <a:gd name="connsiteX21" fmla="*/ 698445 w 1383388"/>
              <a:gd name="connsiteY21" fmla="*/ 950603 h 1119332"/>
              <a:gd name="connsiteX22" fmla="*/ 698445 w 1383388"/>
              <a:gd name="connsiteY22" fmla="*/ 1046966 h 1119332"/>
              <a:gd name="connsiteX23" fmla="*/ 735878 w 1383388"/>
              <a:gd name="connsiteY23" fmla="*/ 1084397 h 1119332"/>
              <a:gd name="connsiteX24" fmla="*/ 774558 w 1383388"/>
              <a:gd name="connsiteY24" fmla="*/ 1046966 h 1119332"/>
              <a:gd name="connsiteX25" fmla="*/ 774558 w 1383388"/>
              <a:gd name="connsiteY25" fmla="*/ 906006 h 1119332"/>
              <a:gd name="connsiteX26" fmla="*/ 774558 w 1383388"/>
              <a:gd name="connsiteY26" fmla="*/ 892250 h 1119332"/>
              <a:gd name="connsiteX27" fmla="*/ 792027 w 1383388"/>
              <a:gd name="connsiteY27" fmla="*/ 876030 h 1119332"/>
              <a:gd name="connsiteX28" fmla="*/ 825716 w 1383388"/>
              <a:gd name="connsiteY28" fmla="*/ 876030 h 1119332"/>
              <a:gd name="connsiteX29" fmla="*/ 829460 w 1383388"/>
              <a:gd name="connsiteY29" fmla="*/ 873535 h 1119332"/>
              <a:gd name="connsiteX30" fmla="*/ 830707 w 1383388"/>
              <a:gd name="connsiteY30" fmla="*/ 869792 h 1119332"/>
              <a:gd name="connsiteX31" fmla="*/ 773311 w 1383388"/>
              <a:gd name="connsiteY31" fmla="*/ 607774 h 1119332"/>
              <a:gd name="connsiteX32" fmla="*/ 785788 w 1383388"/>
              <a:gd name="connsiteY32" fmla="*/ 586563 h 1119332"/>
              <a:gd name="connsiteX33" fmla="*/ 807000 w 1383388"/>
              <a:gd name="connsiteY33" fmla="*/ 600288 h 1119332"/>
              <a:gd name="connsiteX34" fmla="*/ 850671 w 1383388"/>
              <a:gd name="connsiteY34" fmla="*/ 801168 h 1119332"/>
              <a:gd name="connsiteX35" fmla="*/ 875626 w 1383388"/>
              <a:gd name="connsiteY35" fmla="*/ 798673 h 1119332"/>
              <a:gd name="connsiteX36" fmla="*/ 884361 w 1383388"/>
              <a:gd name="connsiteY36" fmla="*/ 755003 h 1119332"/>
              <a:gd name="connsiteX37" fmla="*/ 819478 w 1383388"/>
              <a:gd name="connsiteY37" fmla="*/ 537903 h 1119332"/>
              <a:gd name="connsiteX38" fmla="*/ 783293 w 1383388"/>
              <a:gd name="connsiteY38" fmla="*/ 524178 h 1119332"/>
              <a:gd name="connsiteX39" fmla="*/ 679729 w 1383388"/>
              <a:gd name="connsiteY39" fmla="*/ 298344 h 1119332"/>
              <a:gd name="connsiteX40" fmla="*/ 607359 w 1383388"/>
              <a:gd name="connsiteY40" fmla="*/ 370711 h 1119332"/>
              <a:gd name="connsiteX41" fmla="*/ 679729 w 1383388"/>
              <a:gd name="connsiteY41" fmla="*/ 443077 h 1119332"/>
              <a:gd name="connsiteX42" fmla="*/ 752099 w 1383388"/>
              <a:gd name="connsiteY42" fmla="*/ 370711 h 1119332"/>
              <a:gd name="connsiteX43" fmla="*/ 679729 w 1383388"/>
              <a:gd name="connsiteY43" fmla="*/ 298344 h 1119332"/>
              <a:gd name="connsiteX44" fmla="*/ 869388 w 1383388"/>
              <a:gd name="connsiteY44" fmla="*/ 280876 h 1119332"/>
              <a:gd name="connsiteX45" fmla="*/ 775806 w 1383388"/>
              <a:gd name="connsiteY45" fmla="*/ 322050 h 1119332"/>
              <a:gd name="connsiteX46" fmla="*/ 787036 w 1383388"/>
              <a:gd name="connsiteY46" fmla="*/ 370711 h 1119332"/>
              <a:gd name="connsiteX47" fmla="*/ 713418 w 1383388"/>
              <a:gd name="connsiteY47" fmla="*/ 471775 h 1119332"/>
              <a:gd name="connsiteX48" fmla="*/ 708427 w 1383388"/>
              <a:gd name="connsiteY48" fmla="*/ 490490 h 1119332"/>
              <a:gd name="connsiteX49" fmla="*/ 783293 w 1383388"/>
              <a:gd name="connsiteY49" fmla="*/ 490490 h 1119332"/>
              <a:gd name="connsiteX50" fmla="*/ 808248 w 1383388"/>
              <a:gd name="connsiteY50" fmla="*/ 492985 h 1119332"/>
              <a:gd name="connsiteX51" fmla="*/ 830707 w 1383388"/>
              <a:gd name="connsiteY51" fmla="*/ 421866 h 1119332"/>
              <a:gd name="connsiteX52" fmla="*/ 849424 w 1383388"/>
              <a:gd name="connsiteY52" fmla="*/ 409389 h 1119332"/>
              <a:gd name="connsiteX53" fmla="*/ 864397 w 1383388"/>
              <a:gd name="connsiteY53" fmla="*/ 426857 h 1119332"/>
              <a:gd name="connsiteX54" fmla="*/ 864397 w 1383388"/>
              <a:gd name="connsiteY54" fmla="*/ 566600 h 1119332"/>
              <a:gd name="connsiteX55" fmla="*/ 918050 w 1383388"/>
              <a:gd name="connsiteY55" fmla="*/ 745021 h 1119332"/>
              <a:gd name="connsiteX56" fmla="*/ 893095 w 1383388"/>
              <a:gd name="connsiteY56" fmla="*/ 828618 h 1119332"/>
              <a:gd name="connsiteX57" fmla="*/ 864397 w 1383388"/>
              <a:gd name="connsiteY57" fmla="*/ 837351 h 1119332"/>
              <a:gd name="connsiteX58" fmla="*/ 864397 w 1383388"/>
              <a:gd name="connsiteY58" fmla="*/ 861058 h 1119332"/>
              <a:gd name="connsiteX59" fmla="*/ 864397 w 1383388"/>
              <a:gd name="connsiteY59" fmla="*/ 879773 h 1119332"/>
              <a:gd name="connsiteX60" fmla="*/ 864397 w 1383388"/>
              <a:gd name="connsiteY60" fmla="*/ 1023259 h 1119332"/>
              <a:gd name="connsiteX61" fmla="*/ 925537 w 1383388"/>
              <a:gd name="connsiteY61" fmla="*/ 1084397 h 1119332"/>
              <a:gd name="connsiteX62" fmla="*/ 986677 w 1383388"/>
              <a:gd name="connsiteY62" fmla="*/ 1023259 h 1119332"/>
              <a:gd name="connsiteX63" fmla="*/ 986677 w 1383388"/>
              <a:gd name="connsiteY63" fmla="*/ 682636 h 1119332"/>
              <a:gd name="connsiteX64" fmla="*/ 1004145 w 1383388"/>
              <a:gd name="connsiteY64" fmla="*/ 665168 h 1119332"/>
              <a:gd name="connsiteX65" fmla="*/ 1021614 w 1383388"/>
              <a:gd name="connsiteY65" fmla="*/ 682636 h 1119332"/>
              <a:gd name="connsiteX66" fmla="*/ 1021614 w 1383388"/>
              <a:gd name="connsiteY66" fmla="*/ 1023259 h 1119332"/>
              <a:gd name="connsiteX67" fmla="*/ 1082754 w 1383388"/>
              <a:gd name="connsiteY67" fmla="*/ 1084397 h 1119332"/>
              <a:gd name="connsiteX68" fmla="*/ 1143894 w 1383388"/>
              <a:gd name="connsiteY68" fmla="*/ 1023259 h 1119332"/>
              <a:gd name="connsiteX69" fmla="*/ 1143894 w 1383388"/>
              <a:gd name="connsiteY69" fmla="*/ 682636 h 1119332"/>
              <a:gd name="connsiteX70" fmla="*/ 1143894 w 1383388"/>
              <a:gd name="connsiteY70" fmla="*/ 441830 h 1119332"/>
              <a:gd name="connsiteX71" fmla="*/ 1158867 w 1383388"/>
              <a:gd name="connsiteY71" fmla="*/ 423114 h 1119332"/>
              <a:gd name="connsiteX72" fmla="*/ 1177583 w 1383388"/>
              <a:gd name="connsiteY72" fmla="*/ 435591 h 1119332"/>
              <a:gd name="connsiteX73" fmla="*/ 1254944 w 1383388"/>
              <a:gd name="connsiteY73" fmla="*/ 682636 h 1119332"/>
              <a:gd name="connsiteX74" fmla="*/ 1301111 w 1383388"/>
              <a:gd name="connsiteY74" fmla="*/ 717572 h 1119332"/>
              <a:gd name="connsiteX75" fmla="*/ 1314836 w 1383388"/>
              <a:gd name="connsiteY75" fmla="*/ 716324 h 1119332"/>
              <a:gd name="connsiteX76" fmla="*/ 1347278 w 1383388"/>
              <a:gd name="connsiteY76" fmla="*/ 656435 h 1119332"/>
              <a:gd name="connsiteX77" fmla="*/ 1259935 w 1383388"/>
              <a:gd name="connsiteY77" fmla="*/ 374454 h 1119332"/>
              <a:gd name="connsiteX78" fmla="*/ 1135159 w 1383388"/>
              <a:gd name="connsiteY78" fmla="*/ 280876 h 1119332"/>
              <a:gd name="connsiteX79" fmla="*/ 290430 w 1383388"/>
              <a:gd name="connsiteY79" fmla="*/ 280876 h 1119332"/>
              <a:gd name="connsiteX80" fmla="*/ 226794 w 1383388"/>
              <a:gd name="connsiteY80" fmla="*/ 318307 h 1119332"/>
              <a:gd name="connsiteX81" fmla="*/ 43374 w 1383388"/>
              <a:gd name="connsiteY81" fmla="*/ 637719 h 1119332"/>
              <a:gd name="connsiteX82" fmla="*/ 43374 w 1383388"/>
              <a:gd name="connsiteY82" fmla="*/ 638967 h 1119332"/>
              <a:gd name="connsiteX83" fmla="*/ 55852 w 1383388"/>
              <a:gd name="connsiteY83" fmla="*/ 706343 h 1119332"/>
              <a:gd name="connsiteX84" fmla="*/ 97028 w 1383388"/>
              <a:gd name="connsiteY84" fmla="*/ 712581 h 1119332"/>
              <a:gd name="connsiteX85" fmla="*/ 121983 w 1383388"/>
              <a:gd name="connsiteY85" fmla="*/ 695113 h 1119332"/>
              <a:gd name="connsiteX86" fmla="*/ 275457 w 1383388"/>
              <a:gd name="connsiteY86" fmla="*/ 413132 h 1119332"/>
              <a:gd name="connsiteX87" fmla="*/ 297916 w 1383388"/>
              <a:gd name="connsiteY87" fmla="*/ 405646 h 1119332"/>
              <a:gd name="connsiteX88" fmla="*/ 306651 w 1383388"/>
              <a:gd name="connsiteY88" fmla="*/ 426857 h 1119332"/>
              <a:gd name="connsiteX89" fmla="*/ 171893 w 1383388"/>
              <a:gd name="connsiteY89" fmla="*/ 826122 h 1119332"/>
              <a:gd name="connsiteX90" fmla="*/ 175636 w 1383388"/>
              <a:gd name="connsiteY90" fmla="*/ 837351 h 1119332"/>
              <a:gd name="connsiteX91" fmla="*/ 185618 w 1383388"/>
              <a:gd name="connsiteY91" fmla="*/ 842342 h 1119332"/>
              <a:gd name="connsiteX92" fmla="*/ 225547 w 1383388"/>
              <a:gd name="connsiteY92" fmla="*/ 842342 h 1119332"/>
              <a:gd name="connsiteX93" fmla="*/ 251749 w 1383388"/>
              <a:gd name="connsiteY93" fmla="*/ 867296 h 1119332"/>
              <a:gd name="connsiteX94" fmla="*/ 251749 w 1383388"/>
              <a:gd name="connsiteY94" fmla="*/ 1023259 h 1119332"/>
              <a:gd name="connsiteX95" fmla="*/ 312889 w 1383388"/>
              <a:gd name="connsiteY95" fmla="*/ 1084397 h 1119332"/>
              <a:gd name="connsiteX96" fmla="*/ 374029 w 1383388"/>
              <a:gd name="connsiteY96" fmla="*/ 1023259 h 1119332"/>
              <a:gd name="connsiteX97" fmla="*/ 374029 w 1383388"/>
              <a:gd name="connsiteY97" fmla="*/ 822379 h 1119332"/>
              <a:gd name="connsiteX98" fmla="*/ 391498 w 1383388"/>
              <a:gd name="connsiteY98" fmla="*/ 804911 h 1119332"/>
              <a:gd name="connsiteX99" fmla="*/ 408966 w 1383388"/>
              <a:gd name="connsiteY99" fmla="*/ 822379 h 1119332"/>
              <a:gd name="connsiteX100" fmla="*/ 408966 w 1383388"/>
              <a:gd name="connsiteY100" fmla="*/ 1023259 h 1119332"/>
              <a:gd name="connsiteX101" fmla="*/ 470106 w 1383388"/>
              <a:gd name="connsiteY101" fmla="*/ 1084397 h 1119332"/>
              <a:gd name="connsiteX102" fmla="*/ 513310 w 1383388"/>
              <a:gd name="connsiteY102" fmla="*/ 1066461 h 1119332"/>
              <a:gd name="connsiteX103" fmla="*/ 521550 w 1383388"/>
              <a:gd name="connsiteY103" fmla="*/ 1054254 h 1119332"/>
              <a:gd name="connsiteX104" fmla="*/ 526431 w 1383388"/>
              <a:gd name="connsiteY104" fmla="*/ 1047024 h 1119332"/>
              <a:gd name="connsiteX105" fmla="*/ 531246 w 1383388"/>
              <a:gd name="connsiteY105" fmla="*/ 1023259 h 1119332"/>
              <a:gd name="connsiteX106" fmla="*/ 531246 w 1383388"/>
              <a:gd name="connsiteY106" fmla="*/ 909718 h 1119332"/>
              <a:gd name="connsiteX107" fmla="*/ 503796 w 1383388"/>
              <a:gd name="connsiteY107" fmla="*/ 894746 h 1119332"/>
              <a:gd name="connsiteX108" fmla="*/ 497557 w 1383388"/>
              <a:gd name="connsiteY108" fmla="*/ 861058 h 1119332"/>
              <a:gd name="connsiteX109" fmla="*/ 502548 w 1383388"/>
              <a:gd name="connsiteY109" fmla="*/ 837351 h 1119332"/>
              <a:gd name="connsiteX110" fmla="*/ 500052 w 1383388"/>
              <a:gd name="connsiteY110" fmla="*/ 837351 h 1119332"/>
              <a:gd name="connsiteX111" fmla="*/ 468859 w 1383388"/>
              <a:gd name="connsiteY111" fmla="*/ 828618 h 1119332"/>
              <a:gd name="connsiteX112" fmla="*/ 443904 w 1383388"/>
              <a:gd name="connsiteY112" fmla="*/ 743774 h 1119332"/>
              <a:gd name="connsiteX113" fmla="*/ 507539 w 1383388"/>
              <a:gd name="connsiteY113" fmla="*/ 534160 h 1119332"/>
              <a:gd name="connsiteX114" fmla="*/ 513778 w 1383388"/>
              <a:gd name="connsiteY114" fmla="*/ 521683 h 1119332"/>
              <a:gd name="connsiteX115" fmla="*/ 483832 w 1383388"/>
              <a:gd name="connsiteY115" fmla="*/ 425610 h 1119332"/>
              <a:gd name="connsiteX116" fmla="*/ 493814 w 1383388"/>
              <a:gd name="connsiteY116" fmla="*/ 405646 h 1119332"/>
              <a:gd name="connsiteX117" fmla="*/ 515025 w 1383388"/>
              <a:gd name="connsiteY117" fmla="*/ 413132 h 1119332"/>
              <a:gd name="connsiteX118" fmla="*/ 556201 w 1383388"/>
              <a:gd name="connsiteY118" fmla="*/ 492985 h 1119332"/>
              <a:gd name="connsiteX119" fmla="*/ 582404 w 1383388"/>
              <a:gd name="connsiteY119" fmla="*/ 490490 h 1119332"/>
              <a:gd name="connsiteX120" fmla="*/ 648535 w 1383388"/>
              <a:gd name="connsiteY120" fmla="*/ 490490 h 1119332"/>
              <a:gd name="connsiteX121" fmla="*/ 634810 w 1383388"/>
              <a:gd name="connsiteY121" fmla="*/ 466784 h 1119332"/>
              <a:gd name="connsiteX122" fmla="*/ 573670 w 1383388"/>
              <a:gd name="connsiteY122" fmla="*/ 370711 h 1119332"/>
              <a:gd name="connsiteX123" fmla="*/ 573670 w 1383388"/>
              <a:gd name="connsiteY123" fmla="*/ 363224 h 1119332"/>
              <a:gd name="connsiteX124" fmla="*/ 547467 w 1383388"/>
              <a:gd name="connsiteY124" fmla="*/ 317059 h 1119332"/>
              <a:gd name="connsiteX125" fmla="*/ 483832 w 1383388"/>
              <a:gd name="connsiteY125" fmla="*/ 280876 h 1119332"/>
              <a:gd name="connsiteX126" fmla="*/ 290430 w 1383388"/>
              <a:gd name="connsiteY126" fmla="*/ 247188 h 1119332"/>
              <a:gd name="connsiteX127" fmla="*/ 483832 w 1383388"/>
              <a:gd name="connsiteY127" fmla="*/ 247188 h 1119332"/>
              <a:gd name="connsiteX128" fmla="*/ 576165 w 1383388"/>
              <a:gd name="connsiteY128" fmla="*/ 299592 h 1119332"/>
              <a:gd name="connsiteX129" fmla="*/ 587395 w 1383388"/>
              <a:gd name="connsiteY129" fmla="*/ 319555 h 1119332"/>
              <a:gd name="connsiteX130" fmla="*/ 679729 w 1383388"/>
              <a:gd name="connsiteY130" fmla="*/ 263408 h 1119332"/>
              <a:gd name="connsiteX131" fmla="*/ 754594 w 1383388"/>
              <a:gd name="connsiteY131" fmla="*/ 294601 h 1119332"/>
              <a:gd name="connsiteX132" fmla="*/ 869388 w 1383388"/>
              <a:gd name="connsiteY132" fmla="*/ 247188 h 1119332"/>
              <a:gd name="connsiteX133" fmla="*/ 1135159 w 1383388"/>
              <a:gd name="connsiteY133" fmla="*/ 247188 h 1119332"/>
              <a:gd name="connsiteX134" fmla="*/ 1293624 w 1383388"/>
              <a:gd name="connsiteY134" fmla="*/ 364472 h 1119332"/>
              <a:gd name="connsiteX135" fmla="*/ 1379719 w 1383388"/>
              <a:gd name="connsiteY135" fmla="*/ 646453 h 1119332"/>
              <a:gd name="connsiteX136" fmla="*/ 1324818 w 1383388"/>
              <a:gd name="connsiteY136" fmla="*/ 748765 h 1119332"/>
              <a:gd name="connsiteX137" fmla="*/ 1301111 w 1383388"/>
              <a:gd name="connsiteY137" fmla="*/ 752508 h 1119332"/>
              <a:gd name="connsiteX138" fmla="*/ 1222502 w 1383388"/>
              <a:gd name="connsiteY138" fmla="*/ 693866 h 1119332"/>
              <a:gd name="connsiteX139" fmla="*/ 1178831 w 1383388"/>
              <a:gd name="connsiteY139" fmla="*/ 552875 h 1119332"/>
              <a:gd name="connsiteX140" fmla="*/ 1178831 w 1383388"/>
              <a:gd name="connsiteY140" fmla="*/ 682636 h 1119332"/>
              <a:gd name="connsiteX141" fmla="*/ 1178831 w 1383388"/>
              <a:gd name="connsiteY141" fmla="*/ 1023259 h 1119332"/>
              <a:gd name="connsiteX142" fmla="*/ 1082754 w 1383388"/>
              <a:gd name="connsiteY142" fmla="*/ 1119332 h 1119332"/>
              <a:gd name="connsiteX143" fmla="*/ 1004145 w 1383388"/>
              <a:gd name="connsiteY143" fmla="*/ 1078158 h 1119332"/>
              <a:gd name="connsiteX144" fmla="*/ 925537 w 1383388"/>
              <a:gd name="connsiteY144" fmla="*/ 1119332 h 1119332"/>
              <a:gd name="connsiteX145" fmla="*/ 829460 w 1383388"/>
              <a:gd name="connsiteY145" fmla="*/ 1023259 h 1119332"/>
              <a:gd name="connsiteX146" fmla="*/ 829460 w 1383388"/>
              <a:gd name="connsiteY146" fmla="*/ 909718 h 1119332"/>
              <a:gd name="connsiteX147" fmla="*/ 825716 w 1383388"/>
              <a:gd name="connsiteY147" fmla="*/ 909718 h 1119332"/>
              <a:gd name="connsiteX148" fmla="*/ 809495 w 1383388"/>
              <a:gd name="connsiteY148" fmla="*/ 909718 h 1119332"/>
              <a:gd name="connsiteX149" fmla="*/ 809495 w 1383388"/>
              <a:gd name="connsiteY149" fmla="*/ 1046966 h 1119332"/>
              <a:gd name="connsiteX150" fmla="*/ 735878 w 1383388"/>
              <a:gd name="connsiteY150" fmla="*/ 1119332 h 1119332"/>
              <a:gd name="connsiteX151" fmla="*/ 679729 w 1383388"/>
              <a:gd name="connsiteY151" fmla="*/ 1091883 h 1119332"/>
              <a:gd name="connsiteX152" fmla="*/ 624828 w 1383388"/>
              <a:gd name="connsiteY152" fmla="*/ 1119332 h 1119332"/>
              <a:gd name="connsiteX153" fmla="*/ 554954 w 1383388"/>
              <a:gd name="connsiteY153" fmla="*/ 1066929 h 1119332"/>
              <a:gd name="connsiteX154" fmla="*/ 470106 w 1383388"/>
              <a:gd name="connsiteY154" fmla="*/ 1119332 h 1119332"/>
              <a:gd name="connsiteX155" fmla="*/ 391498 w 1383388"/>
              <a:gd name="connsiteY155" fmla="*/ 1078158 h 1119332"/>
              <a:gd name="connsiteX156" fmla="*/ 312889 w 1383388"/>
              <a:gd name="connsiteY156" fmla="*/ 1119332 h 1119332"/>
              <a:gd name="connsiteX157" fmla="*/ 216812 w 1383388"/>
              <a:gd name="connsiteY157" fmla="*/ 1023259 h 1119332"/>
              <a:gd name="connsiteX158" fmla="*/ 216812 w 1383388"/>
              <a:gd name="connsiteY158" fmla="*/ 876030 h 1119332"/>
              <a:gd name="connsiteX159" fmla="*/ 185618 w 1383388"/>
              <a:gd name="connsiteY159" fmla="*/ 876030 h 1119332"/>
              <a:gd name="connsiteX160" fmla="*/ 148186 w 1383388"/>
              <a:gd name="connsiteY160" fmla="*/ 858562 h 1119332"/>
              <a:gd name="connsiteX161" fmla="*/ 139452 w 1383388"/>
              <a:gd name="connsiteY161" fmla="*/ 817388 h 1119332"/>
              <a:gd name="connsiteX162" fmla="*/ 140699 w 1383388"/>
              <a:gd name="connsiteY162" fmla="*/ 816141 h 1119332"/>
              <a:gd name="connsiteX163" fmla="*/ 211821 w 1383388"/>
              <a:gd name="connsiteY163" fmla="*/ 601536 h 1119332"/>
              <a:gd name="connsiteX164" fmla="*/ 151929 w 1383388"/>
              <a:gd name="connsiteY164" fmla="*/ 711333 h 1119332"/>
              <a:gd name="connsiteX165" fmla="*/ 150681 w 1383388"/>
              <a:gd name="connsiteY165" fmla="*/ 712581 h 1119332"/>
              <a:gd name="connsiteX166" fmla="*/ 105762 w 1383388"/>
              <a:gd name="connsiteY166" fmla="*/ 746269 h 1119332"/>
              <a:gd name="connsiteX167" fmla="*/ 35888 w 1383388"/>
              <a:gd name="connsiteY167" fmla="*/ 733792 h 1119332"/>
              <a:gd name="connsiteX168" fmla="*/ 14676 w 1383388"/>
              <a:gd name="connsiteY168" fmla="*/ 620251 h 1119332"/>
              <a:gd name="connsiteX169" fmla="*/ 196848 w 1383388"/>
              <a:gd name="connsiteY169" fmla="*/ 300839 h 1119332"/>
              <a:gd name="connsiteX170" fmla="*/ 290430 w 1383388"/>
              <a:gd name="connsiteY170" fmla="*/ 247188 h 1119332"/>
              <a:gd name="connsiteX171" fmla="*/ 386720 w 1383388"/>
              <a:gd name="connsiteY171" fmla="*/ 40649 h 1119332"/>
              <a:gd name="connsiteX172" fmla="*/ 312847 w 1383388"/>
              <a:gd name="connsiteY172" fmla="*/ 114726 h 1119332"/>
              <a:gd name="connsiteX173" fmla="*/ 386720 w 1383388"/>
              <a:gd name="connsiteY173" fmla="*/ 188804 h 1119332"/>
              <a:gd name="connsiteX174" fmla="*/ 459361 w 1383388"/>
              <a:gd name="connsiteY174" fmla="*/ 114726 h 1119332"/>
              <a:gd name="connsiteX175" fmla="*/ 386720 w 1383388"/>
              <a:gd name="connsiteY175" fmla="*/ 40649 h 1119332"/>
              <a:gd name="connsiteX176" fmla="*/ 1004057 w 1383388"/>
              <a:gd name="connsiteY176" fmla="*/ 33243 h 1119332"/>
              <a:gd name="connsiteX177" fmla="*/ 929980 w 1383388"/>
              <a:gd name="connsiteY177" fmla="*/ 105884 h 1119332"/>
              <a:gd name="connsiteX178" fmla="*/ 1004057 w 1383388"/>
              <a:gd name="connsiteY178" fmla="*/ 179757 h 1119332"/>
              <a:gd name="connsiteX179" fmla="*/ 1079391 w 1383388"/>
              <a:gd name="connsiteY179" fmla="*/ 105884 h 1119332"/>
              <a:gd name="connsiteX180" fmla="*/ 1004057 w 1383388"/>
              <a:gd name="connsiteY180" fmla="*/ 33243 h 1119332"/>
              <a:gd name="connsiteX181" fmla="*/ 386720 w 1383388"/>
              <a:gd name="connsiteY181" fmla="*/ 5493 h 1119332"/>
              <a:gd name="connsiteX182" fmla="*/ 492604 w 1383388"/>
              <a:gd name="connsiteY182" fmla="*/ 114726 h 1119332"/>
              <a:gd name="connsiteX183" fmla="*/ 386720 w 1383388"/>
              <a:gd name="connsiteY183" fmla="*/ 223959 h 1119332"/>
              <a:gd name="connsiteX184" fmla="*/ 279604 w 1383388"/>
              <a:gd name="connsiteY184" fmla="*/ 114726 h 1119332"/>
              <a:gd name="connsiteX185" fmla="*/ 386720 w 1383388"/>
              <a:gd name="connsiteY185" fmla="*/ 5493 h 1119332"/>
              <a:gd name="connsiteX186" fmla="*/ 1004057 w 1383388"/>
              <a:gd name="connsiteY186" fmla="*/ 0 h 1119332"/>
              <a:gd name="connsiteX187" fmla="*/ 1113291 w 1383388"/>
              <a:gd name="connsiteY187" fmla="*/ 105884 h 1119332"/>
              <a:gd name="connsiteX188" fmla="*/ 1004057 w 1383388"/>
              <a:gd name="connsiteY188" fmla="*/ 213000 h 1119332"/>
              <a:gd name="connsiteX189" fmla="*/ 894824 w 1383388"/>
              <a:gd name="connsiteY189" fmla="*/ 105884 h 1119332"/>
              <a:gd name="connsiteX190" fmla="*/ 1004057 w 1383388"/>
              <a:gd name="connsiteY190" fmla="*/ 0 h 11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383388" h="1119332">
                <a:moveTo>
                  <a:pt x="582404" y="524178"/>
                </a:moveTo>
                <a:cubicBezTo>
                  <a:pt x="557449" y="524178"/>
                  <a:pt x="547467" y="530417"/>
                  <a:pt x="539981" y="546637"/>
                </a:cubicBezTo>
                <a:lnTo>
                  <a:pt x="476345" y="755003"/>
                </a:lnTo>
                <a:cubicBezTo>
                  <a:pt x="471354" y="769975"/>
                  <a:pt x="468859" y="788691"/>
                  <a:pt x="485079" y="798673"/>
                </a:cubicBezTo>
                <a:cubicBezTo>
                  <a:pt x="492566" y="802416"/>
                  <a:pt x="501300" y="803663"/>
                  <a:pt x="510034" y="801168"/>
                </a:cubicBezTo>
                <a:lnTo>
                  <a:pt x="554954" y="600288"/>
                </a:lnTo>
                <a:cubicBezTo>
                  <a:pt x="556201" y="590306"/>
                  <a:pt x="566183" y="585315"/>
                  <a:pt x="574918" y="586563"/>
                </a:cubicBezTo>
                <a:cubicBezTo>
                  <a:pt x="583652" y="589059"/>
                  <a:pt x="589891" y="599040"/>
                  <a:pt x="587395" y="607774"/>
                </a:cubicBezTo>
                <a:lnTo>
                  <a:pt x="529999" y="869792"/>
                </a:lnTo>
                <a:cubicBezTo>
                  <a:pt x="529999" y="872287"/>
                  <a:pt x="531246" y="873535"/>
                  <a:pt x="531246" y="873535"/>
                </a:cubicBezTo>
                <a:cubicBezTo>
                  <a:pt x="531246" y="873535"/>
                  <a:pt x="533742" y="876030"/>
                  <a:pt x="534990" y="876030"/>
                </a:cubicBezTo>
                <a:lnTo>
                  <a:pt x="568679" y="876030"/>
                </a:lnTo>
                <a:cubicBezTo>
                  <a:pt x="578661" y="876030"/>
                  <a:pt x="586147" y="883516"/>
                  <a:pt x="586147" y="892250"/>
                </a:cubicBezTo>
                <a:lnTo>
                  <a:pt x="586147" y="1016404"/>
                </a:lnTo>
                <a:lnTo>
                  <a:pt x="586147" y="1046966"/>
                </a:lnTo>
                <a:cubicBezTo>
                  <a:pt x="586147" y="1068177"/>
                  <a:pt x="603616" y="1084397"/>
                  <a:pt x="624828" y="1084397"/>
                </a:cubicBezTo>
                <a:cubicBezTo>
                  <a:pt x="647287" y="1084397"/>
                  <a:pt x="663508" y="1064433"/>
                  <a:pt x="663508" y="1046966"/>
                </a:cubicBezTo>
                <a:lnTo>
                  <a:pt x="663508" y="971075"/>
                </a:lnTo>
                <a:lnTo>
                  <a:pt x="663508" y="892250"/>
                </a:lnTo>
                <a:cubicBezTo>
                  <a:pt x="663508" y="883516"/>
                  <a:pt x="670995" y="876030"/>
                  <a:pt x="679729" y="876030"/>
                </a:cubicBezTo>
                <a:cubicBezTo>
                  <a:pt x="690959" y="876030"/>
                  <a:pt x="698445" y="883516"/>
                  <a:pt x="698445" y="892250"/>
                </a:cubicBezTo>
                <a:lnTo>
                  <a:pt x="698445" y="950603"/>
                </a:lnTo>
                <a:lnTo>
                  <a:pt x="698445" y="1046966"/>
                </a:lnTo>
                <a:cubicBezTo>
                  <a:pt x="698445" y="1068177"/>
                  <a:pt x="714666" y="1084397"/>
                  <a:pt x="735878" y="1084397"/>
                </a:cubicBezTo>
                <a:cubicBezTo>
                  <a:pt x="757090" y="1084397"/>
                  <a:pt x="774558" y="1068177"/>
                  <a:pt x="774558" y="1046966"/>
                </a:cubicBezTo>
                <a:lnTo>
                  <a:pt x="774558" y="906006"/>
                </a:lnTo>
                <a:lnTo>
                  <a:pt x="774558" y="892250"/>
                </a:lnTo>
                <a:cubicBezTo>
                  <a:pt x="774558" y="883516"/>
                  <a:pt x="782045" y="876030"/>
                  <a:pt x="792027" y="876030"/>
                </a:cubicBezTo>
                <a:lnTo>
                  <a:pt x="825716" y="876030"/>
                </a:lnTo>
                <a:cubicBezTo>
                  <a:pt x="828212" y="876030"/>
                  <a:pt x="829460" y="873535"/>
                  <a:pt x="829460" y="873535"/>
                </a:cubicBezTo>
                <a:cubicBezTo>
                  <a:pt x="830707" y="873535"/>
                  <a:pt x="830707" y="872287"/>
                  <a:pt x="830707" y="869792"/>
                </a:cubicBezTo>
                <a:lnTo>
                  <a:pt x="773311" y="607774"/>
                </a:lnTo>
                <a:cubicBezTo>
                  <a:pt x="770815" y="599040"/>
                  <a:pt x="777054" y="589059"/>
                  <a:pt x="785788" y="586563"/>
                </a:cubicBezTo>
                <a:cubicBezTo>
                  <a:pt x="795770" y="585315"/>
                  <a:pt x="804504" y="590306"/>
                  <a:pt x="807000" y="600288"/>
                </a:cubicBezTo>
                <a:lnTo>
                  <a:pt x="850671" y="801168"/>
                </a:lnTo>
                <a:cubicBezTo>
                  <a:pt x="858158" y="803663"/>
                  <a:pt x="868140" y="802416"/>
                  <a:pt x="875626" y="798673"/>
                </a:cubicBezTo>
                <a:cubicBezTo>
                  <a:pt x="884361" y="793682"/>
                  <a:pt x="894343" y="784948"/>
                  <a:pt x="884361" y="755003"/>
                </a:cubicBezTo>
                <a:lnTo>
                  <a:pt x="819478" y="537903"/>
                </a:lnTo>
                <a:cubicBezTo>
                  <a:pt x="814487" y="526673"/>
                  <a:pt x="797018" y="524178"/>
                  <a:pt x="783293" y="524178"/>
                </a:cubicBezTo>
                <a:close/>
                <a:moveTo>
                  <a:pt x="679729" y="298344"/>
                </a:moveTo>
                <a:cubicBezTo>
                  <a:pt x="641049" y="298344"/>
                  <a:pt x="607359" y="330784"/>
                  <a:pt x="607359" y="370711"/>
                </a:cubicBezTo>
                <a:cubicBezTo>
                  <a:pt x="607359" y="410637"/>
                  <a:pt x="641049" y="443077"/>
                  <a:pt x="679729" y="443077"/>
                </a:cubicBezTo>
                <a:cubicBezTo>
                  <a:pt x="720905" y="443077"/>
                  <a:pt x="752099" y="410637"/>
                  <a:pt x="752099" y="370711"/>
                </a:cubicBezTo>
                <a:cubicBezTo>
                  <a:pt x="752099" y="330784"/>
                  <a:pt x="720905" y="298344"/>
                  <a:pt x="679729" y="298344"/>
                </a:cubicBezTo>
                <a:close/>
                <a:moveTo>
                  <a:pt x="869388" y="280876"/>
                </a:moveTo>
                <a:cubicBezTo>
                  <a:pt x="833203" y="280876"/>
                  <a:pt x="799513" y="295848"/>
                  <a:pt x="775806" y="322050"/>
                </a:cubicBezTo>
                <a:cubicBezTo>
                  <a:pt x="783293" y="335775"/>
                  <a:pt x="787036" y="353243"/>
                  <a:pt x="787036" y="370711"/>
                </a:cubicBezTo>
                <a:cubicBezTo>
                  <a:pt x="787036" y="418123"/>
                  <a:pt x="757090" y="458050"/>
                  <a:pt x="713418" y="471775"/>
                </a:cubicBezTo>
                <a:lnTo>
                  <a:pt x="708427" y="490490"/>
                </a:lnTo>
                <a:lnTo>
                  <a:pt x="783293" y="490490"/>
                </a:lnTo>
                <a:cubicBezTo>
                  <a:pt x="793275" y="490490"/>
                  <a:pt x="802009" y="490490"/>
                  <a:pt x="808248" y="492985"/>
                </a:cubicBezTo>
                <a:lnTo>
                  <a:pt x="830707" y="421866"/>
                </a:lnTo>
                <a:cubicBezTo>
                  <a:pt x="834451" y="414380"/>
                  <a:pt x="841937" y="408142"/>
                  <a:pt x="849424" y="409389"/>
                </a:cubicBezTo>
                <a:cubicBezTo>
                  <a:pt x="858158" y="411885"/>
                  <a:pt x="864397" y="418123"/>
                  <a:pt x="864397" y="426857"/>
                </a:cubicBezTo>
                <a:lnTo>
                  <a:pt x="864397" y="566600"/>
                </a:lnTo>
                <a:lnTo>
                  <a:pt x="918050" y="745021"/>
                </a:lnTo>
                <a:cubicBezTo>
                  <a:pt x="929280" y="783700"/>
                  <a:pt x="921793" y="811150"/>
                  <a:pt x="893095" y="828618"/>
                </a:cubicBezTo>
                <a:cubicBezTo>
                  <a:pt x="884361" y="833608"/>
                  <a:pt x="874379" y="836104"/>
                  <a:pt x="864397" y="837351"/>
                </a:cubicBezTo>
                <a:lnTo>
                  <a:pt x="864397" y="861058"/>
                </a:lnTo>
                <a:cubicBezTo>
                  <a:pt x="865644" y="867296"/>
                  <a:pt x="865644" y="873535"/>
                  <a:pt x="864397" y="879773"/>
                </a:cubicBezTo>
                <a:lnTo>
                  <a:pt x="864397" y="1023259"/>
                </a:lnTo>
                <a:cubicBezTo>
                  <a:pt x="864397" y="1056947"/>
                  <a:pt x="891847" y="1084397"/>
                  <a:pt x="925537" y="1084397"/>
                </a:cubicBezTo>
                <a:cubicBezTo>
                  <a:pt x="959226" y="1084397"/>
                  <a:pt x="986677" y="1056947"/>
                  <a:pt x="986677" y="1023259"/>
                </a:cubicBezTo>
                <a:lnTo>
                  <a:pt x="986677" y="682636"/>
                </a:lnTo>
                <a:cubicBezTo>
                  <a:pt x="986677" y="673902"/>
                  <a:pt x="994163" y="665168"/>
                  <a:pt x="1004145" y="665168"/>
                </a:cubicBezTo>
                <a:cubicBezTo>
                  <a:pt x="1014127" y="665168"/>
                  <a:pt x="1021614" y="673902"/>
                  <a:pt x="1021614" y="682636"/>
                </a:cubicBezTo>
                <a:lnTo>
                  <a:pt x="1021614" y="1023259"/>
                </a:lnTo>
                <a:cubicBezTo>
                  <a:pt x="1021614" y="1056947"/>
                  <a:pt x="1049064" y="1084397"/>
                  <a:pt x="1082754" y="1084397"/>
                </a:cubicBezTo>
                <a:cubicBezTo>
                  <a:pt x="1116443" y="1084397"/>
                  <a:pt x="1143894" y="1056947"/>
                  <a:pt x="1143894" y="1023259"/>
                </a:cubicBezTo>
                <a:lnTo>
                  <a:pt x="1143894" y="682636"/>
                </a:lnTo>
                <a:lnTo>
                  <a:pt x="1143894" y="441830"/>
                </a:lnTo>
                <a:cubicBezTo>
                  <a:pt x="1143894" y="433096"/>
                  <a:pt x="1150132" y="425610"/>
                  <a:pt x="1158867" y="423114"/>
                </a:cubicBezTo>
                <a:cubicBezTo>
                  <a:pt x="1167601" y="423114"/>
                  <a:pt x="1175087" y="428105"/>
                  <a:pt x="1177583" y="435591"/>
                </a:cubicBezTo>
                <a:lnTo>
                  <a:pt x="1254944" y="682636"/>
                </a:lnTo>
                <a:cubicBezTo>
                  <a:pt x="1261182" y="703847"/>
                  <a:pt x="1279899" y="717572"/>
                  <a:pt x="1301111" y="717572"/>
                </a:cubicBezTo>
                <a:cubicBezTo>
                  <a:pt x="1306102" y="717572"/>
                  <a:pt x="1309845" y="717572"/>
                  <a:pt x="1314836" y="716324"/>
                </a:cubicBezTo>
                <a:cubicBezTo>
                  <a:pt x="1339791" y="708838"/>
                  <a:pt x="1354764" y="681389"/>
                  <a:pt x="1347278" y="656435"/>
                </a:cubicBezTo>
                <a:lnTo>
                  <a:pt x="1259935" y="374454"/>
                </a:lnTo>
                <a:cubicBezTo>
                  <a:pt x="1243714" y="320802"/>
                  <a:pt x="1192556" y="280876"/>
                  <a:pt x="1135159" y="280876"/>
                </a:cubicBezTo>
                <a:close/>
                <a:moveTo>
                  <a:pt x="290430" y="280876"/>
                </a:moveTo>
                <a:cubicBezTo>
                  <a:pt x="264227" y="280876"/>
                  <a:pt x="240520" y="295848"/>
                  <a:pt x="226794" y="318307"/>
                </a:cubicBezTo>
                <a:lnTo>
                  <a:pt x="43374" y="637719"/>
                </a:lnTo>
                <a:cubicBezTo>
                  <a:pt x="43374" y="637719"/>
                  <a:pt x="43374" y="637719"/>
                  <a:pt x="43374" y="638967"/>
                </a:cubicBezTo>
                <a:cubicBezTo>
                  <a:pt x="27154" y="660178"/>
                  <a:pt x="33392" y="691370"/>
                  <a:pt x="55852" y="706343"/>
                </a:cubicBezTo>
                <a:cubicBezTo>
                  <a:pt x="67082" y="715077"/>
                  <a:pt x="82055" y="716324"/>
                  <a:pt x="97028" y="712581"/>
                </a:cubicBezTo>
                <a:cubicBezTo>
                  <a:pt x="107010" y="710086"/>
                  <a:pt x="115744" y="702600"/>
                  <a:pt x="121983" y="695113"/>
                </a:cubicBezTo>
                <a:lnTo>
                  <a:pt x="275457" y="413132"/>
                </a:lnTo>
                <a:cubicBezTo>
                  <a:pt x="279200" y="405646"/>
                  <a:pt x="289182" y="401903"/>
                  <a:pt x="297916" y="405646"/>
                </a:cubicBezTo>
                <a:cubicBezTo>
                  <a:pt x="305403" y="409389"/>
                  <a:pt x="309146" y="418123"/>
                  <a:pt x="306651" y="426857"/>
                </a:cubicBezTo>
                <a:lnTo>
                  <a:pt x="171893" y="826122"/>
                </a:lnTo>
                <a:cubicBezTo>
                  <a:pt x="170645" y="829865"/>
                  <a:pt x="173141" y="833608"/>
                  <a:pt x="175636" y="837351"/>
                </a:cubicBezTo>
                <a:cubicBezTo>
                  <a:pt x="176884" y="839847"/>
                  <a:pt x="181875" y="842342"/>
                  <a:pt x="185618" y="842342"/>
                </a:cubicBezTo>
                <a:lnTo>
                  <a:pt x="225547" y="842342"/>
                </a:lnTo>
                <a:cubicBezTo>
                  <a:pt x="240520" y="842342"/>
                  <a:pt x="251749" y="853572"/>
                  <a:pt x="251749" y="867296"/>
                </a:cubicBezTo>
                <a:lnTo>
                  <a:pt x="251749" y="1023259"/>
                </a:lnTo>
                <a:cubicBezTo>
                  <a:pt x="251749" y="1056947"/>
                  <a:pt x="279200" y="1084397"/>
                  <a:pt x="312889" y="1084397"/>
                </a:cubicBezTo>
                <a:cubicBezTo>
                  <a:pt x="346579" y="1084397"/>
                  <a:pt x="374029" y="1056947"/>
                  <a:pt x="374029" y="1023259"/>
                </a:cubicBezTo>
                <a:lnTo>
                  <a:pt x="374029" y="822379"/>
                </a:lnTo>
                <a:cubicBezTo>
                  <a:pt x="374029" y="812397"/>
                  <a:pt x="381516" y="804911"/>
                  <a:pt x="391498" y="804911"/>
                </a:cubicBezTo>
                <a:cubicBezTo>
                  <a:pt x="400232" y="804911"/>
                  <a:pt x="408966" y="812397"/>
                  <a:pt x="408966" y="822379"/>
                </a:cubicBezTo>
                <a:lnTo>
                  <a:pt x="408966" y="1023259"/>
                </a:lnTo>
                <a:cubicBezTo>
                  <a:pt x="408966" y="1056947"/>
                  <a:pt x="436417" y="1084397"/>
                  <a:pt x="470106" y="1084397"/>
                </a:cubicBezTo>
                <a:cubicBezTo>
                  <a:pt x="486951" y="1084397"/>
                  <a:pt x="502236" y="1077534"/>
                  <a:pt x="513310" y="1066461"/>
                </a:cubicBezTo>
                <a:lnTo>
                  <a:pt x="521550" y="1054254"/>
                </a:lnTo>
                <a:lnTo>
                  <a:pt x="526431" y="1047024"/>
                </a:lnTo>
                <a:cubicBezTo>
                  <a:pt x="529531" y="1039713"/>
                  <a:pt x="531246" y="1031681"/>
                  <a:pt x="531246" y="1023259"/>
                </a:cubicBezTo>
                <a:lnTo>
                  <a:pt x="531246" y="909718"/>
                </a:lnTo>
                <a:cubicBezTo>
                  <a:pt x="521264" y="908471"/>
                  <a:pt x="511282" y="903480"/>
                  <a:pt x="503796" y="894746"/>
                </a:cubicBezTo>
                <a:cubicBezTo>
                  <a:pt x="497557" y="886012"/>
                  <a:pt x="493814" y="873535"/>
                  <a:pt x="497557" y="861058"/>
                </a:cubicBezTo>
                <a:lnTo>
                  <a:pt x="502548" y="837351"/>
                </a:lnTo>
                <a:cubicBezTo>
                  <a:pt x="501300" y="837351"/>
                  <a:pt x="501300" y="837351"/>
                  <a:pt x="500052" y="837351"/>
                </a:cubicBezTo>
                <a:cubicBezTo>
                  <a:pt x="488823" y="837351"/>
                  <a:pt x="477593" y="833608"/>
                  <a:pt x="468859" y="828618"/>
                </a:cubicBezTo>
                <a:cubicBezTo>
                  <a:pt x="440160" y="812397"/>
                  <a:pt x="431426" y="781205"/>
                  <a:pt x="443904" y="743774"/>
                </a:cubicBezTo>
                <a:lnTo>
                  <a:pt x="507539" y="534160"/>
                </a:lnTo>
                <a:cubicBezTo>
                  <a:pt x="508787" y="530417"/>
                  <a:pt x="511282" y="525426"/>
                  <a:pt x="513778" y="521683"/>
                </a:cubicBezTo>
                <a:lnTo>
                  <a:pt x="483832" y="425610"/>
                </a:lnTo>
                <a:cubicBezTo>
                  <a:pt x="481336" y="418123"/>
                  <a:pt x="485079" y="408142"/>
                  <a:pt x="493814" y="405646"/>
                </a:cubicBezTo>
                <a:cubicBezTo>
                  <a:pt x="501300" y="401903"/>
                  <a:pt x="511282" y="405646"/>
                  <a:pt x="515025" y="413132"/>
                </a:cubicBezTo>
                <a:lnTo>
                  <a:pt x="556201" y="492985"/>
                </a:lnTo>
                <a:cubicBezTo>
                  <a:pt x="563688" y="490490"/>
                  <a:pt x="573670" y="490490"/>
                  <a:pt x="582404" y="490490"/>
                </a:cubicBezTo>
                <a:lnTo>
                  <a:pt x="648535" y="490490"/>
                </a:lnTo>
                <a:lnTo>
                  <a:pt x="634810" y="466784"/>
                </a:lnTo>
                <a:cubicBezTo>
                  <a:pt x="599873" y="450564"/>
                  <a:pt x="573670" y="413132"/>
                  <a:pt x="573670" y="370711"/>
                </a:cubicBezTo>
                <a:cubicBezTo>
                  <a:pt x="573670" y="368215"/>
                  <a:pt x="573670" y="365720"/>
                  <a:pt x="573670" y="363224"/>
                </a:cubicBezTo>
                <a:lnTo>
                  <a:pt x="547467" y="317059"/>
                </a:lnTo>
                <a:cubicBezTo>
                  <a:pt x="533742" y="294601"/>
                  <a:pt x="508787" y="280876"/>
                  <a:pt x="483832" y="280876"/>
                </a:cubicBezTo>
                <a:close/>
                <a:moveTo>
                  <a:pt x="290430" y="247188"/>
                </a:moveTo>
                <a:lnTo>
                  <a:pt x="483832" y="247188"/>
                </a:lnTo>
                <a:cubicBezTo>
                  <a:pt x="521264" y="247188"/>
                  <a:pt x="556201" y="267151"/>
                  <a:pt x="576165" y="299592"/>
                </a:cubicBezTo>
                <a:lnTo>
                  <a:pt x="587395" y="319555"/>
                </a:lnTo>
                <a:cubicBezTo>
                  <a:pt x="606112" y="285867"/>
                  <a:pt x="641049" y="263408"/>
                  <a:pt x="679729" y="263408"/>
                </a:cubicBezTo>
                <a:cubicBezTo>
                  <a:pt x="709675" y="263408"/>
                  <a:pt x="735878" y="274637"/>
                  <a:pt x="754594" y="294601"/>
                </a:cubicBezTo>
                <a:cubicBezTo>
                  <a:pt x="784540" y="264656"/>
                  <a:pt x="825716" y="247188"/>
                  <a:pt x="869388" y="247188"/>
                </a:cubicBezTo>
                <a:lnTo>
                  <a:pt x="1135159" y="247188"/>
                </a:lnTo>
                <a:cubicBezTo>
                  <a:pt x="1207529" y="247188"/>
                  <a:pt x="1272412" y="295848"/>
                  <a:pt x="1293624" y="364472"/>
                </a:cubicBezTo>
                <a:lnTo>
                  <a:pt x="1379719" y="646453"/>
                </a:lnTo>
                <a:cubicBezTo>
                  <a:pt x="1393444" y="690123"/>
                  <a:pt x="1367242" y="736288"/>
                  <a:pt x="1324818" y="748765"/>
                </a:cubicBezTo>
                <a:cubicBezTo>
                  <a:pt x="1316084" y="751260"/>
                  <a:pt x="1308597" y="752508"/>
                  <a:pt x="1301111" y="752508"/>
                </a:cubicBezTo>
                <a:cubicBezTo>
                  <a:pt x="1264926" y="752508"/>
                  <a:pt x="1231236" y="728801"/>
                  <a:pt x="1222502" y="693866"/>
                </a:cubicBezTo>
                <a:lnTo>
                  <a:pt x="1178831" y="552875"/>
                </a:lnTo>
                <a:lnTo>
                  <a:pt x="1178831" y="682636"/>
                </a:lnTo>
                <a:lnTo>
                  <a:pt x="1178831" y="1023259"/>
                </a:lnTo>
                <a:cubicBezTo>
                  <a:pt x="1178831" y="1075663"/>
                  <a:pt x="1136407" y="1119332"/>
                  <a:pt x="1082754" y="1119332"/>
                </a:cubicBezTo>
                <a:cubicBezTo>
                  <a:pt x="1050312" y="1119332"/>
                  <a:pt x="1021614" y="1103112"/>
                  <a:pt x="1004145" y="1078158"/>
                </a:cubicBezTo>
                <a:cubicBezTo>
                  <a:pt x="986677" y="1103112"/>
                  <a:pt x="957978" y="1119332"/>
                  <a:pt x="925537" y="1119332"/>
                </a:cubicBezTo>
                <a:cubicBezTo>
                  <a:pt x="873131" y="1119332"/>
                  <a:pt x="829460" y="1075663"/>
                  <a:pt x="829460" y="1023259"/>
                </a:cubicBezTo>
                <a:lnTo>
                  <a:pt x="829460" y="909718"/>
                </a:lnTo>
                <a:cubicBezTo>
                  <a:pt x="829460" y="909718"/>
                  <a:pt x="828212" y="909718"/>
                  <a:pt x="825716" y="909718"/>
                </a:cubicBezTo>
                <a:lnTo>
                  <a:pt x="809495" y="909718"/>
                </a:lnTo>
                <a:lnTo>
                  <a:pt x="809495" y="1046966"/>
                </a:lnTo>
                <a:cubicBezTo>
                  <a:pt x="809495" y="1085644"/>
                  <a:pt x="777054" y="1119332"/>
                  <a:pt x="735878" y="1119332"/>
                </a:cubicBezTo>
                <a:cubicBezTo>
                  <a:pt x="713418" y="1119332"/>
                  <a:pt x="693454" y="1109351"/>
                  <a:pt x="679729" y="1091883"/>
                </a:cubicBezTo>
                <a:cubicBezTo>
                  <a:pt x="666004" y="1108103"/>
                  <a:pt x="647287" y="1119332"/>
                  <a:pt x="624828" y="1119332"/>
                </a:cubicBezTo>
                <a:cubicBezTo>
                  <a:pt x="592386" y="1119332"/>
                  <a:pt x="563688" y="1096874"/>
                  <a:pt x="554954" y="1066929"/>
                </a:cubicBezTo>
                <a:cubicBezTo>
                  <a:pt x="538733" y="1096874"/>
                  <a:pt x="507539" y="1119332"/>
                  <a:pt x="470106" y="1119332"/>
                </a:cubicBezTo>
                <a:cubicBezTo>
                  <a:pt x="437665" y="1119332"/>
                  <a:pt x="408966" y="1103112"/>
                  <a:pt x="391498" y="1078158"/>
                </a:cubicBezTo>
                <a:cubicBezTo>
                  <a:pt x="374029" y="1103112"/>
                  <a:pt x="345331" y="1119332"/>
                  <a:pt x="312889" y="1119332"/>
                </a:cubicBezTo>
                <a:cubicBezTo>
                  <a:pt x="260484" y="1119332"/>
                  <a:pt x="216812" y="1075663"/>
                  <a:pt x="216812" y="1023259"/>
                </a:cubicBezTo>
                <a:lnTo>
                  <a:pt x="216812" y="876030"/>
                </a:lnTo>
                <a:lnTo>
                  <a:pt x="185618" y="876030"/>
                </a:lnTo>
                <a:cubicBezTo>
                  <a:pt x="170645" y="876030"/>
                  <a:pt x="156920" y="869792"/>
                  <a:pt x="148186" y="858562"/>
                </a:cubicBezTo>
                <a:cubicBezTo>
                  <a:pt x="139452" y="846085"/>
                  <a:pt x="135708" y="831113"/>
                  <a:pt x="139452" y="817388"/>
                </a:cubicBezTo>
                <a:cubicBezTo>
                  <a:pt x="139452" y="817388"/>
                  <a:pt x="139452" y="816141"/>
                  <a:pt x="140699" y="816141"/>
                </a:cubicBezTo>
                <a:lnTo>
                  <a:pt x="211821" y="601536"/>
                </a:lnTo>
                <a:lnTo>
                  <a:pt x="151929" y="711333"/>
                </a:lnTo>
                <a:cubicBezTo>
                  <a:pt x="151929" y="712581"/>
                  <a:pt x="150681" y="712581"/>
                  <a:pt x="150681" y="712581"/>
                </a:cubicBezTo>
                <a:cubicBezTo>
                  <a:pt x="140699" y="728801"/>
                  <a:pt x="124478" y="740031"/>
                  <a:pt x="105762" y="746269"/>
                </a:cubicBezTo>
                <a:cubicBezTo>
                  <a:pt x="82055" y="752508"/>
                  <a:pt x="55852" y="747517"/>
                  <a:pt x="35888" y="733792"/>
                </a:cubicBezTo>
                <a:cubicBezTo>
                  <a:pt x="-1545" y="708838"/>
                  <a:pt x="-11527" y="657682"/>
                  <a:pt x="14676" y="620251"/>
                </a:cubicBezTo>
                <a:lnTo>
                  <a:pt x="196848" y="300839"/>
                </a:lnTo>
                <a:cubicBezTo>
                  <a:pt x="216812" y="268399"/>
                  <a:pt x="251749" y="247188"/>
                  <a:pt x="290430" y="247188"/>
                </a:cubicBezTo>
                <a:close/>
                <a:moveTo>
                  <a:pt x="386720" y="40649"/>
                </a:moveTo>
                <a:cubicBezTo>
                  <a:pt x="346090" y="40649"/>
                  <a:pt x="312847" y="74548"/>
                  <a:pt x="312847" y="114726"/>
                </a:cubicBezTo>
                <a:cubicBezTo>
                  <a:pt x="312847" y="156160"/>
                  <a:pt x="346090" y="188804"/>
                  <a:pt x="386720" y="188804"/>
                </a:cubicBezTo>
                <a:cubicBezTo>
                  <a:pt x="427350" y="188804"/>
                  <a:pt x="459361" y="156160"/>
                  <a:pt x="459361" y="114726"/>
                </a:cubicBezTo>
                <a:cubicBezTo>
                  <a:pt x="459361" y="74548"/>
                  <a:pt x="427350" y="40649"/>
                  <a:pt x="386720" y="40649"/>
                </a:cubicBezTo>
                <a:close/>
                <a:moveTo>
                  <a:pt x="1004057" y="33243"/>
                </a:moveTo>
                <a:cubicBezTo>
                  <a:pt x="962624" y="33243"/>
                  <a:pt x="929980" y="66485"/>
                  <a:pt x="929980" y="105884"/>
                </a:cubicBezTo>
                <a:cubicBezTo>
                  <a:pt x="929980" y="147746"/>
                  <a:pt x="962624" y="179757"/>
                  <a:pt x="1004057" y="179757"/>
                </a:cubicBezTo>
                <a:cubicBezTo>
                  <a:pt x="1045491" y="179757"/>
                  <a:pt x="1079391" y="147746"/>
                  <a:pt x="1079391" y="105884"/>
                </a:cubicBezTo>
                <a:cubicBezTo>
                  <a:pt x="1079391" y="66485"/>
                  <a:pt x="1045491" y="33243"/>
                  <a:pt x="1004057" y="33243"/>
                </a:cubicBezTo>
                <a:close/>
                <a:moveTo>
                  <a:pt x="386720" y="5493"/>
                </a:moveTo>
                <a:cubicBezTo>
                  <a:pt x="444587" y="5493"/>
                  <a:pt x="492604" y="55715"/>
                  <a:pt x="492604" y="114726"/>
                </a:cubicBezTo>
                <a:cubicBezTo>
                  <a:pt x="492604" y="176248"/>
                  <a:pt x="444587" y="223959"/>
                  <a:pt x="386720" y="223959"/>
                </a:cubicBezTo>
                <a:cubicBezTo>
                  <a:pt x="327622" y="223959"/>
                  <a:pt x="279604" y="176248"/>
                  <a:pt x="279604" y="114726"/>
                </a:cubicBezTo>
                <a:cubicBezTo>
                  <a:pt x="279604" y="55715"/>
                  <a:pt x="327622" y="5493"/>
                  <a:pt x="386720" y="5493"/>
                </a:cubicBezTo>
                <a:close/>
                <a:moveTo>
                  <a:pt x="1004057" y="0"/>
                </a:moveTo>
                <a:cubicBezTo>
                  <a:pt x="1064324" y="0"/>
                  <a:pt x="1113291" y="48017"/>
                  <a:pt x="1113291" y="105884"/>
                </a:cubicBezTo>
                <a:cubicBezTo>
                  <a:pt x="1113291" y="166214"/>
                  <a:pt x="1064324" y="213000"/>
                  <a:pt x="1004057" y="213000"/>
                </a:cubicBezTo>
                <a:cubicBezTo>
                  <a:pt x="943791" y="213000"/>
                  <a:pt x="894824" y="166214"/>
                  <a:pt x="894824" y="105884"/>
                </a:cubicBezTo>
                <a:cubicBezTo>
                  <a:pt x="894824" y="48017"/>
                  <a:pt x="943791" y="0"/>
                  <a:pt x="10040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99F71A8-F961-6C45-90DE-4B3C5219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052" y="7506181"/>
            <a:ext cx="1178770" cy="1234692"/>
          </a:xfrm>
          <a:custGeom>
            <a:avLst/>
            <a:gdLst>
              <a:gd name="connsiteX0" fmla="*/ 542302 w 1178770"/>
              <a:gd name="connsiteY0" fmla="*/ 924775 h 1234692"/>
              <a:gd name="connsiteX1" fmla="*/ 509897 w 1178770"/>
              <a:gd name="connsiteY1" fmla="*/ 957135 h 1234692"/>
              <a:gd name="connsiteX2" fmla="*/ 509897 w 1178770"/>
              <a:gd name="connsiteY2" fmla="*/ 1201087 h 1234692"/>
              <a:gd name="connsiteX3" fmla="*/ 669426 w 1178770"/>
              <a:gd name="connsiteY3" fmla="*/ 1201087 h 1234692"/>
              <a:gd name="connsiteX4" fmla="*/ 669426 w 1178770"/>
              <a:gd name="connsiteY4" fmla="*/ 957135 h 1234692"/>
              <a:gd name="connsiteX5" fmla="*/ 637022 w 1178770"/>
              <a:gd name="connsiteY5" fmla="*/ 924775 h 1234692"/>
              <a:gd name="connsiteX6" fmla="*/ 470869 w 1178770"/>
              <a:gd name="connsiteY6" fmla="*/ 658090 h 1234692"/>
              <a:gd name="connsiteX7" fmla="*/ 470869 w 1178770"/>
              <a:gd name="connsiteY7" fmla="*/ 688276 h 1234692"/>
              <a:gd name="connsiteX8" fmla="*/ 483373 w 1178770"/>
              <a:gd name="connsiteY8" fmla="*/ 700853 h 1234692"/>
              <a:gd name="connsiteX9" fmla="*/ 695950 w 1178770"/>
              <a:gd name="connsiteY9" fmla="*/ 700853 h 1234692"/>
              <a:gd name="connsiteX10" fmla="*/ 708455 w 1178770"/>
              <a:gd name="connsiteY10" fmla="*/ 688276 h 1234692"/>
              <a:gd name="connsiteX11" fmla="*/ 708455 w 1178770"/>
              <a:gd name="connsiteY11" fmla="*/ 658090 h 1234692"/>
              <a:gd name="connsiteX12" fmla="*/ 607168 w 1178770"/>
              <a:gd name="connsiteY12" fmla="*/ 500871 h 1234692"/>
              <a:gd name="connsiteX13" fmla="*/ 607168 w 1178770"/>
              <a:gd name="connsiteY13" fmla="*/ 622873 h 1234692"/>
              <a:gd name="connsiteX14" fmla="*/ 708455 w 1178770"/>
              <a:gd name="connsiteY14" fmla="*/ 622873 h 1234692"/>
              <a:gd name="connsiteX15" fmla="*/ 708455 w 1178770"/>
              <a:gd name="connsiteY15" fmla="*/ 541119 h 1234692"/>
              <a:gd name="connsiteX16" fmla="*/ 668440 w 1178770"/>
              <a:gd name="connsiteY16" fmla="*/ 500871 h 1234692"/>
              <a:gd name="connsiteX17" fmla="*/ 510883 w 1178770"/>
              <a:gd name="connsiteY17" fmla="*/ 500871 h 1234692"/>
              <a:gd name="connsiteX18" fmla="*/ 470869 w 1178770"/>
              <a:gd name="connsiteY18" fmla="*/ 541119 h 1234692"/>
              <a:gd name="connsiteX19" fmla="*/ 470869 w 1178770"/>
              <a:gd name="connsiteY19" fmla="*/ 622873 h 1234692"/>
              <a:gd name="connsiteX20" fmla="*/ 572155 w 1178770"/>
              <a:gd name="connsiteY20" fmla="*/ 622873 h 1234692"/>
              <a:gd name="connsiteX21" fmla="*/ 572155 w 1178770"/>
              <a:gd name="connsiteY21" fmla="*/ 500871 h 1234692"/>
              <a:gd name="connsiteX22" fmla="*/ 510883 w 1178770"/>
              <a:gd name="connsiteY22" fmla="*/ 466912 h 1234692"/>
              <a:gd name="connsiteX23" fmla="*/ 668440 w 1178770"/>
              <a:gd name="connsiteY23" fmla="*/ 466912 h 1234692"/>
              <a:gd name="connsiteX24" fmla="*/ 742217 w 1178770"/>
              <a:gd name="connsiteY24" fmla="*/ 541119 h 1234692"/>
              <a:gd name="connsiteX25" fmla="*/ 742217 w 1178770"/>
              <a:gd name="connsiteY25" fmla="*/ 688276 h 1234692"/>
              <a:gd name="connsiteX26" fmla="*/ 695950 w 1178770"/>
              <a:gd name="connsiteY26" fmla="*/ 734812 h 1234692"/>
              <a:gd name="connsiteX27" fmla="*/ 483373 w 1178770"/>
              <a:gd name="connsiteY27" fmla="*/ 734812 h 1234692"/>
              <a:gd name="connsiteX28" fmla="*/ 435856 w 1178770"/>
              <a:gd name="connsiteY28" fmla="*/ 688276 h 1234692"/>
              <a:gd name="connsiteX29" fmla="*/ 435856 w 1178770"/>
              <a:gd name="connsiteY29" fmla="*/ 541119 h 1234692"/>
              <a:gd name="connsiteX30" fmla="*/ 510883 w 1178770"/>
              <a:gd name="connsiteY30" fmla="*/ 466912 h 1234692"/>
              <a:gd name="connsiteX31" fmla="*/ 589195 w 1178770"/>
              <a:gd name="connsiteY31" fmla="*/ 320809 h 1234692"/>
              <a:gd name="connsiteX32" fmla="*/ 564735 w 1178770"/>
              <a:gd name="connsiteY32" fmla="*/ 327343 h 1234692"/>
              <a:gd name="connsiteX33" fmla="*/ 160928 w 1178770"/>
              <a:gd name="connsiteY33" fmla="*/ 550135 h 1234692"/>
              <a:gd name="connsiteX34" fmla="*/ 160928 w 1178770"/>
              <a:gd name="connsiteY34" fmla="*/ 1201087 h 1234692"/>
              <a:gd name="connsiteX35" fmla="*/ 475000 w 1178770"/>
              <a:gd name="connsiteY35" fmla="*/ 1201087 h 1234692"/>
              <a:gd name="connsiteX36" fmla="*/ 475000 w 1178770"/>
              <a:gd name="connsiteY36" fmla="*/ 957135 h 1234692"/>
              <a:gd name="connsiteX37" fmla="*/ 542302 w 1178770"/>
              <a:gd name="connsiteY37" fmla="*/ 891169 h 1234692"/>
              <a:gd name="connsiteX38" fmla="*/ 637022 w 1178770"/>
              <a:gd name="connsiteY38" fmla="*/ 891169 h 1234692"/>
              <a:gd name="connsiteX39" fmla="*/ 703077 w 1178770"/>
              <a:gd name="connsiteY39" fmla="*/ 957135 h 1234692"/>
              <a:gd name="connsiteX40" fmla="*/ 703077 w 1178770"/>
              <a:gd name="connsiteY40" fmla="*/ 1201087 h 1234692"/>
              <a:gd name="connsiteX41" fmla="*/ 1018396 w 1178770"/>
              <a:gd name="connsiteY41" fmla="*/ 1201087 h 1234692"/>
              <a:gd name="connsiteX42" fmla="*/ 1018396 w 1178770"/>
              <a:gd name="connsiteY42" fmla="*/ 550135 h 1234692"/>
              <a:gd name="connsiteX43" fmla="*/ 614588 w 1178770"/>
              <a:gd name="connsiteY43" fmla="*/ 327343 h 1234692"/>
              <a:gd name="connsiteX44" fmla="*/ 589195 w 1178770"/>
              <a:gd name="connsiteY44" fmla="*/ 320809 h 1234692"/>
              <a:gd name="connsiteX45" fmla="*/ 589195 w 1178770"/>
              <a:gd name="connsiteY45" fmla="*/ 155270 h 1234692"/>
              <a:gd name="connsiteX46" fmla="*/ 564735 w 1178770"/>
              <a:gd name="connsiteY46" fmla="*/ 161805 h 1234692"/>
              <a:gd name="connsiteX47" fmla="*/ 61222 w 1178770"/>
              <a:gd name="connsiteY47" fmla="*/ 438117 h 1234692"/>
              <a:gd name="connsiteX48" fmla="*/ 36296 w 1178770"/>
              <a:gd name="connsiteY48" fmla="*/ 470478 h 1234692"/>
              <a:gd name="connsiteX49" fmla="*/ 41281 w 1178770"/>
              <a:gd name="connsiteY49" fmla="*/ 510307 h 1234692"/>
              <a:gd name="connsiteX50" fmla="*/ 43773 w 1178770"/>
              <a:gd name="connsiteY50" fmla="*/ 514040 h 1234692"/>
              <a:gd name="connsiteX51" fmla="*/ 74931 w 1178770"/>
              <a:gd name="connsiteY51" fmla="*/ 540178 h 1234692"/>
              <a:gd name="connsiteX52" fmla="*/ 116060 w 1178770"/>
              <a:gd name="connsiteY52" fmla="*/ 535200 h 1234692"/>
              <a:gd name="connsiteX53" fmla="*/ 548533 w 1178770"/>
              <a:gd name="connsiteY53" fmla="*/ 297471 h 1234692"/>
              <a:gd name="connsiteX54" fmla="*/ 589662 w 1178770"/>
              <a:gd name="connsiteY54" fmla="*/ 286270 h 1234692"/>
              <a:gd name="connsiteX55" fmla="*/ 630790 w 1178770"/>
              <a:gd name="connsiteY55" fmla="*/ 297471 h 1234692"/>
              <a:gd name="connsiteX56" fmla="*/ 1063263 w 1178770"/>
              <a:gd name="connsiteY56" fmla="*/ 535200 h 1234692"/>
              <a:gd name="connsiteX57" fmla="*/ 1104392 w 1178770"/>
              <a:gd name="connsiteY57" fmla="*/ 540178 h 1234692"/>
              <a:gd name="connsiteX58" fmla="*/ 1135550 w 1178770"/>
              <a:gd name="connsiteY58" fmla="*/ 514040 h 1234692"/>
              <a:gd name="connsiteX59" fmla="*/ 1138043 w 1178770"/>
              <a:gd name="connsiteY59" fmla="*/ 510307 h 1234692"/>
              <a:gd name="connsiteX60" fmla="*/ 1143028 w 1178770"/>
              <a:gd name="connsiteY60" fmla="*/ 470478 h 1234692"/>
              <a:gd name="connsiteX61" fmla="*/ 1116855 w 1178770"/>
              <a:gd name="connsiteY61" fmla="*/ 438117 h 1234692"/>
              <a:gd name="connsiteX62" fmla="*/ 614588 w 1178770"/>
              <a:gd name="connsiteY62" fmla="*/ 161805 h 1234692"/>
              <a:gd name="connsiteX63" fmla="*/ 589195 w 1178770"/>
              <a:gd name="connsiteY63" fmla="*/ 155270 h 1234692"/>
              <a:gd name="connsiteX64" fmla="*/ 863852 w 1178770"/>
              <a:gd name="connsiteY64" fmla="*/ 150603 h 1234692"/>
              <a:gd name="connsiteX65" fmla="*/ 863852 w 1178770"/>
              <a:gd name="connsiteY65" fmla="*/ 258887 h 1234692"/>
              <a:gd name="connsiteX66" fmla="*/ 974775 w 1178770"/>
              <a:gd name="connsiteY66" fmla="*/ 321120 h 1234692"/>
              <a:gd name="connsiteX67" fmla="*/ 974775 w 1178770"/>
              <a:gd name="connsiteY67" fmla="*/ 150603 h 1234692"/>
              <a:gd name="connsiteX68" fmla="*/ 863852 w 1178770"/>
              <a:gd name="connsiteY68" fmla="*/ 34850 h 1234692"/>
              <a:gd name="connsiteX69" fmla="*/ 863852 w 1178770"/>
              <a:gd name="connsiteY69" fmla="*/ 115753 h 1234692"/>
              <a:gd name="connsiteX70" fmla="*/ 974775 w 1178770"/>
              <a:gd name="connsiteY70" fmla="*/ 115753 h 1234692"/>
              <a:gd name="connsiteX71" fmla="*/ 974775 w 1178770"/>
              <a:gd name="connsiteY71" fmla="*/ 34850 h 1234692"/>
              <a:gd name="connsiteX72" fmla="*/ 860113 w 1178770"/>
              <a:gd name="connsiteY72" fmla="*/ 0 h 1234692"/>
              <a:gd name="connsiteX73" fmla="*/ 978514 w 1178770"/>
              <a:gd name="connsiteY73" fmla="*/ 0 h 1234692"/>
              <a:gd name="connsiteX74" fmla="*/ 1008425 w 1178770"/>
              <a:gd name="connsiteY74" fmla="*/ 29872 h 1234692"/>
              <a:gd name="connsiteX75" fmla="*/ 1008425 w 1178770"/>
              <a:gd name="connsiteY75" fmla="*/ 339790 h 1234692"/>
              <a:gd name="connsiteX76" fmla="*/ 1133057 w 1178770"/>
              <a:gd name="connsiteY76" fmla="*/ 408245 h 1234692"/>
              <a:gd name="connsiteX77" fmla="*/ 1175432 w 1178770"/>
              <a:gd name="connsiteY77" fmla="*/ 460521 h 1234692"/>
              <a:gd name="connsiteX78" fmla="*/ 1167954 w 1178770"/>
              <a:gd name="connsiteY78" fmla="*/ 526487 h 1234692"/>
              <a:gd name="connsiteX79" fmla="*/ 1165462 w 1178770"/>
              <a:gd name="connsiteY79" fmla="*/ 531466 h 1234692"/>
              <a:gd name="connsiteX80" fmla="*/ 1113116 w 1178770"/>
              <a:gd name="connsiteY80" fmla="*/ 572539 h 1234692"/>
              <a:gd name="connsiteX81" fmla="*/ 1088190 w 1178770"/>
              <a:gd name="connsiteY81" fmla="*/ 576273 h 1234692"/>
              <a:gd name="connsiteX82" fmla="*/ 1053293 w 1178770"/>
              <a:gd name="connsiteY82" fmla="*/ 567560 h 1234692"/>
              <a:gd name="connsiteX83" fmla="*/ 1053293 w 1178770"/>
              <a:gd name="connsiteY83" fmla="*/ 1201087 h 1234692"/>
              <a:gd name="connsiteX84" fmla="*/ 1151752 w 1178770"/>
              <a:gd name="connsiteY84" fmla="*/ 1201087 h 1234692"/>
              <a:gd name="connsiteX85" fmla="*/ 1167954 w 1178770"/>
              <a:gd name="connsiteY85" fmla="*/ 1217267 h 1234692"/>
              <a:gd name="connsiteX86" fmla="*/ 1151752 w 1178770"/>
              <a:gd name="connsiteY86" fmla="*/ 1234692 h 1234692"/>
              <a:gd name="connsiteX87" fmla="*/ 27571 w 1178770"/>
              <a:gd name="connsiteY87" fmla="*/ 1234692 h 1234692"/>
              <a:gd name="connsiteX88" fmla="*/ 10123 w 1178770"/>
              <a:gd name="connsiteY88" fmla="*/ 1217267 h 1234692"/>
              <a:gd name="connsiteX89" fmla="*/ 27571 w 1178770"/>
              <a:gd name="connsiteY89" fmla="*/ 1201087 h 1234692"/>
              <a:gd name="connsiteX90" fmla="*/ 126031 w 1178770"/>
              <a:gd name="connsiteY90" fmla="*/ 1201087 h 1234692"/>
              <a:gd name="connsiteX91" fmla="*/ 126031 w 1178770"/>
              <a:gd name="connsiteY91" fmla="*/ 568805 h 1234692"/>
              <a:gd name="connsiteX92" fmla="*/ 13862 w 1178770"/>
              <a:gd name="connsiteY92" fmla="*/ 531466 h 1234692"/>
              <a:gd name="connsiteX93" fmla="*/ 11369 w 1178770"/>
              <a:gd name="connsiteY93" fmla="*/ 526487 h 1234692"/>
              <a:gd name="connsiteX94" fmla="*/ 3891 w 1178770"/>
              <a:gd name="connsiteY94" fmla="*/ 460521 h 1234692"/>
              <a:gd name="connsiteX95" fmla="*/ 46266 w 1178770"/>
              <a:gd name="connsiteY95" fmla="*/ 408245 h 1234692"/>
              <a:gd name="connsiteX96" fmla="*/ 548533 w 1178770"/>
              <a:gd name="connsiteY96" fmla="*/ 131933 h 1234692"/>
              <a:gd name="connsiteX97" fmla="*/ 630790 w 1178770"/>
              <a:gd name="connsiteY97" fmla="*/ 131933 h 1234692"/>
              <a:gd name="connsiteX98" fmla="*/ 828955 w 1178770"/>
              <a:gd name="connsiteY98" fmla="*/ 240218 h 1234692"/>
              <a:gd name="connsiteX99" fmla="*/ 828955 w 1178770"/>
              <a:gd name="connsiteY99" fmla="*/ 29872 h 1234692"/>
              <a:gd name="connsiteX100" fmla="*/ 860113 w 1178770"/>
              <a:gd name="connsiteY100" fmla="*/ 0 h 1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78770" h="1234692">
                <a:moveTo>
                  <a:pt x="542302" y="924775"/>
                </a:moveTo>
                <a:cubicBezTo>
                  <a:pt x="524853" y="924775"/>
                  <a:pt x="509897" y="939710"/>
                  <a:pt x="509897" y="957135"/>
                </a:cubicBezTo>
                <a:lnTo>
                  <a:pt x="509897" y="1201087"/>
                </a:lnTo>
                <a:lnTo>
                  <a:pt x="669426" y="1201087"/>
                </a:lnTo>
                <a:lnTo>
                  <a:pt x="669426" y="957135"/>
                </a:lnTo>
                <a:cubicBezTo>
                  <a:pt x="669426" y="939710"/>
                  <a:pt x="654470" y="924775"/>
                  <a:pt x="637022" y="924775"/>
                </a:cubicBezTo>
                <a:close/>
                <a:moveTo>
                  <a:pt x="470869" y="658090"/>
                </a:moveTo>
                <a:lnTo>
                  <a:pt x="470869" y="688276"/>
                </a:lnTo>
                <a:cubicBezTo>
                  <a:pt x="470869" y="695822"/>
                  <a:pt x="475871" y="700853"/>
                  <a:pt x="483373" y="700853"/>
                </a:cubicBezTo>
                <a:lnTo>
                  <a:pt x="695950" y="700853"/>
                </a:lnTo>
                <a:cubicBezTo>
                  <a:pt x="702202" y="700853"/>
                  <a:pt x="708455" y="695822"/>
                  <a:pt x="708455" y="688276"/>
                </a:cubicBezTo>
                <a:lnTo>
                  <a:pt x="708455" y="658090"/>
                </a:lnTo>
                <a:close/>
                <a:moveTo>
                  <a:pt x="607168" y="500871"/>
                </a:moveTo>
                <a:lnTo>
                  <a:pt x="607168" y="622873"/>
                </a:lnTo>
                <a:lnTo>
                  <a:pt x="708455" y="622873"/>
                </a:lnTo>
                <a:lnTo>
                  <a:pt x="708455" y="541119"/>
                </a:lnTo>
                <a:cubicBezTo>
                  <a:pt x="708455" y="518480"/>
                  <a:pt x="689698" y="500871"/>
                  <a:pt x="668440" y="500871"/>
                </a:cubicBezTo>
                <a:close/>
                <a:moveTo>
                  <a:pt x="510883" y="500871"/>
                </a:moveTo>
                <a:cubicBezTo>
                  <a:pt x="488375" y="500871"/>
                  <a:pt x="470869" y="518480"/>
                  <a:pt x="470869" y="541119"/>
                </a:cubicBezTo>
                <a:lnTo>
                  <a:pt x="470869" y="622873"/>
                </a:lnTo>
                <a:lnTo>
                  <a:pt x="572155" y="622873"/>
                </a:lnTo>
                <a:lnTo>
                  <a:pt x="572155" y="500871"/>
                </a:lnTo>
                <a:close/>
                <a:moveTo>
                  <a:pt x="510883" y="466912"/>
                </a:moveTo>
                <a:lnTo>
                  <a:pt x="668440" y="466912"/>
                </a:lnTo>
                <a:cubicBezTo>
                  <a:pt x="709705" y="466912"/>
                  <a:pt x="742217" y="500871"/>
                  <a:pt x="742217" y="541119"/>
                </a:cubicBezTo>
                <a:lnTo>
                  <a:pt x="742217" y="688276"/>
                </a:lnTo>
                <a:cubicBezTo>
                  <a:pt x="742217" y="713431"/>
                  <a:pt x="720959" y="734812"/>
                  <a:pt x="695950" y="734812"/>
                </a:cubicBezTo>
                <a:lnTo>
                  <a:pt x="483373" y="734812"/>
                </a:lnTo>
                <a:cubicBezTo>
                  <a:pt x="457114" y="734812"/>
                  <a:pt x="435856" y="713431"/>
                  <a:pt x="435856" y="688276"/>
                </a:cubicBezTo>
                <a:lnTo>
                  <a:pt x="435856" y="541119"/>
                </a:lnTo>
                <a:cubicBezTo>
                  <a:pt x="435856" y="500871"/>
                  <a:pt x="469618" y="466912"/>
                  <a:pt x="510883" y="466912"/>
                </a:cubicBezTo>
                <a:close/>
                <a:moveTo>
                  <a:pt x="589195" y="320809"/>
                </a:moveTo>
                <a:cubicBezTo>
                  <a:pt x="580626" y="320809"/>
                  <a:pt x="572213" y="322987"/>
                  <a:pt x="564735" y="327343"/>
                </a:cubicBezTo>
                <a:lnTo>
                  <a:pt x="160928" y="550135"/>
                </a:lnTo>
                <a:lnTo>
                  <a:pt x="160928" y="1201087"/>
                </a:lnTo>
                <a:lnTo>
                  <a:pt x="475000" y="1201087"/>
                </a:lnTo>
                <a:lnTo>
                  <a:pt x="475000" y="957135"/>
                </a:lnTo>
                <a:cubicBezTo>
                  <a:pt x="475000" y="921041"/>
                  <a:pt x="504912" y="891169"/>
                  <a:pt x="542302" y="891169"/>
                </a:cubicBezTo>
                <a:lnTo>
                  <a:pt x="637022" y="891169"/>
                </a:lnTo>
                <a:cubicBezTo>
                  <a:pt x="673165" y="891169"/>
                  <a:pt x="703077" y="921041"/>
                  <a:pt x="703077" y="957135"/>
                </a:cubicBezTo>
                <a:lnTo>
                  <a:pt x="703077" y="1201087"/>
                </a:lnTo>
                <a:lnTo>
                  <a:pt x="1018396" y="1201087"/>
                </a:lnTo>
                <a:lnTo>
                  <a:pt x="1018396" y="550135"/>
                </a:lnTo>
                <a:lnTo>
                  <a:pt x="614588" y="327343"/>
                </a:lnTo>
                <a:cubicBezTo>
                  <a:pt x="606487" y="322987"/>
                  <a:pt x="597763" y="320809"/>
                  <a:pt x="589195" y="320809"/>
                </a:cubicBezTo>
                <a:close/>
                <a:moveTo>
                  <a:pt x="589195" y="155270"/>
                </a:moveTo>
                <a:cubicBezTo>
                  <a:pt x="580626" y="155270"/>
                  <a:pt x="572213" y="157449"/>
                  <a:pt x="564735" y="161805"/>
                </a:cubicBezTo>
                <a:lnTo>
                  <a:pt x="61222" y="438117"/>
                </a:lnTo>
                <a:cubicBezTo>
                  <a:pt x="50005" y="445585"/>
                  <a:pt x="40034" y="456787"/>
                  <a:pt x="36296" y="470478"/>
                </a:cubicBezTo>
                <a:cubicBezTo>
                  <a:pt x="32557" y="484169"/>
                  <a:pt x="33803" y="497860"/>
                  <a:pt x="41281" y="510307"/>
                </a:cubicBezTo>
                <a:lnTo>
                  <a:pt x="43773" y="514040"/>
                </a:lnTo>
                <a:cubicBezTo>
                  <a:pt x="50005" y="527732"/>
                  <a:pt x="61222" y="535200"/>
                  <a:pt x="74931" y="540178"/>
                </a:cubicBezTo>
                <a:cubicBezTo>
                  <a:pt x="88641" y="543912"/>
                  <a:pt x="102350" y="542667"/>
                  <a:pt x="116060" y="535200"/>
                </a:cubicBezTo>
                <a:lnTo>
                  <a:pt x="548533" y="297471"/>
                </a:lnTo>
                <a:cubicBezTo>
                  <a:pt x="560996" y="290004"/>
                  <a:pt x="575952" y="286270"/>
                  <a:pt x="589662" y="286270"/>
                </a:cubicBezTo>
                <a:cubicBezTo>
                  <a:pt x="603371" y="286270"/>
                  <a:pt x="617081" y="290004"/>
                  <a:pt x="630790" y="297471"/>
                </a:cubicBezTo>
                <a:lnTo>
                  <a:pt x="1063263" y="535200"/>
                </a:lnTo>
                <a:cubicBezTo>
                  <a:pt x="1075727" y="542667"/>
                  <a:pt x="1089436" y="543912"/>
                  <a:pt x="1104392" y="540178"/>
                </a:cubicBezTo>
                <a:cubicBezTo>
                  <a:pt x="1118102" y="535200"/>
                  <a:pt x="1128072" y="527732"/>
                  <a:pt x="1135550" y="514040"/>
                </a:cubicBezTo>
                <a:lnTo>
                  <a:pt x="1138043" y="510307"/>
                </a:lnTo>
                <a:cubicBezTo>
                  <a:pt x="1144274" y="497860"/>
                  <a:pt x="1146767" y="484169"/>
                  <a:pt x="1143028" y="470478"/>
                </a:cubicBezTo>
                <a:cubicBezTo>
                  <a:pt x="1139289" y="456787"/>
                  <a:pt x="1129318" y="445585"/>
                  <a:pt x="1116855" y="438117"/>
                </a:cubicBezTo>
                <a:lnTo>
                  <a:pt x="614588" y="161805"/>
                </a:lnTo>
                <a:cubicBezTo>
                  <a:pt x="606487" y="157449"/>
                  <a:pt x="597763" y="155270"/>
                  <a:pt x="589195" y="155270"/>
                </a:cubicBezTo>
                <a:close/>
                <a:moveTo>
                  <a:pt x="863852" y="150603"/>
                </a:moveTo>
                <a:lnTo>
                  <a:pt x="863852" y="258887"/>
                </a:lnTo>
                <a:lnTo>
                  <a:pt x="974775" y="321120"/>
                </a:lnTo>
                <a:lnTo>
                  <a:pt x="974775" y="150603"/>
                </a:lnTo>
                <a:close/>
                <a:moveTo>
                  <a:pt x="863852" y="34850"/>
                </a:moveTo>
                <a:lnTo>
                  <a:pt x="863852" y="115753"/>
                </a:lnTo>
                <a:lnTo>
                  <a:pt x="974775" y="115753"/>
                </a:lnTo>
                <a:lnTo>
                  <a:pt x="974775" y="34850"/>
                </a:lnTo>
                <a:close/>
                <a:moveTo>
                  <a:pt x="860113" y="0"/>
                </a:moveTo>
                <a:lnTo>
                  <a:pt x="978514" y="0"/>
                </a:lnTo>
                <a:cubicBezTo>
                  <a:pt x="995962" y="0"/>
                  <a:pt x="1008425" y="13691"/>
                  <a:pt x="1008425" y="29872"/>
                </a:cubicBezTo>
                <a:lnTo>
                  <a:pt x="1008425" y="339790"/>
                </a:lnTo>
                <a:lnTo>
                  <a:pt x="1133057" y="408245"/>
                </a:lnTo>
                <a:cubicBezTo>
                  <a:pt x="1154245" y="419447"/>
                  <a:pt x="1167954" y="438117"/>
                  <a:pt x="1175432" y="460521"/>
                </a:cubicBezTo>
                <a:cubicBezTo>
                  <a:pt x="1181664" y="482924"/>
                  <a:pt x="1179171" y="506573"/>
                  <a:pt x="1167954" y="526487"/>
                </a:cubicBezTo>
                <a:lnTo>
                  <a:pt x="1165462" y="531466"/>
                </a:lnTo>
                <a:cubicBezTo>
                  <a:pt x="1154245" y="551380"/>
                  <a:pt x="1135550" y="566316"/>
                  <a:pt x="1113116" y="572539"/>
                </a:cubicBezTo>
                <a:cubicBezTo>
                  <a:pt x="1105638" y="575028"/>
                  <a:pt x="1096914" y="576273"/>
                  <a:pt x="1088190" y="576273"/>
                </a:cubicBezTo>
                <a:cubicBezTo>
                  <a:pt x="1075727" y="576273"/>
                  <a:pt x="1064510" y="572539"/>
                  <a:pt x="1053293" y="567560"/>
                </a:cubicBezTo>
                <a:lnTo>
                  <a:pt x="1053293" y="1201087"/>
                </a:lnTo>
                <a:lnTo>
                  <a:pt x="1151752" y="1201087"/>
                </a:lnTo>
                <a:cubicBezTo>
                  <a:pt x="1160476" y="1201087"/>
                  <a:pt x="1167954" y="1208555"/>
                  <a:pt x="1167954" y="1217267"/>
                </a:cubicBezTo>
                <a:cubicBezTo>
                  <a:pt x="1167954" y="1227225"/>
                  <a:pt x="1160476" y="1234692"/>
                  <a:pt x="1151752" y="1234692"/>
                </a:cubicBezTo>
                <a:lnTo>
                  <a:pt x="27571" y="1234692"/>
                </a:lnTo>
                <a:cubicBezTo>
                  <a:pt x="17601" y="1234692"/>
                  <a:pt x="10123" y="1227225"/>
                  <a:pt x="10123" y="1217267"/>
                </a:cubicBezTo>
                <a:cubicBezTo>
                  <a:pt x="10123" y="1208555"/>
                  <a:pt x="17601" y="1201087"/>
                  <a:pt x="27571" y="1201087"/>
                </a:cubicBezTo>
                <a:lnTo>
                  <a:pt x="126031" y="1201087"/>
                </a:lnTo>
                <a:lnTo>
                  <a:pt x="126031" y="568805"/>
                </a:lnTo>
                <a:cubicBezTo>
                  <a:pt x="84902" y="586230"/>
                  <a:pt x="36296" y="571294"/>
                  <a:pt x="13862" y="531466"/>
                </a:cubicBezTo>
                <a:lnTo>
                  <a:pt x="11369" y="526487"/>
                </a:lnTo>
                <a:cubicBezTo>
                  <a:pt x="152" y="506573"/>
                  <a:pt x="-3587" y="482924"/>
                  <a:pt x="3891" y="460521"/>
                </a:cubicBezTo>
                <a:cubicBezTo>
                  <a:pt x="10123" y="438117"/>
                  <a:pt x="25079" y="419447"/>
                  <a:pt x="46266" y="408245"/>
                </a:cubicBezTo>
                <a:lnTo>
                  <a:pt x="548533" y="131933"/>
                </a:lnTo>
                <a:cubicBezTo>
                  <a:pt x="574706" y="116997"/>
                  <a:pt x="604618" y="116997"/>
                  <a:pt x="630790" y="131933"/>
                </a:cubicBezTo>
                <a:lnTo>
                  <a:pt x="828955" y="240218"/>
                </a:lnTo>
                <a:lnTo>
                  <a:pt x="828955" y="29872"/>
                </a:lnTo>
                <a:cubicBezTo>
                  <a:pt x="828955" y="13691"/>
                  <a:pt x="842665" y="0"/>
                  <a:pt x="860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3F8283C-AE29-274F-AF44-564FD19E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811" y="4358669"/>
            <a:ext cx="1261098" cy="1234689"/>
          </a:xfrm>
          <a:custGeom>
            <a:avLst/>
            <a:gdLst>
              <a:gd name="connsiteX0" fmla="*/ 231420 w 1261098"/>
              <a:gd name="connsiteY0" fmla="*/ 1109593 h 1234689"/>
              <a:gd name="connsiteX1" fmla="*/ 232660 w 1261098"/>
              <a:gd name="connsiteY1" fmla="*/ 1126957 h 1234689"/>
              <a:gd name="connsiteX2" fmla="*/ 216536 w 1261098"/>
              <a:gd name="connsiteY2" fmla="*/ 1145562 h 1234689"/>
              <a:gd name="connsiteX3" fmla="*/ 199172 w 1261098"/>
              <a:gd name="connsiteY3" fmla="*/ 1130678 h 1234689"/>
              <a:gd name="connsiteX4" fmla="*/ 196692 w 1261098"/>
              <a:gd name="connsiteY4" fmla="*/ 1113314 h 1234689"/>
              <a:gd name="connsiteX5" fmla="*/ 481968 w 1261098"/>
              <a:gd name="connsiteY5" fmla="*/ 1038183 h 1234689"/>
              <a:gd name="connsiteX6" fmla="*/ 881204 w 1261098"/>
              <a:gd name="connsiteY6" fmla="*/ 1038183 h 1234689"/>
              <a:gd name="connsiteX7" fmla="*/ 898564 w 1261098"/>
              <a:gd name="connsiteY7" fmla="*/ 1056747 h 1234689"/>
              <a:gd name="connsiteX8" fmla="*/ 881204 w 1261098"/>
              <a:gd name="connsiteY8" fmla="*/ 1075310 h 1234689"/>
              <a:gd name="connsiteX9" fmla="*/ 481968 w 1261098"/>
              <a:gd name="connsiteY9" fmla="*/ 1075310 h 1234689"/>
              <a:gd name="connsiteX10" fmla="*/ 465850 w 1261098"/>
              <a:gd name="connsiteY10" fmla="*/ 1056747 h 1234689"/>
              <a:gd name="connsiteX11" fmla="*/ 481968 w 1261098"/>
              <a:gd name="connsiteY11" fmla="*/ 1038183 h 1234689"/>
              <a:gd name="connsiteX12" fmla="*/ 444930 w 1261098"/>
              <a:gd name="connsiteY12" fmla="*/ 928322 h 1234689"/>
              <a:gd name="connsiteX13" fmla="*/ 919470 w 1261098"/>
              <a:gd name="connsiteY13" fmla="*/ 928322 h 1234689"/>
              <a:gd name="connsiteX14" fmla="*/ 937000 w 1261098"/>
              <a:gd name="connsiteY14" fmla="*/ 943625 h 1234689"/>
              <a:gd name="connsiteX15" fmla="*/ 919470 w 1261098"/>
              <a:gd name="connsiteY15" fmla="*/ 960104 h 1234689"/>
              <a:gd name="connsiteX16" fmla="*/ 444930 w 1261098"/>
              <a:gd name="connsiteY16" fmla="*/ 960104 h 1234689"/>
              <a:gd name="connsiteX17" fmla="*/ 427400 w 1261098"/>
              <a:gd name="connsiteY17" fmla="*/ 943625 h 1234689"/>
              <a:gd name="connsiteX18" fmla="*/ 444930 w 1261098"/>
              <a:gd name="connsiteY18" fmla="*/ 928322 h 1234689"/>
              <a:gd name="connsiteX19" fmla="*/ 235508 w 1261098"/>
              <a:gd name="connsiteY19" fmla="*/ 926910 h 1234689"/>
              <a:gd name="connsiteX20" fmla="*/ 160803 w 1261098"/>
              <a:gd name="connsiteY20" fmla="*/ 933149 h 1234689"/>
              <a:gd name="connsiteX21" fmla="*/ 167028 w 1261098"/>
              <a:gd name="connsiteY21" fmla="*/ 1006770 h 1234689"/>
              <a:gd name="connsiteX22" fmla="*/ 208116 w 1261098"/>
              <a:gd name="connsiteY22" fmla="*/ 1040460 h 1234689"/>
              <a:gd name="connsiteX23" fmla="*/ 233018 w 1261098"/>
              <a:gd name="connsiteY23" fmla="*/ 1027982 h 1234689"/>
              <a:gd name="connsiteX24" fmla="*/ 241734 w 1261098"/>
              <a:gd name="connsiteY24" fmla="*/ 1000531 h 1234689"/>
              <a:gd name="connsiteX25" fmla="*/ 444930 w 1261098"/>
              <a:gd name="connsiteY25" fmla="*/ 818461 h 1234689"/>
              <a:gd name="connsiteX26" fmla="*/ 919470 w 1261098"/>
              <a:gd name="connsiteY26" fmla="*/ 818461 h 1234689"/>
              <a:gd name="connsiteX27" fmla="*/ 937000 w 1261098"/>
              <a:gd name="connsiteY27" fmla="*/ 834941 h 1234689"/>
              <a:gd name="connsiteX28" fmla="*/ 919470 w 1261098"/>
              <a:gd name="connsiteY28" fmla="*/ 850243 h 1234689"/>
              <a:gd name="connsiteX29" fmla="*/ 444930 w 1261098"/>
              <a:gd name="connsiteY29" fmla="*/ 850243 h 1234689"/>
              <a:gd name="connsiteX30" fmla="*/ 427400 w 1261098"/>
              <a:gd name="connsiteY30" fmla="*/ 834941 h 1234689"/>
              <a:gd name="connsiteX31" fmla="*/ 444930 w 1261098"/>
              <a:gd name="connsiteY31" fmla="*/ 818461 h 1234689"/>
              <a:gd name="connsiteX32" fmla="*/ 626034 w 1261098"/>
              <a:gd name="connsiteY32" fmla="*/ 450866 h 1234689"/>
              <a:gd name="connsiteX33" fmla="*/ 626034 w 1261098"/>
              <a:gd name="connsiteY33" fmla="*/ 569603 h 1234689"/>
              <a:gd name="connsiteX34" fmla="*/ 743858 w 1261098"/>
              <a:gd name="connsiteY34" fmla="*/ 569603 h 1234689"/>
              <a:gd name="connsiteX35" fmla="*/ 743858 w 1261098"/>
              <a:gd name="connsiteY35" fmla="*/ 450866 h 1234689"/>
              <a:gd name="connsiteX36" fmla="*/ 622274 w 1261098"/>
              <a:gd name="connsiteY36" fmla="*/ 417471 h 1234689"/>
              <a:gd name="connsiteX37" fmla="*/ 747618 w 1261098"/>
              <a:gd name="connsiteY37" fmla="*/ 417471 h 1234689"/>
              <a:gd name="connsiteX38" fmla="*/ 777702 w 1261098"/>
              <a:gd name="connsiteY38" fmla="*/ 447155 h 1234689"/>
              <a:gd name="connsiteX39" fmla="*/ 777702 w 1261098"/>
              <a:gd name="connsiteY39" fmla="*/ 573313 h 1234689"/>
              <a:gd name="connsiteX40" fmla="*/ 747618 w 1261098"/>
              <a:gd name="connsiteY40" fmla="*/ 602997 h 1234689"/>
              <a:gd name="connsiteX41" fmla="*/ 622274 w 1261098"/>
              <a:gd name="connsiteY41" fmla="*/ 602997 h 1234689"/>
              <a:gd name="connsiteX42" fmla="*/ 600966 w 1261098"/>
              <a:gd name="connsiteY42" fmla="*/ 594340 h 1234689"/>
              <a:gd name="connsiteX43" fmla="*/ 592192 w 1261098"/>
              <a:gd name="connsiteY43" fmla="*/ 573313 h 1234689"/>
              <a:gd name="connsiteX44" fmla="*/ 592192 w 1261098"/>
              <a:gd name="connsiteY44" fmla="*/ 447155 h 1234689"/>
              <a:gd name="connsiteX45" fmla="*/ 622274 w 1261098"/>
              <a:gd name="connsiteY45" fmla="*/ 417471 h 1234689"/>
              <a:gd name="connsiteX46" fmla="*/ 63686 w 1261098"/>
              <a:gd name="connsiteY46" fmla="*/ 281795 h 1234689"/>
              <a:gd name="connsiteX47" fmla="*/ 42519 w 1261098"/>
              <a:gd name="connsiteY47" fmla="*/ 294273 h 1234689"/>
              <a:gd name="connsiteX48" fmla="*/ 33803 w 1261098"/>
              <a:gd name="connsiteY48" fmla="*/ 317981 h 1234689"/>
              <a:gd name="connsiteX49" fmla="*/ 49990 w 1261098"/>
              <a:gd name="connsiteY49" fmla="*/ 503905 h 1234689"/>
              <a:gd name="connsiteX50" fmla="*/ 69911 w 1261098"/>
              <a:gd name="connsiteY50" fmla="*/ 501409 h 1234689"/>
              <a:gd name="connsiteX51" fmla="*/ 88587 w 1261098"/>
              <a:gd name="connsiteY51" fmla="*/ 506400 h 1234689"/>
              <a:gd name="connsiteX52" fmla="*/ 69911 w 1261098"/>
              <a:gd name="connsiteY52" fmla="*/ 281795 h 1234689"/>
              <a:gd name="connsiteX53" fmla="*/ 178234 w 1261098"/>
              <a:gd name="connsiteY53" fmla="*/ 273060 h 1234689"/>
              <a:gd name="connsiteX54" fmla="*/ 103528 w 1261098"/>
              <a:gd name="connsiteY54" fmla="*/ 279300 h 1234689"/>
              <a:gd name="connsiteX55" fmla="*/ 158312 w 1261098"/>
              <a:gd name="connsiteY55" fmla="*/ 899458 h 1234689"/>
              <a:gd name="connsiteX56" fmla="*/ 231772 w 1261098"/>
              <a:gd name="connsiteY56" fmla="*/ 891972 h 1234689"/>
              <a:gd name="connsiteX57" fmla="*/ 1151554 w 1261098"/>
              <a:gd name="connsiteY57" fmla="*/ 216568 h 1234689"/>
              <a:gd name="connsiteX58" fmla="*/ 1151554 w 1261098"/>
              <a:gd name="connsiteY58" fmla="*/ 235238 h 1234689"/>
              <a:gd name="connsiteX59" fmla="*/ 1151554 w 1261098"/>
              <a:gd name="connsiteY59" fmla="*/ 853827 h 1234689"/>
              <a:gd name="connsiteX60" fmla="*/ 1151554 w 1261098"/>
              <a:gd name="connsiteY60" fmla="*/ 908591 h 1234689"/>
              <a:gd name="connsiteX61" fmla="*/ 1151554 w 1261098"/>
              <a:gd name="connsiteY61" fmla="*/ 1018120 h 1234689"/>
              <a:gd name="connsiteX62" fmla="*/ 1188898 w 1261098"/>
              <a:gd name="connsiteY62" fmla="*/ 1055460 h 1234689"/>
              <a:gd name="connsiteX63" fmla="*/ 1226242 w 1261098"/>
              <a:gd name="connsiteY63" fmla="*/ 1018120 h 1234689"/>
              <a:gd name="connsiteX64" fmla="*/ 1226242 w 1261098"/>
              <a:gd name="connsiteY64" fmla="*/ 227770 h 1234689"/>
              <a:gd name="connsiteX65" fmla="*/ 1216284 w 1261098"/>
              <a:gd name="connsiteY65" fmla="*/ 216568 h 1234689"/>
              <a:gd name="connsiteX66" fmla="*/ 820174 w 1261098"/>
              <a:gd name="connsiteY66" fmla="*/ 198334 h 1234689"/>
              <a:gd name="connsiteX67" fmla="*/ 820174 w 1261098"/>
              <a:gd name="connsiteY67" fmla="*/ 275358 h 1234689"/>
              <a:gd name="connsiteX68" fmla="*/ 811450 w 1261098"/>
              <a:gd name="connsiteY68" fmla="*/ 290266 h 1234689"/>
              <a:gd name="connsiteX69" fmla="*/ 794002 w 1261098"/>
              <a:gd name="connsiteY69" fmla="*/ 289024 h 1234689"/>
              <a:gd name="connsiteX70" fmla="*/ 690556 w 1261098"/>
              <a:gd name="connsiteY70" fmla="*/ 221938 h 1234689"/>
              <a:gd name="connsiteX71" fmla="*/ 676846 w 1261098"/>
              <a:gd name="connsiteY71" fmla="*/ 221938 h 1234689"/>
              <a:gd name="connsiteX72" fmla="*/ 440046 w 1261098"/>
              <a:gd name="connsiteY72" fmla="*/ 384683 h 1234689"/>
              <a:gd name="connsiteX73" fmla="*/ 474942 w 1261098"/>
              <a:gd name="connsiteY73" fmla="*/ 384683 h 1234689"/>
              <a:gd name="connsiteX74" fmla="*/ 492390 w 1261098"/>
              <a:gd name="connsiteY74" fmla="*/ 402076 h 1234689"/>
              <a:gd name="connsiteX75" fmla="*/ 492390 w 1261098"/>
              <a:gd name="connsiteY75" fmla="*/ 686570 h 1234689"/>
              <a:gd name="connsiteX76" fmla="*/ 496130 w 1261098"/>
              <a:gd name="connsiteY76" fmla="*/ 690297 h 1234689"/>
              <a:gd name="connsiteX77" fmla="*/ 871274 w 1261098"/>
              <a:gd name="connsiteY77" fmla="*/ 690297 h 1234689"/>
              <a:gd name="connsiteX78" fmla="*/ 875012 w 1261098"/>
              <a:gd name="connsiteY78" fmla="*/ 686570 h 1234689"/>
              <a:gd name="connsiteX79" fmla="*/ 873766 w 1261098"/>
              <a:gd name="connsiteY79" fmla="*/ 402076 h 1234689"/>
              <a:gd name="connsiteX80" fmla="*/ 878752 w 1261098"/>
              <a:gd name="connsiteY80" fmla="*/ 389653 h 1234689"/>
              <a:gd name="connsiteX81" fmla="*/ 891214 w 1261098"/>
              <a:gd name="connsiteY81" fmla="*/ 384683 h 1234689"/>
              <a:gd name="connsiteX82" fmla="*/ 931096 w 1261098"/>
              <a:gd name="connsiteY82" fmla="*/ 384683 h 1234689"/>
              <a:gd name="connsiteX83" fmla="*/ 861302 w 1261098"/>
              <a:gd name="connsiteY83" fmla="*/ 331263 h 1234689"/>
              <a:gd name="connsiteX84" fmla="*/ 853824 w 1261098"/>
              <a:gd name="connsiteY84" fmla="*/ 317597 h 1234689"/>
              <a:gd name="connsiteX85" fmla="*/ 853824 w 1261098"/>
              <a:gd name="connsiteY85" fmla="*/ 198334 h 1234689"/>
              <a:gd name="connsiteX86" fmla="*/ 808958 w 1261098"/>
              <a:gd name="connsiteY86" fmla="*/ 164791 h 1234689"/>
              <a:gd name="connsiteX87" fmla="*/ 865042 w 1261098"/>
              <a:gd name="connsiteY87" fmla="*/ 164791 h 1234689"/>
              <a:gd name="connsiteX88" fmla="*/ 888722 w 1261098"/>
              <a:gd name="connsiteY88" fmla="*/ 188395 h 1234689"/>
              <a:gd name="connsiteX89" fmla="*/ 888722 w 1261098"/>
              <a:gd name="connsiteY89" fmla="*/ 308901 h 1234689"/>
              <a:gd name="connsiteX90" fmla="*/ 967240 w 1261098"/>
              <a:gd name="connsiteY90" fmla="*/ 369775 h 1234689"/>
              <a:gd name="connsiteX91" fmla="*/ 977210 w 1261098"/>
              <a:gd name="connsiteY91" fmla="*/ 399591 h 1234689"/>
              <a:gd name="connsiteX92" fmla="*/ 951038 w 1261098"/>
              <a:gd name="connsiteY92" fmla="*/ 418227 h 1234689"/>
              <a:gd name="connsiteX93" fmla="*/ 907416 w 1261098"/>
              <a:gd name="connsiteY93" fmla="*/ 418227 h 1234689"/>
              <a:gd name="connsiteX94" fmla="*/ 908662 w 1261098"/>
              <a:gd name="connsiteY94" fmla="*/ 686570 h 1234689"/>
              <a:gd name="connsiteX95" fmla="*/ 871274 w 1261098"/>
              <a:gd name="connsiteY95" fmla="*/ 723840 h 1234689"/>
              <a:gd name="connsiteX96" fmla="*/ 496130 w 1261098"/>
              <a:gd name="connsiteY96" fmla="*/ 723840 h 1234689"/>
              <a:gd name="connsiteX97" fmla="*/ 457494 w 1261098"/>
              <a:gd name="connsiteY97" fmla="*/ 686570 h 1234689"/>
              <a:gd name="connsiteX98" fmla="*/ 457494 w 1261098"/>
              <a:gd name="connsiteY98" fmla="*/ 419469 h 1234689"/>
              <a:gd name="connsiteX99" fmla="*/ 418858 w 1261098"/>
              <a:gd name="connsiteY99" fmla="*/ 419469 h 1234689"/>
              <a:gd name="connsiteX100" fmla="*/ 391438 w 1261098"/>
              <a:gd name="connsiteY100" fmla="*/ 399591 h 1234689"/>
              <a:gd name="connsiteX101" fmla="*/ 402656 w 1261098"/>
              <a:gd name="connsiteY101" fmla="*/ 368533 h 1234689"/>
              <a:gd name="connsiteX102" fmla="*/ 658152 w 1261098"/>
              <a:gd name="connsiteY102" fmla="*/ 194607 h 1234689"/>
              <a:gd name="connsiteX103" fmla="*/ 659398 w 1261098"/>
              <a:gd name="connsiteY103" fmla="*/ 193364 h 1234689"/>
              <a:gd name="connsiteX104" fmla="*/ 706758 w 1261098"/>
              <a:gd name="connsiteY104" fmla="*/ 193364 h 1234689"/>
              <a:gd name="connsiteX105" fmla="*/ 708004 w 1261098"/>
              <a:gd name="connsiteY105" fmla="*/ 193364 h 1234689"/>
              <a:gd name="connsiteX106" fmla="*/ 786524 w 1261098"/>
              <a:gd name="connsiteY106" fmla="*/ 243058 h 1234689"/>
              <a:gd name="connsiteX107" fmla="*/ 786524 w 1261098"/>
              <a:gd name="connsiteY107" fmla="*/ 188395 h 1234689"/>
              <a:gd name="connsiteX108" fmla="*/ 808958 w 1261098"/>
              <a:gd name="connsiteY108" fmla="*/ 164791 h 1234689"/>
              <a:gd name="connsiteX109" fmla="*/ 158312 w 1261098"/>
              <a:gd name="connsiteY109" fmla="*/ 128315 h 1234689"/>
              <a:gd name="connsiteX110" fmla="*/ 99793 w 1261098"/>
              <a:gd name="connsiteY110" fmla="*/ 133306 h 1234689"/>
              <a:gd name="connsiteX111" fmla="*/ 91078 w 1261098"/>
              <a:gd name="connsiteY111" fmla="*/ 142041 h 1234689"/>
              <a:gd name="connsiteX112" fmla="*/ 101038 w 1261098"/>
              <a:gd name="connsiteY112" fmla="*/ 245609 h 1234689"/>
              <a:gd name="connsiteX113" fmla="*/ 175744 w 1261098"/>
              <a:gd name="connsiteY113" fmla="*/ 239370 h 1234689"/>
              <a:gd name="connsiteX114" fmla="*/ 167028 w 1261098"/>
              <a:gd name="connsiteY114" fmla="*/ 135802 h 1234689"/>
              <a:gd name="connsiteX115" fmla="*/ 164538 w 1261098"/>
              <a:gd name="connsiteY115" fmla="*/ 129563 h 1234689"/>
              <a:gd name="connsiteX116" fmla="*/ 158312 w 1261098"/>
              <a:gd name="connsiteY116" fmla="*/ 128315 h 1234689"/>
              <a:gd name="connsiteX117" fmla="*/ 154577 w 1261098"/>
              <a:gd name="connsiteY117" fmla="*/ 93377 h 1234689"/>
              <a:gd name="connsiteX118" fmla="*/ 185704 w 1261098"/>
              <a:gd name="connsiteY118" fmla="*/ 103359 h 1234689"/>
              <a:gd name="connsiteX119" fmla="*/ 200646 w 1261098"/>
              <a:gd name="connsiteY119" fmla="*/ 132059 h 1234689"/>
              <a:gd name="connsiteX120" fmla="*/ 275350 w 1261098"/>
              <a:gd name="connsiteY120" fmla="*/ 998035 h 1234689"/>
              <a:gd name="connsiteX121" fmla="*/ 260410 w 1261098"/>
              <a:gd name="connsiteY121" fmla="*/ 1049195 h 1234689"/>
              <a:gd name="connsiteX122" fmla="*/ 228038 w 1261098"/>
              <a:gd name="connsiteY122" fmla="*/ 1071655 h 1234689"/>
              <a:gd name="connsiteX123" fmla="*/ 230528 w 1261098"/>
              <a:gd name="connsiteY123" fmla="*/ 1094116 h 1234689"/>
              <a:gd name="connsiteX124" fmla="*/ 224302 w 1261098"/>
              <a:gd name="connsiteY124" fmla="*/ 1099107 h 1234689"/>
              <a:gd name="connsiteX125" fmla="*/ 201890 w 1261098"/>
              <a:gd name="connsiteY125" fmla="*/ 1102850 h 1234689"/>
              <a:gd name="connsiteX126" fmla="*/ 195666 w 1261098"/>
              <a:gd name="connsiteY126" fmla="*/ 1097859 h 1234689"/>
              <a:gd name="connsiteX127" fmla="*/ 193174 w 1261098"/>
              <a:gd name="connsiteY127" fmla="*/ 1074151 h 1234689"/>
              <a:gd name="connsiteX128" fmla="*/ 133411 w 1261098"/>
              <a:gd name="connsiteY128" fmla="*/ 1009265 h 1234689"/>
              <a:gd name="connsiteX129" fmla="*/ 125940 w 1261098"/>
              <a:gd name="connsiteY129" fmla="*/ 919423 h 1234689"/>
              <a:gd name="connsiteX130" fmla="*/ 94813 w 1261098"/>
              <a:gd name="connsiteY130" fmla="*/ 567543 h 1234689"/>
              <a:gd name="connsiteX131" fmla="*/ 76137 w 1261098"/>
              <a:gd name="connsiteY131" fmla="*/ 575029 h 1234689"/>
              <a:gd name="connsiteX132" fmla="*/ 40029 w 1261098"/>
              <a:gd name="connsiteY132" fmla="*/ 577525 h 1234689"/>
              <a:gd name="connsiteX133" fmla="*/ 38784 w 1261098"/>
              <a:gd name="connsiteY133" fmla="*/ 577525 h 1234689"/>
              <a:gd name="connsiteX134" fmla="*/ 21353 w 1261098"/>
              <a:gd name="connsiteY134" fmla="*/ 561304 h 1234689"/>
              <a:gd name="connsiteX135" fmla="*/ 186 w 1261098"/>
              <a:gd name="connsiteY135" fmla="*/ 321725 h 1234689"/>
              <a:gd name="connsiteX136" fmla="*/ 15127 w 1261098"/>
              <a:gd name="connsiteY136" fmla="*/ 273060 h 1234689"/>
              <a:gd name="connsiteX137" fmla="*/ 61195 w 1261098"/>
              <a:gd name="connsiteY137" fmla="*/ 249352 h 1234689"/>
              <a:gd name="connsiteX138" fmla="*/ 67421 w 1261098"/>
              <a:gd name="connsiteY138" fmla="*/ 248104 h 1234689"/>
              <a:gd name="connsiteX139" fmla="*/ 58705 w 1261098"/>
              <a:gd name="connsiteY139" fmla="*/ 144537 h 1234689"/>
              <a:gd name="connsiteX140" fmla="*/ 96058 w 1261098"/>
              <a:gd name="connsiteY140" fmla="*/ 99616 h 1234689"/>
              <a:gd name="connsiteX141" fmla="*/ 1080602 w 1261098"/>
              <a:gd name="connsiteY141" fmla="*/ 34850 h 1234689"/>
              <a:gd name="connsiteX142" fmla="*/ 1043256 w 1261098"/>
              <a:gd name="connsiteY142" fmla="*/ 72189 h 1234689"/>
              <a:gd name="connsiteX143" fmla="*/ 1043256 w 1261098"/>
              <a:gd name="connsiteY143" fmla="*/ 207856 h 1234689"/>
              <a:gd name="connsiteX144" fmla="*/ 1043256 w 1261098"/>
              <a:gd name="connsiteY144" fmla="*/ 235238 h 1234689"/>
              <a:gd name="connsiteX145" fmla="*/ 1043256 w 1261098"/>
              <a:gd name="connsiteY145" fmla="*/ 1055460 h 1234689"/>
              <a:gd name="connsiteX146" fmla="*/ 1129148 w 1261098"/>
              <a:gd name="connsiteY146" fmla="*/ 1055460 h 1234689"/>
              <a:gd name="connsiteX147" fmla="*/ 1117946 w 1261098"/>
              <a:gd name="connsiteY147" fmla="*/ 1018120 h 1234689"/>
              <a:gd name="connsiteX148" fmla="*/ 1117946 w 1261098"/>
              <a:gd name="connsiteY148" fmla="*/ 908591 h 1234689"/>
              <a:gd name="connsiteX149" fmla="*/ 1117946 w 1261098"/>
              <a:gd name="connsiteY149" fmla="*/ 853827 h 1234689"/>
              <a:gd name="connsiteX150" fmla="*/ 1117946 w 1261098"/>
              <a:gd name="connsiteY150" fmla="*/ 235238 h 1234689"/>
              <a:gd name="connsiteX151" fmla="*/ 1117946 w 1261098"/>
              <a:gd name="connsiteY151" fmla="*/ 177984 h 1234689"/>
              <a:gd name="connsiteX152" fmla="*/ 1117946 w 1261098"/>
              <a:gd name="connsiteY152" fmla="*/ 72189 h 1234689"/>
              <a:gd name="connsiteX153" fmla="*/ 1080602 w 1261098"/>
              <a:gd name="connsiteY153" fmla="*/ 34850 h 1234689"/>
              <a:gd name="connsiteX154" fmla="*/ 423346 w 1261098"/>
              <a:gd name="connsiteY154" fmla="*/ 34850 h 1234689"/>
              <a:gd name="connsiteX155" fmla="*/ 352392 w 1261098"/>
              <a:gd name="connsiteY155" fmla="*/ 107039 h 1234689"/>
              <a:gd name="connsiteX156" fmla="*/ 352392 w 1261098"/>
              <a:gd name="connsiteY156" fmla="*/ 144379 h 1234689"/>
              <a:gd name="connsiteX157" fmla="*/ 352392 w 1261098"/>
              <a:gd name="connsiteY157" fmla="*/ 200388 h 1234689"/>
              <a:gd name="connsiteX158" fmla="*/ 352392 w 1261098"/>
              <a:gd name="connsiteY158" fmla="*/ 1181169 h 1234689"/>
              <a:gd name="connsiteX159" fmla="*/ 371064 w 1261098"/>
              <a:gd name="connsiteY159" fmla="*/ 1201083 h 1234689"/>
              <a:gd name="connsiteX160" fmla="*/ 988486 w 1261098"/>
              <a:gd name="connsiteY160" fmla="*/ 1201083 h 1234689"/>
              <a:gd name="connsiteX161" fmla="*/ 1008402 w 1261098"/>
              <a:gd name="connsiteY161" fmla="*/ 1181169 h 1234689"/>
              <a:gd name="connsiteX162" fmla="*/ 1008402 w 1261098"/>
              <a:gd name="connsiteY162" fmla="*/ 235238 h 1234689"/>
              <a:gd name="connsiteX163" fmla="*/ 1008402 w 1261098"/>
              <a:gd name="connsiteY163" fmla="*/ 207856 h 1234689"/>
              <a:gd name="connsiteX164" fmla="*/ 1008402 w 1261098"/>
              <a:gd name="connsiteY164" fmla="*/ 72189 h 1234689"/>
              <a:gd name="connsiteX165" fmla="*/ 1019606 w 1261098"/>
              <a:gd name="connsiteY165" fmla="*/ 34850 h 1234689"/>
              <a:gd name="connsiteX166" fmla="*/ 423346 w 1261098"/>
              <a:gd name="connsiteY166" fmla="*/ 0 h 1234689"/>
              <a:gd name="connsiteX167" fmla="*/ 1080602 w 1261098"/>
              <a:gd name="connsiteY167" fmla="*/ 0 h 1234689"/>
              <a:gd name="connsiteX168" fmla="*/ 1151554 w 1261098"/>
              <a:gd name="connsiteY168" fmla="*/ 72189 h 1234689"/>
              <a:gd name="connsiteX169" fmla="*/ 1151554 w 1261098"/>
              <a:gd name="connsiteY169" fmla="*/ 177984 h 1234689"/>
              <a:gd name="connsiteX170" fmla="*/ 1151554 w 1261098"/>
              <a:gd name="connsiteY170" fmla="*/ 181718 h 1234689"/>
              <a:gd name="connsiteX171" fmla="*/ 1216284 w 1261098"/>
              <a:gd name="connsiteY171" fmla="*/ 181718 h 1234689"/>
              <a:gd name="connsiteX172" fmla="*/ 1261098 w 1261098"/>
              <a:gd name="connsiteY172" fmla="*/ 227770 h 1234689"/>
              <a:gd name="connsiteX173" fmla="*/ 1261098 w 1261098"/>
              <a:gd name="connsiteY173" fmla="*/ 1018120 h 1234689"/>
              <a:gd name="connsiteX174" fmla="*/ 1188898 w 1261098"/>
              <a:gd name="connsiteY174" fmla="*/ 1089065 h 1234689"/>
              <a:gd name="connsiteX175" fmla="*/ 1043256 w 1261098"/>
              <a:gd name="connsiteY175" fmla="*/ 1089065 h 1234689"/>
              <a:gd name="connsiteX176" fmla="*/ 1043256 w 1261098"/>
              <a:gd name="connsiteY176" fmla="*/ 1181169 h 1234689"/>
              <a:gd name="connsiteX177" fmla="*/ 988486 w 1261098"/>
              <a:gd name="connsiteY177" fmla="*/ 1234689 h 1234689"/>
              <a:gd name="connsiteX178" fmla="*/ 371064 w 1261098"/>
              <a:gd name="connsiteY178" fmla="*/ 1234689 h 1234689"/>
              <a:gd name="connsiteX179" fmla="*/ 317538 w 1261098"/>
              <a:gd name="connsiteY179" fmla="*/ 1181169 h 1234689"/>
              <a:gd name="connsiteX180" fmla="*/ 317538 w 1261098"/>
              <a:gd name="connsiteY180" fmla="*/ 200388 h 1234689"/>
              <a:gd name="connsiteX181" fmla="*/ 317538 w 1261098"/>
              <a:gd name="connsiteY181" fmla="*/ 144379 h 1234689"/>
              <a:gd name="connsiteX182" fmla="*/ 317538 w 1261098"/>
              <a:gd name="connsiteY182" fmla="*/ 107039 h 1234689"/>
              <a:gd name="connsiteX183" fmla="*/ 423346 w 1261098"/>
              <a:gd name="connsiteY183" fmla="*/ 0 h 123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61098" h="1234689">
                <a:moveTo>
                  <a:pt x="231420" y="1109593"/>
                </a:moveTo>
                <a:lnTo>
                  <a:pt x="232660" y="1126957"/>
                </a:lnTo>
                <a:cubicBezTo>
                  <a:pt x="233900" y="1136880"/>
                  <a:pt x="226458" y="1144321"/>
                  <a:pt x="216536" y="1145562"/>
                </a:cubicBezTo>
                <a:cubicBezTo>
                  <a:pt x="207854" y="1146802"/>
                  <a:pt x="199172" y="1139360"/>
                  <a:pt x="199172" y="1130678"/>
                </a:cubicBezTo>
                <a:lnTo>
                  <a:pt x="196692" y="1113314"/>
                </a:lnTo>
                <a:close/>
                <a:moveTo>
                  <a:pt x="481968" y="1038183"/>
                </a:moveTo>
                <a:lnTo>
                  <a:pt x="881204" y="1038183"/>
                </a:lnTo>
                <a:cubicBezTo>
                  <a:pt x="889884" y="1038183"/>
                  <a:pt x="898564" y="1046139"/>
                  <a:pt x="898564" y="1056747"/>
                </a:cubicBezTo>
                <a:cubicBezTo>
                  <a:pt x="898564" y="1067354"/>
                  <a:pt x="889884" y="1075310"/>
                  <a:pt x="881204" y="1075310"/>
                </a:cubicBezTo>
                <a:lnTo>
                  <a:pt x="481968" y="1075310"/>
                </a:lnTo>
                <a:cubicBezTo>
                  <a:pt x="473290" y="1075310"/>
                  <a:pt x="465850" y="1067354"/>
                  <a:pt x="465850" y="1056747"/>
                </a:cubicBezTo>
                <a:cubicBezTo>
                  <a:pt x="465850" y="1046139"/>
                  <a:pt x="473290" y="1038183"/>
                  <a:pt x="481968" y="1038183"/>
                </a:cubicBezTo>
                <a:close/>
                <a:moveTo>
                  <a:pt x="444930" y="928322"/>
                </a:moveTo>
                <a:lnTo>
                  <a:pt x="919470" y="928322"/>
                </a:lnTo>
                <a:cubicBezTo>
                  <a:pt x="929488" y="928322"/>
                  <a:pt x="937000" y="935385"/>
                  <a:pt x="937000" y="943625"/>
                </a:cubicBezTo>
                <a:cubicBezTo>
                  <a:pt x="937000" y="953041"/>
                  <a:pt x="929488" y="960104"/>
                  <a:pt x="919470" y="960104"/>
                </a:cubicBezTo>
                <a:lnTo>
                  <a:pt x="444930" y="960104"/>
                </a:lnTo>
                <a:cubicBezTo>
                  <a:pt x="434914" y="960104"/>
                  <a:pt x="427400" y="953041"/>
                  <a:pt x="427400" y="943625"/>
                </a:cubicBezTo>
                <a:cubicBezTo>
                  <a:pt x="427400" y="935385"/>
                  <a:pt x="434914" y="928322"/>
                  <a:pt x="444930" y="928322"/>
                </a:cubicBezTo>
                <a:close/>
                <a:moveTo>
                  <a:pt x="235508" y="926910"/>
                </a:moveTo>
                <a:lnTo>
                  <a:pt x="160803" y="933149"/>
                </a:lnTo>
                <a:lnTo>
                  <a:pt x="167028" y="1006770"/>
                </a:lnTo>
                <a:cubicBezTo>
                  <a:pt x="169518" y="1026734"/>
                  <a:pt x="186949" y="1042956"/>
                  <a:pt x="208116" y="1040460"/>
                </a:cubicBezTo>
                <a:cubicBezTo>
                  <a:pt x="218076" y="1040460"/>
                  <a:pt x="226792" y="1035469"/>
                  <a:pt x="233018" y="1027982"/>
                </a:cubicBezTo>
                <a:cubicBezTo>
                  <a:pt x="239244" y="1020495"/>
                  <a:pt x="242978" y="1010513"/>
                  <a:pt x="241734" y="1000531"/>
                </a:cubicBezTo>
                <a:close/>
                <a:moveTo>
                  <a:pt x="444930" y="818461"/>
                </a:moveTo>
                <a:lnTo>
                  <a:pt x="919470" y="818461"/>
                </a:lnTo>
                <a:cubicBezTo>
                  <a:pt x="929488" y="818461"/>
                  <a:pt x="937000" y="825524"/>
                  <a:pt x="937000" y="834941"/>
                </a:cubicBezTo>
                <a:cubicBezTo>
                  <a:pt x="937000" y="843180"/>
                  <a:pt x="929488" y="850243"/>
                  <a:pt x="919470" y="850243"/>
                </a:cubicBezTo>
                <a:lnTo>
                  <a:pt x="444930" y="850243"/>
                </a:lnTo>
                <a:cubicBezTo>
                  <a:pt x="434914" y="850243"/>
                  <a:pt x="427400" y="843180"/>
                  <a:pt x="427400" y="834941"/>
                </a:cubicBezTo>
                <a:cubicBezTo>
                  <a:pt x="427400" y="825524"/>
                  <a:pt x="434914" y="818461"/>
                  <a:pt x="444930" y="818461"/>
                </a:cubicBezTo>
                <a:close/>
                <a:moveTo>
                  <a:pt x="626034" y="450866"/>
                </a:moveTo>
                <a:lnTo>
                  <a:pt x="626034" y="569603"/>
                </a:lnTo>
                <a:lnTo>
                  <a:pt x="743858" y="569603"/>
                </a:lnTo>
                <a:lnTo>
                  <a:pt x="743858" y="450866"/>
                </a:lnTo>
                <a:close/>
                <a:moveTo>
                  <a:pt x="622274" y="417471"/>
                </a:moveTo>
                <a:lnTo>
                  <a:pt x="747618" y="417471"/>
                </a:lnTo>
                <a:cubicBezTo>
                  <a:pt x="763914" y="417471"/>
                  <a:pt x="777702" y="431077"/>
                  <a:pt x="777702" y="447155"/>
                </a:cubicBezTo>
                <a:lnTo>
                  <a:pt x="777702" y="573313"/>
                </a:lnTo>
                <a:cubicBezTo>
                  <a:pt x="777702" y="589392"/>
                  <a:pt x="763914" y="602997"/>
                  <a:pt x="747618" y="602997"/>
                </a:cubicBezTo>
                <a:lnTo>
                  <a:pt x="622274" y="602997"/>
                </a:lnTo>
                <a:cubicBezTo>
                  <a:pt x="614754" y="602997"/>
                  <a:pt x="607234" y="600524"/>
                  <a:pt x="600966" y="594340"/>
                </a:cubicBezTo>
                <a:cubicBezTo>
                  <a:pt x="595952" y="589392"/>
                  <a:pt x="592192" y="580734"/>
                  <a:pt x="592192" y="573313"/>
                </a:cubicBezTo>
                <a:lnTo>
                  <a:pt x="592192" y="447155"/>
                </a:lnTo>
                <a:cubicBezTo>
                  <a:pt x="592192" y="431077"/>
                  <a:pt x="605980" y="417471"/>
                  <a:pt x="622274" y="417471"/>
                </a:cubicBezTo>
                <a:close/>
                <a:moveTo>
                  <a:pt x="63686" y="281795"/>
                </a:moveTo>
                <a:cubicBezTo>
                  <a:pt x="56215" y="283043"/>
                  <a:pt x="47499" y="288034"/>
                  <a:pt x="42519" y="294273"/>
                </a:cubicBezTo>
                <a:cubicBezTo>
                  <a:pt x="36294" y="301760"/>
                  <a:pt x="33803" y="309247"/>
                  <a:pt x="33803" y="317981"/>
                </a:cubicBezTo>
                <a:lnTo>
                  <a:pt x="49990" y="503905"/>
                </a:lnTo>
                <a:lnTo>
                  <a:pt x="69911" y="501409"/>
                </a:lnTo>
                <a:cubicBezTo>
                  <a:pt x="77382" y="501409"/>
                  <a:pt x="83607" y="502657"/>
                  <a:pt x="88587" y="506400"/>
                </a:cubicBezTo>
                <a:lnTo>
                  <a:pt x="69911" y="281795"/>
                </a:lnTo>
                <a:close/>
                <a:moveTo>
                  <a:pt x="178234" y="273060"/>
                </a:moveTo>
                <a:lnTo>
                  <a:pt x="103528" y="279300"/>
                </a:lnTo>
                <a:lnTo>
                  <a:pt x="158312" y="899458"/>
                </a:lnTo>
                <a:lnTo>
                  <a:pt x="231772" y="891972"/>
                </a:lnTo>
                <a:close/>
                <a:moveTo>
                  <a:pt x="1151554" y="216568"/>
                </a:moveTo>
                <a:lnTo>
                  <a:pt x="1151554" y="235238"/>
                </a:lnTo>
                <a:lnTo>
                  <a:pt x="1151554" y="853827"/>
                </a:lnTo>
                <a:lnTo>
                  <a:pt x="1151554" y="908591"/>
                </a:lnTo>
                <a:lnTo>
                  <a:pt x="1151554" y="1018120"/>
                </a:lnTo>
                <a:cubicBezTo>
                  <a:pt x="1151554" y="1038035"/>
                  <a:pt x="1168982" y="1055460"/>
                  <a:pt x="1188898" y="1055460"/>
                </a:cubicBezTo>
                <a:cubicBezTo>
                  <a:pt x="1210060" y="1055460"/>
                  <a:pt x="1226242" y="1038035"/>
                  <a:pt x="1226242" y="1018120"/>
                </a:cubicBezTo>
                <a:lnTo>
                  <a:pt x="1226242" y="227770"/>
                </a:lnTo>
                <a:cubicBezTo>
                  <a:pt x="1226242" y="221547"/>
                  <a:pt x="1222508" y="216568"/>
                  <a:pt x="1216284" y="216568"/>
                </a:cubicBezTo>
                <a:close/>
                <a:moveTo>
                  <a:pt x="820174" y="198334"/>
                </a:moveTo>
                <a:lnTo>
                  <a:pt x="820174" y="275358"/>
                </a:lnTo>
                <a:cubicBezTo>
                  <a:pt x="820174" y="281570"/>
                  <a:pt x="816434" y="286539"/>
                  <a:pt x="811450" y="290266"/>
                </a:cubicBezTo>
                <a:cubicBezTo>
                  <a:pt x="806464" y="292751"/>
                  <a:pt x="798986" y="292751"/>
                  <a:pt x="794002" y="289024"/>
                </a:cubicBezTo>
                <a:lnTo>
                  <a:pt x="690556" y="221938"/>
                </a:lnTo>
                <a:cubicBezTo>
                  <a:pt x="685572" y="220696"/>
                  <a:pt x="680586" y="220696"/>
                  <a:pt x="676846" y="221938"/>
                </a:cubicBezTo>
                <a:lnTo>
                  <a:pt x="440046" y="384683"/>
                </a:lnTo>
                <a:lnTo>
                  <a:pt x="474942" y="384683"/>
                </a:lnTo>
                <a:cubicBezTo>
                  <a:pt x="483666" y="384683"/>
                  <a:pt x="492390" y="392137"/>
                  <a:pt x="492390" y="402076"/>
                </a:cubicBezTo>
                <a:lnTo>
                  <a:pt x="492390" y="686570"/>
                </a:lnTo>
                <a:cubicBezTo>
                  <a:pt x="492390" y="689055"/>
                  <a:pt x="493638" y="690297"/>
                  <a:pt x="496130" y="690297"/>
                </a:cubicBezTo>
                <a:lnTo>
                  <a:pt x="871274" y="690297"/>
                </a:lnTo>
                <a:cubicBezTo>
                  <a:pt x="872520" y="690297"/>
                  <a:pt x="875012" y="689055"/>
                  <a:pt x="875012" y="686570"/>
                </a:cubicBezTo>
                <a:lnTo>
                  <a:pt x="873766" y="402076"/>
                </a:lnTo>
                <a:cubicBezTo>
                  <a:pt x="873766" y="397107"/>
                  <a:pt x="875012" y="392137"/>
                  <a:pt x="878752" y="389653"/>
                </a:cubicBezTo>
                <a:cubicBezTo>
                  <a:pt x="882490" y="385926"/>
                  <a:pt x="886230" y="384683"/>
                  <a:pt x="891214" y="384683"/>
                </a:cubicBezTo>
                <a:lnTo>
                  <a:pt x="931096" y="384683"/>
                </a:lnTo>
                <a:lnTo>
                  <a:pt x="861302" y="331263"/>
                </a:lnTo>
                <a:cubicBezTo>
                  <a:pt x="856318" y="327536"/>
                  <a:pt x="853824" y="322567"/>
                  <a:pt x="853824" y="317597"/>
                </a:cubicBezTo>
                <a:lnTo>
                  <a:pt x="853824" y="198334"/>
                </a:lnTo>
                <a:close/>
                <a:moveTo>
                  <a:pt x="808958" y="164791"/>
                </a:moveTo>
                <a:lnTo>
                  <a:pt x="865042" y="164791"/>
                </a:lnTo>
                <a:cubicBezTo>
                  <a:pt x="877504" y="164791"/>
                  <a:pt x="888722" y="174729"/>
                  <a:pt x="888722" y="188395"/>
                </a:cubicBezTo>
                <a:lnTo>
                  <a:pt x="888722" y="308901"/>
                </a:lnTo>
                <a:lnTo>
                  <a:pt x="967240" y="369775"/>
                </a:lnTo>
                <a:cubicBezTo>
                  <a:pt x="977210" y="375987"/>
                  <a:pt x="980950" y="388410"/>
                  <a:pt x="977210" y="399591"/>
                </a:cubicBezTo>
                <a:cubicBezTo>
                  <a:pt x="972226" y="412015"/>
                  <a:pt x="962254" y="418227"/>
                  <a:pt x="951038" y="418227"/>
                </a:cubicBezTo>
                <a:lnTo>
                  <a:pt x="907416" y="418227"/>
                </a:lnTo>
                <a:lnTo>
                  <a:pt x="908662" y="686570"/>
                </a:lnTo>
                <a:cubicBezTo>
                  <a:pt x="908662" y="707690"/>
                  <a:pt x="891214" y="723840"/>
                  <a:pt x="871274" y="723840"/>
                </a:cubicBezTo>
                <a:lnTo>
                  <a:pt x="496130" y="723840"/>
                </a:lnTo>
                <a:cubicBezTo>
                  <a:pt x="474942" y="723840"/>
                  <a:pt x="457494" y="707690"/>
                  <a:pt x="457494" y="686570"/>
                </a:cubicBezTo>
                <a:lnTo>
                  <a:pt x="457494" y="419469"/>
                </a:lnTo>
                <a:lnTo>
                  <a:pt x="418858" y="419469"/>
                </a:lnTo>
                <a:cubicBezTo>
                  <a:pt x="406394" y="419469"/>
                  <a:pt x="396424" y="412015"/>
                  <a:pt x="391438" y="399591"/>
                </a:cubicBezTo>
                <a:cubicBezTo>
                  <a:pt x="388946" y="387168"/>
                  <a:pt x="392684" y="375987"/>
                  <a:pt x="402656" y="368533"/>
                </a:cubicBezTo>
                <a:lnTo>
                  <a:pt x="658152" y="194607"/>
                </a:lnTo>
                <a:cubicBezTo>
                  <a:pt x="658152" y="193364"/>
                  <a:pt x="658152" y="193364"/>
                  <a:pt x="659398" y="193364"/>
                </a:cubicBezTo>
                <a:cubicBezTo>
                  <a:pt x="674354" y="184668"/>
                  <a:pt x="691802" y="184668"/>
                  <a:pt x="706758" y="193364"/>
                </a:cubicBezTo>
                <a:lnTo>
                  <a:pt x="708004" y="193364"/>
                </a:lnTo>
                <a:lnTo>
                  <a:pt x="786524" y="243058"/>
                </a:lnTo>
                <a:lnTo>
                  <a:pt x="786524" y="188395"/>
                </a:lnTo>
                <a:cubicBezTo>
                  <a:pt x="786524" y="174729"/>
                  <a:pt x="796494" y="164791"/>
                  <a:pt x="808958" y="164791"/>
                </a:cubicBezTo>
                <a:close/>
                <a:moveTo>
                  <a:pt x="158312" y="128315"/>
                </a:moveTo>
                <a:lnTo>
                  <a:pt x="99793" y="133306"/>
                </a:lnTo>
                <a:cubicBezTo>
                  <a:pt x="94813" y="133306"/>
                  <a:pt x="91078" y="137050"/>
                  <a:pt x="91078" y="142041"/>
                </a:cubicBezTo>
                <a:lnTo>
                  <a:pt x="101038" y="245609"/>
                </a:lnTo>
                <a:lnTo>
                  <a:pt x="175744" y="239370"/>
                </a:lnTo>
                <a:lnTo>
                  <a:pt x="167028" y="135802"/>
                </a:lnTo>
                <a:cubicBezTo>
                  <a:pt x="165783" y="132059"/>
                  <a:pt x="164538" y="130811"/>
                  <a:pt x="164538" y="129563"/>
                </a:cubicBezTo>
                <a:cubicBezTo>
                  <a:pt x="163293" y="129563"/>
                  <a:pt x="160803" y="128315"/>
                  <a:pt x="158312" y="128315"/>
                </a:cubicBezTo>
                <a:close/>
                <a:moveTo>
                  <a:pt x="154577" y="93377"/>
                </a:moveTo>
                <a:cubicBezTo>
                  <a:pt x="165783" y="93377"/>
                  <a:pt x="176989" y="95872"/>
                  <a:pt x="185704" y="103359"/>
                </a:cubicBezTo>
                <a:cubicBezTo>
                  <a:pt x="194420" y="110846"/>
                  <a:pt x="199400" y="122076"/>
                  <a:pt x="200646" y="132059"/>
                </a:cubicBezTo>
                <a:lnTo>
                  <a:pt x="275350" y="998035"/>
                </a:lnTo>
                <a:cubicBezTo>
                  <a:pt x="277840" y="1016752"/>
                  <a:pt x="271616" y="1034221"/>
                  <a:pt x="260410" y="1049195"/>
                </a:cubicBezTo>
                <a:cubicBezTo>
                  <a:pt x="251694" y="1060425"/>
                  <a:pt x="239244" y="1067912"/>
                  <a:pt x="228038" y="1071655"/>
                </a:cubicBezTo>
                <a:lnTo>
                  <a:pt x="230528" y="1094116"/>
                </a:lnTo>
                <a:cubicBezTo>
                  <a:pt x="230528" y="1097859"/>
                  <a:pt x="228038" y="1099107"/>
                  <a:pt x="224302" y="1099107"/>
                </a:cubicBezTo>
                <a:lnTo>
                  <a:pt x="201890" y="1102850"/>
                </a:lnTo>
                <a:cubicBezTo>
                  <a:pt x="199400" y="1102850"/>
                  <a:pt x="195666" y="1100355"/>
                  <a:pt x="195666" y="1097859"/>
                </a:cubicBezTo>
                <a:lnTo>
                  <a:pt x="193174" y="1074151"/>
                </a:lnTo>
                <a:cubicBezTo>
                  <a:pt x="162048" y="1069160"/>
                  <a:pt x="137146" y="1042956"/>
                  <a:pt x="133411" y="1009265"/>
                </a:cubicBezTo>
                <a:lnTo>
                  <a:pt x="125940" y="919423"/>
                </a:lnTo>
                <a:lnTo>
                  <a:pt x="94813" y="567543"/>
                </a:lnTo>
                <a:cubicBezTo>
                  <a:pt x="88587" y="571286"/>
                  <a:pt x="83607" y="573782"/>
                  <a:pt x="76137" y="575029"/>
                </a:cubicBezTo>
                <a:lnTo>
                  <a:pt x="40029" y="577525"/>
                </a:lnTo>
                <a:cubicBezTo>
                  <a:pt x="38784" y="577525"/>
                  <a:pt x="38784" y="577525"/>
                  <a:pt x="38784" y="577525"/>
                </a:cubicBezTo>
                <a:cubicBezTo>
                  <a:pt x="28823" y="577525"/>
                  <a:pt x="22598" y="571286"/>
                  <a:pt x="21353" y="561304"/>
                </a:cubicBezTo>
                <a:lnTo>
                  <a:pt x="186" y="321725"/>
                </a:lnTo>
                <a:cubicBezTo>
                  <a:pt x="-1059" y="304256"/>
                  <a:pt x="3921" y="286786"/>
                  <a:pt x="15127" y="273060"/>
                </a:cubicBezTo>
                <a:cubicBezTo>
                  <a:pt x="27578" y="259335"/>
                  <a:pt x="43764" y="250600"/>
                  <a:pt x="61195" y="249352"/>
                </a:cubicBezTo>
                <a:lnTo>
                  <a:pt x="67421" y="248104"/>
                </a:lnTo>
                <a:lnTo>
                  <a:pt x="58705" y="144537"/>
                </a:lnTo>
                <a:cubicBezTo>
                  <a:pt x="56215" y="122076"/>
                  <a:pt x="73646" y="100864"/>
                  <a:pt x="96058" y="99616"/>
                </a:cubicBezTo>
                <a:close/>
                <a:moveTo>
                  <a:pt x="1080602" y="34850"/>
                </a:moveTo>
                <a:cubicBezTo>
                  <a:pt x="1059440" y="34850"/>
                  <a:pt x="1043256" y="51030"/>
                  <a:pt x="1043256" y="72189"/>
                </a:cubicBezTo>
                <a:lnTo>
                  <a:pt x="1043256" y="207856"/>
                </a:lnTo>
                <a:lnTo>
                  <a:pt x="1043256" y="235238"/>
                </a:lnTo>
                <a:lnTo>
                  <a:pt x="1043256" y="1055460"/>
                </a:lnTo>
                <a:lnTo>
                  <a:pt x="1129148" y="1055460"/>
                </a:lnTo>
                <a:cubicBezTo>
                  <a:pt x="1121680" y="1044258"/>
                  <a:pt x="1117946" y="1031811"/>
                  <a:pt x="1117946" y="1018120"/>
                </a:cubicBezTo>
                <a:lnTo>
                  <a:pt x="1117946" y="908591"/>
                </a:lnTo>
                <a:lnTo>
                  <a:pt x="1117946" y="853827"/>
                </a:lnTo>
                <a:lnTo>
                  <a:pt x="1117946" y="235238"/>
                </a:lnTo>
                <a:lnTo>
                  <a:pt x="1117946" y="177984"/>
                </a:lnTo>
                <a:lnTo>
                  <a:pt x="1117946" y="72189"/>
                </a:lnTo>
                <a:cubicBezTo>
                  <a:pt x="1117946" y="51030"/>
                  <a:pt x="1101762" y="34850"/>
                  <a:pt x="1080602" y="34850"/>
                </a:cubicBezTo>
                <a:close/>
                <a:moveTo>
                  <a:pt x="423346" y="34850"/>
                </a:moveTo>
                <a:cubicBezTo>
                  <a:pt x="383512" y="34850"/>
                  <a:pt x="352392" y="65966"/>
                  <a:pt x="352392" y="107039"/>
                </a:cubicBezTo>
                <a:lnTo>
                  <a:pt x="352392" y="144379"/>
                </a:lnTo>
                <a:lnTo>
                  <a:pt x="352392" y="200388"/>
                </a:lnTo>
                <a:lnTo>
                  <a:pt x="352392" y="1181169"/>
                </a:lnTo>
                <a:cubicBezTo>
                  <a:pt x="352392" y="1192371"/>
                  <a:pt x="359862" y="1201083"/>
                  <a:pt x="371064" y="1201083"/>
                </a:cubicBezTo>
                <a:lnTo>
                  <a:pt x="988486" y="1201083"/>
                </a:lnTo>
                <a:cubicBezTo>
                  <a:pt x="999688" y="1201083"/>
                  <a:pt x="1008402" y="1192371"/>
                  <a:pt x="1008402" y="1181169"/>
                </a:cubicBezTo>
                <a:lnTo>
                  <a:pt x="1008402" y="235238"/>
                </a:lnTo>
                <a:lnTo>
                  <a:pt x="1008402" y="207856"/>
                </a:lnTo>
                <a:lnTo>
                  <a:pt x="1008402" y="72189"/>
                </a:lnTo>
                <a:cubicBezTo>
                  <a:pt x="1008402" y="58498"/>
                  <a:pt x="1013382" y="44807"/>
                  <a:pt x="1019606" y="34850"/>
                </a:cubicBezTo>
                <a:close/>
                <a:moveTo>
                  <a:pt x="423346" y="0"/>
                </a:moveTo>
                <a:lnTo>
                  <a:pt x="1080602" y="0"/>
                </a:lnTo>
                <a:cubicBezTo>
                  <a:pt x="1120434" y="0"/>
                  <a:pt x="1151554" y="32361"/>
                  <a:pt x="1151554" y="72189"/>
                </a:cubicBezTo>
                <a:lnTo>
                  <a:pt x="1151554" y="177984"/>
                </a:lnTo>
                <a:lnTo>
                  <a:pt x="1151554" y="181718"/>
                </a:lnTo>
                <a:lnTo>
                  <a:pt x="1216284" y="181718"/>
                </a:lnTo>
                <a:cubicBezTo>
                  <a:pt x="1241180" y="181718"/>
                  <a:pt x="1261098" y="202877"/>
                  <a:pt x="1261098" y="227770"/>
                </a:cubicBezTo>
                <a:lnTo>
                  <a:pt x="1261098" y="1018120"/>
                </a:lnTo>
                <a:cubicBezTo>
                  <a:pt x="1261098" y="1057949"/>
                  <a:pt x="1228732" y="1089065"/>
                  <a:pt x="1188898" y="1089065"/>
                </a:cubicBezTo>
                <a:lnTo>
                  <a:pt x="1043256" y="1089065"/>
                </a:lnTo>
                <a:lnTo>
                  <a:pt x="1043256" y="1181169"/>
                </a:lnTo>
                <a:cubicBezTo>
                  <a:pt x="1043256" y="1211040"/>
                  <a:pt x="1018360" y="1234689"/>
                  <a:pt x="988486" y="1234689"/>
                </a:cubicBezTo>
                <a:lnTo>
                  <a:pt x="371064" y="1234689"/>
                </a:lnTo>
                <a:cubicBezTo>
                  <a:pt x="341190" y="1234689"/>
                  <a:pt x="317538" y="1211040"/>
                  <a:pt x="317538" y="1181169"/>
                </a:cubicBezTo>
                <a:lnTo>
                  <a:pt x="317538" y="200388"/>
                </a:lnTo>
                <a:lnTo>
                  <a:pt x="317538" y="144379"/>
                </a:lnTo>
                <a:lnTo>
                  <a:pt x="317538" y="107039"/>
                </a:lnTo>
                <a:cubicBezTo>
                  <a:pt x="317538" y="48541"/>
                  <a:pt x="364840" y="0"/>
                  <a:pt x="4233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523">
            <a:extLst>
              <a:ext uri="{FF2B5EF4-FFF2-40B4-BE49-F238E27FC236}">
                <a16:creationId xmlns:a16="http://schemas.microsoft.com/office/drawing/2014/main" id="{CBC92459-3C70-984B-9264-6F750F10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8330" y="7473223"/>
            <a:ext cx="1400729" cy="1296358"/>
          </a:xfrm>
          <a:custGeom>
            <a:avLst/>
            <a:gdLst>
              <a:gd name="T0" fmla="*/ 1054 w 1123"/>
              <a:gd name="T1" fmla="*/ 494 h 1042"/>
              <a:gd name="T2" fmla="*/ 805 w 1123"/>
              <a:gd name="T3" fmla="*/ 449 h 1042"/>
              <a:gd name="T4" fmla="*/ 863 w 1123"/>
              <a:gd name="T5" fmla="*/ 425 h 1042"/>
              <a:gd name="T6" fmla="*/ 552 w 1123"/>
              <a:gd name="T7" fmla="*/ 285 h 1042"/>
              <a:gd name="T8" fmla="*/ 289 w 1123"/>
              <a:gd name="T9" fmla="*/ 259 h 1042"/>
              <a:gd name="T10" fmla="*/ 662 w 1123"/>
              <a:gd name="T11" fmla="*/ 70 h 1042"/>
              <a:gd name="T12" fmla="*/ 837 w 1123"/>
              <a:gd name="T13" fmla="*/ 122 h 1042"/>
              <a:gd name="T14" fmla="*/ 836 w 1123"/>
              <a:gd name="T15" fmla="*/ 95 h 1042"/>
              <a:gd name="T16" fmla="*/ 1078 w 1123"/>
              <a:gd name="T17" fmla="*/ 424 h 1042"/>
              <a:gd name="T18" fmla="*/ 495 w 1123"/>
              <a:gd name="T19" fmla="*/ 983 h 1042"/>
              <a:gd name="T20" fmla="*/ 483 w 1123"/>
              <a:gd name="T21" fmla="*/ 855 h 1042"/>
              <a:gd name="T22" fmla="*/ 523 w 1123"/>
              <a:gd name="T23" fmla="*/ 945 h 1042"/>
              <a:gd name="T24" fmla="*/ 284 w 1123"/>
              <a:gd name="T25" fmla="*/ 900 h 1042"/>
              <a:gd name="T26" fmla="*/ 459 w 1123"/>
              <a:gd name="T27" fmla="*/ 869 h 1042"/>
              <a:gd name="T28" fmla="*/ 187 w 1123"/>
              <a:gd name="T29" fmla="*/ 854 h 1042"/>
              <a:gd name="T30" fmla="*/ 375 w 1123"/>
              <a:gd name="T31" fmla="*/ 675 h 1042"/>
              <a:gd name="T32" fmla="*/ 449 w 1123"/>
              <a:gd name="T33" fmla="*/ 653 h 1042"/>
              <a:gd name="T34" fmla="*/ 464 w 1123"/>
              <a:gd name="T35" fmla="*/ 764 h 1042"/>
              <a:gd name="T36" fmla="*/ 187 w 1123"/>
              <a:gd name="T37" fmla="*/ 854 h 1042"/>
              <a:gd name="T38" fmla="*/ 135 w 1123"/>
              <a:gd name="T39" fmla="*/ 642 h 1042"/>
              <a:gd name="T40" fmla="*/ 384 w 1123"/>
              <a:gd name="T41" fmla="*/ 569 h 1042"/>
              <a:gd name="T42" fmla="*/ 150 w 1123"/>
              <a:gd name="T43" fmla="*/ 753 h 1042"/>
              <a:gd name="T44" fmla="*/ 32 w 1123"/>
              <a:gd name="T45" fmla="*/ 549 h 1042"/>
              <a:gd name="T46" fmla="*/ 223 w 1123"/>
              <a:gd name="T47" fmla="*/ 439 h 1042"/>
              <a:gd name="T48" fmla="*/ 121 w 1123"/>
              <a:gd name="T49" fmla="*/ 618 h 1042"/>
              <a:gd name="T50" fmla="*/ 1101 w 1123"/>
              <a:gd name="T51" fmla="*/ 410 h 1042"/>
              <a:gd name="T52" fmla="*/ 819 w 1123"/>
              <a:gd name="T53" fmla="*/ 72 h 1042"/>
              <a:gd name="T54" fmla="*/ 648 w 1123"/>
              <a:gd name="T55" fmla="*/ 46 h 1042"/>
              <a:gd name="T56" fmla="*/ 502 w 1123"/>
              <a:gd name="T57" fmla="*/ 33 h 1042"/>
              <a:gd name="T58" fmla="*/ 464 w 1123"/>
              <a:gd name="T59" fmla="*/ 22 h 1042"/>
              <a:gd name="T60" fmla="*/ 555 w 1123"/>
              <a:gd name="T61" fmla="*/ 95 h 1042"/>
              <a:gd name="T62" fmla="*/ 263 w 1123"/>
              <a:gd name="T63" fmla="*/ 251 h 1042"/>
              <a:gd name="T64" fmla="*/ 600 w 1123"/>
              <a:gd name="T65" fmla="*/ 317 h 1042"/>
              <a:gd name="T66" fmla="*/ 814 w 1123"/>
              <a:gd name="T67" fmla="*/ 519 h 1042"/>
              <a:gd name="T68" fmla="*/ 900 w 1123"/>
              <a:gd name="T69" fmla="*/ 790 h 1042"/>
              <a:gd name="T70" fmla="*/ 712 w 1123"/>
              <a:gd name="T71" fmla="*/ 586 h 1042"/>
              <a:gd name="T72" fmla="*/ 701 w 1123"/>
              <a:gd name="T73" fmla="*/ 622 h 1042"/>
              <a:gd name="T74" fmla="*/ 820 w 1123"/>
              <a:gd name="T75" fmla="*/ 827 h 1042"/>
              <a:gd name="T76" fmla="*/ 752 w 1123"/>
              <a:gd name="T77" fmla="*/ 916 h 1042"/>
              <a:gd name="T78" fmla="*/ 583 w 1123"/>
              <a:gd name="T79" fmla="*/ 660 h 1042"/>
              <a:gd name="T80" fmla="*/ 573 w 1123"/>
              <a:gd name="T81" fmla="*/ 697 h 1042"/>
              <a:gd name="T82" fmla="*/ 655 w 1123"/>
              <a:gd name="T83" fmla="*/ 962 h 1042"/>
              <a:gd name="T84" fmla="*/ 519 w 1123"/>
              <a:gd name="T85" fmla="*/ 734 h 1042"/>
              <a:gd name="T86" fmla="*/ 457 w 1123"/>
              <a:gd name="T87" fmla="*/ 626 h 1042"/>
              <a:gd name="T88" fmla="*/ 354 w 1123"/>
              <a:gd name="T89" fmla="*/ 514 h 1042"/>
              <a:gd name="T90" fmla="*/ 284 w 1123"/>
              <a:gd name="T91" fmla="*/ 454 h 1042"/>
              <a:gd name="T92" fmla="*/ 87 w 1123"/>
              <a:gd name="T93" fmla="*/ 316 h 1042"/>
              <a:gd name="T94" fmla="*/ 51 w 1123"/>
              <a:gd name="T95" fmla="*/ 244 h 1042"/>
              <a:gd name="T96" fmla="*/ 61 w 1123"/>
              <a:gd name="T97" fmla="*/ 309 h 1042"/>
              <a:gd name="T98" fmla="*/ 47 w 1123"/>
              <a:gd name="T99" fmla="*/ 489 h 1042"/>
              <a:gd name="T100" fmla="*/ 68 w 1123"/>
              <a:gd name="T101" fmla="*/ 651 h 1042"/>
              <a:gd name="T102" fmla="*/ 89 w 1123"/>
              <a:gd name="T103" fmla="*/ 738 h 1042"/>
              <a:gd name="T104" fmla="*/ 164 w 1123"/>
              <a:gd name="T105" fmla="*/ 868 h 1042"/>
              <a:gd name="T106" fmla="*/ 236 w 1123"/>
              <a:gd name="T107" fmla="*/ 912 h 1042"/>
              <a:gd name="T108" fmla="*/ 358 w 1123"/>
              <a:gd name="T109" fmla="*/ 1029 h 1042"/>
              <a:gd name="T110" fmla="*/ 509 w 1123"/>
              <a:gd name="T111" fmla="*/ 1007 h 1042"/>
              <a:gd name="T112" fmla="*/ 625 w 1123"/>
              <a:gd name="T113" fmla="*/ 997 h 1042"/>
              <a:gd name="T114" fmla="*/ 744 w 1123"/>
              <a:gd name="T115" fmla="*/ 943 h 1042"/>
              <a:gd name="T116" fmla="*/ 811 w 1123"/>
              <a:gd name="T117" fmla="*/ 934 h 1042"/>
              <a:gd name="T118" fmla="*/ 913 w 1123"/>
              <a:gd name="T119" fmla="*/ 813 h 1042"/>
              <a:gd name="T120" fmla="*/ 945 w 1123"/>
              <a:gd name="T121" fmla="*/ 690 h 1042"/>
              <a:gd name="T122" fmla="*/ 1067 w 1123"/>
              <a:gd name="T123" fmla="*/ 518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3" h="1042">
                <a:moveTo>
                  <a:pt x="1082" y="461"/>
                </a:moveTo>
                <a:lnTo>
                  <a:pt x="1082" y="461"/>
                </a:lnTo>
                <a:cubicBezTo>
                  <a:pt x="1079" y="474"/>
                  <a:pt x="1071" y="484"/>
                  <a:pt x="1060" y="490"/>
                </a:cubicBezTo>
                <a:lnTo>
                  <a:pt x="1054" y="494"/>
                </a:lnTo>
                <a:lnTo>
                  <a:pt x="1054" y="494"/>
                </a:lnTo>
                <a:cubicBezTo>
                  <a:pt x="1039" y="502"/>
                  <a:pt x="1031" y="517"/>
                  <a:pt x="1030" y="534"/>
                </a:cubicBezTo>
                <a:lnTo>
                  <a:pt x="1030" y="534"/>
                </a:lnTo>
                <a:cubicBezTo>
                  <a:pt x="1027" y="583"/>
                  <a:pt x="1000" y="627"/>
                  <a:pt x="958" y="651"/>
                </a:cubicBezTo>
                <a:lnTo>
                  <a:pt x="931" y="667"/>
                </a:lnTo>
                <a:lnTo>
                  <a:pt x="805" y="449"/>
                </a:lnTo>
                <a:lnTo>
                  <a:pt x="805" y="449"/>
                </a:lnTo>
                <a:cubicBezTo>
                  <a:pt x="821" y="449"/>
                  <a:pt x="837" y="447"/>
                  <a:pt x="853" y="442"/>
                </a:cubicBezTo>
                <a:lnTo>
                  <a:pt x="853" y="442"/>
                </a:lnTo>
                <a:cubicBezTo>
                  <a:pt x="860" y="440"/>
                  <a:pt x="865" y="432"/>
                  <a:pt x="863" y="425"/>
                </a:cubicBezTo>
                <a:lnTo>
                  <a:pt x="863" y="425"/>
                </a:lnTo>
                <a:cubicBezTo>
                  <a:pt x="860" y="418"/>
                  <a:pt x="853" y="414"/>
                  <a:pt x="845" y="416"/>
                </a:cubicBezTo>
                <a:lnTo>
                  <a:pt x="845" y="416"/>
                </a:lnTo>
                <a:cubicBezTo>
                  <a:pt x="771" y="438"/>
                  <a:pt x="698" y="400"/>
                  <a:pt x="622" y="301"/>
                </a:cubicBezTo>
                <a:lnTo>
                  <a:pt x="622" y="301"/>
                </a:lnTo>
                <a:cubicBezTo>
                  <a:pt x="605" y="279"/>
                  <a:pt x="575" y="272"/>
                  <a:pt x="552" y="285"/>
                </a:cubicBezTo>
                <a:lnTo>
                  <a:pt x="551" y="285"/>
                </a:lnTo>
                <a:lnTo>
                  <a:pt x="551" y="285"/>
                </a:lnTo>
                <a:cubicBezTo>
                  <a:pt x="550" y="287"/>
                  <a:pt x="375" y="407"/>
                  <a:pt x="304" y="310"/>
                </a:cubicBezTo>
                <a:lnTo>
                  <a:pt x="304" y="310"/>
                </a:lnTo>
                <a:cubicBezTo>
                  <a:pt x="290" y="289"/>
                  <a:pt x="286" y="272"/>
                  <a:pt x="289" y="259"/>
                </a:cubicBezTo>
                <a:lnTo>
                  <a:pt x="289" y="259"/>
                </a:lnTo>
                <a:cubicBezTo>
                  <a:pt x="293" y="247"/>
                  <a:pt x="305" y="237"/>
                  <a:pt x="328" y="227"/>
                </a:cubicBezTo>
                <a:lnTo>
                  <a:pt x="328" y="227"/>
                </a:lnTo>
                <a:cubicBezTo>
                  <a:pt x="338" y="223"/>
                  <a:pt x="579" y="122"/>
                  <a:pt x="662" y="70"/>
                </a:cubicBezTo>
                <a:lnTo>
                  <a:pt x="662" y="70"/>
                </a:lnTo>
                <a:cubicBezTo>
                  <a:pt x="690" y="53"/>
                  <a:pt x="721" y="49"/>
                  <a:pt x="749" y="59"/>
                </a:cubicBezTo>
                <a:lnTo>
                  <a:pt x="749" y="59"/>
                </a:lnTo>
                <a:cubicBezTo>
                  <a:pt x="777" y="68"/>
                  <a:pt x="801" y="88"/>
                  <a:pt x="817" y="117"/>
                </a:cubicBezTo>
                <a:lnTo>
                  <a:pt x="817" y="117"/>
                </a:lnTo>
                <a:cubicBezTo>
                  <a:pt x="822" y="123"/>
                  <a:pt x="830" y="126"/>
                  <a:pt x="837" y="122"/>
                </a:cubicBezTo>
                <a:lnTo>
                  <a:pt x="837" y="122"/>
                </a:lnTo>
                <a:cubicBezTo>
                  <a:pt x="843" y="118"/>
                  <a:pt x="845" y="110"/>
                  <a:pt x="841" y="103"/>
                </a:cubicBezTo>
                <a:lnTo>
                  <a:pt x="841" y="103"/>
                </a:lnTo>
                <a:cubicBezTo>
                  <a:pt x="839" y="100"/>
                  <a:pt x="838" y="98"/>
                  <a:pt x="836" y="95"/>
                </a:cubicBezTo>
                <a:lnTo>
                  <a:pt x="836" y="95"/>
                </a:lnTo>
                <a:cubicBezTo>
                  <a:pt x="846" y="90"/>
                  <a:pt x="858" y="88"/>
                  <a:pt x="869" y="92"/>
                </a:cubicBezTo>
                <a:lnTo>
                  <a:pt x="869" y="92"/>
                </a:lnTo>
                <a:cubicBezTo>
                  <a:pt x="882" y="95"/>
                  <a:pt x="892" y="103"/>
                  <a:pt x="899" y="114"/>
                </a:cubicBezTo>
                <a:lnTo>
                  <a:pt x="1078" y="424"/>
                </a:lnTo>
                <a:lnTo>
                  <a:pt x="1078" y="424"/>
                </a:lnTo>
                <a:cubicBezTo>
                  <a:pt x="1084" y="435"/>
                  <a:pt x="1085" y="448"/>
                  <a:pt x="1082" y="461"/>
                </a:cubicBezTo>
                <a:close/>
                <a:moveTo>
                  <a:pt x="523" y="945"/>
                </a:moveTo>
                <a:lnTo>
                  <a:pt x="523" y="945"/>
                </a:lnTo>
                <a:cubicBezTo>
                  <a:pt x="519" y="961"/>
                  <a:pt x="509" y="975"/>
                  <a:pt x="495" y="983"/>
                </a:cubicBezTo>
                <a:lnTo>
                  <a:pt x="495" y="983"/>
                </a:lnTo>
                <a:cubicBezTo>
                  <a:pt x="477" y="993"/>
                  <a:pt x="455" y="993"/>
                  <a:pt x="437" y="984"/>
                </a:cubicBezTo>
                <a:lnTo>
                  <a:pt x="451" y="976"/>
                </a:lnTo>
                <a:lnTo>
                  <a:pt x="451" y="976"/>
                </a:lnTo>
                <a:cubicBezTo>
                  <a:pt x="493" y="951"/>
                  <a:pt x="507" y="898"/>
                  <a:pt x="483" y="855"/>
                </a:cubicBezTo>
                <a:lnTo>
                  <a:pt x="483" y="855"/>
                </a:lnTo>
                <a:cubicBezTo>
                  <a:pt x="471" y="835"/>
                  <a:pt x="452" y="821"/>
                  <a:pt x="431" y="815"/>
                </a:cubicBezTo>
                <a:lnTo>
                  <a:pt x="459" y="799"/>
                </a:lnTo>
                <a:lnTo>
                  <a:pt x="517" y="899"/>
                </a:lnTo>
                <a:lnTo>
                  <a:pt x="517" y="899"/>
                </a:lnTo>
                <a:cubicBezTo>
                  <a:pt x="526" y="914"/>
                  <a:pt x="528" y="930"/>
                  <a:pt x="523" y="945"/>
                </a:cubicBezTo>
                <a:close/>
                <a:moveTo>
                  <a:pt x="345" y="1005"/>
                </a:moveTo>
                <a:lnTo>
                  <a:pt x="345" y="1005"/>
                </a:lnTo>
                <a:cubicBezTo>
                  <a:pt x="315" y="1022"/>
                  <a:pt x="279" y="1012"/>
                  <a:pt x="262" y="983"/>
                </a:cubicBezTo>
                <a:lnTo>
                  <a:pt x="262" y="983"/>
                </a:lnTo>
                <a:cubicBezTo>
                  <a:pt x="245" y="954"/>
                  <a:pt x="255" y="916"/>
                  <a:pt x="284" y="900"/>
                </a:cubicBezTo>
                <a:lnTo>
                  <a:pt x="376" y="847"/>
                </a:lnTo>
                <a:lnTo>
                  <a:pt x="376" y="847"/>
                </a:lnTo>
                <a:cubicBezTo>
                  <a:pt x="390" y="838"/>
                  <a:pt x="407" y="836"/>
                  <a:pt x="422" y="841"/>
                </a:cubicBezTo>
                <a:lnTo>
                  <a:pt x="422" y="841"/>
                </a:lnTo>
                <a:cubicBezTo>
                  <a:pt x="438" y="845"/>
                  <a:pt x="451" y="855"/>
                  <a:pt x="459" y="869"/>
                </a:cubicBezTo>
                <a:lnTo>
                  <a:pt x="459" y="869"/>
                </a:lnTo>
                <a:cubicBezTo>
                  <a:pt x="476" y="898"/>
                  <a:pt x="466" y="935"/>
                  <a:pt x="437" y="952"/>
                </a:cubicBezTo>
                <a:lnTo>
                  <a:pt x="345" y="1005"/>
                </a:lnTo>
                <a:close/>
                <a:moveTo>
                  <a:pt x="187" y="854"/>
                </a:moveTo>
                <a:lnTo>
                  <a:pt x="187" y="854"/>
                </a:lnTo>
                <a:cubicBezTo>
                  <a:pt x="179" y="840"/>
                  <a:pt x="177" y="824"/>
                  <a:pt x="181" y="808"/>
                </a:cubicBezTo>
                <a:lnTo>
                  <a:pt x="181" y="808"/>
                </a:lnTo>
                <a:cubicBezTo>
                  <a:pt x="185" y="792"/>
                  <a:pt x="196" y="779"/>
                  <a:pt x="210" y="771"/>
                </a:cubicBezTo>
                <a:lnTo>
                  <a:pt x="375" y="675"/>
                </a:lnTo>
                <a:lnTo>
                  <a:pt x="375" y="675"/>
                </a:lnTo>
                <a:lnTo>
                  <a:pt x="375" y="675"/>
                </a:lnTo>
                <a:lnTo>
                  <a:pt x="403" y="659"/>
                </a:lnTo>
                <a:lnTo>
                  <a:pt x="403" y="659"/>
                </a:lnTo>
                <a:cubicBezTo>
                  <a:pt x="418" y="651"/>
                  <a:pt x="434" y="649"/>
                  <a:pt x="449" y="653"/>
                </a:cubicBezTo>
                <a:lnTo>
                  <a:pt x="449" y="653"/>
                </a:lnTo>
                <a:cubicBezTo>
                  <a:pt x="465" y="657"/>
                  <a:pt x="478" y="667"/>
                  <a:pt x="487" y="681"/>
                </a:cubicBezTo>
                <a:lnTo>
                  <a:pt x="487" y="681"/>
                </a:lnTo>
                <a:cubicBezTo>
                  <a:pt x="495" y="695"/>
                  <a:pt x="497" y="712"/>
                  <a:pt x="493" y="727"/>
                </a:cubicBezTo>
                <a:lnTo>
                  <a:pt x="493" y="727"/>
                </a:lnTo>
                <a:cubicBezTo>
                  <a:pt x="488" y="743"/>
                  <a:pt x="478" y="756"/>
                  <a:pt x="464" y="764"/>
                </a:cubicBezTo>
                <a:lnTo>
                  <a:pt x="270" y="876"/>
                </a:lnTo>
                <a:lnTo>
                  <a:pt x="270" y="876"/>
                </a:lnTo>
                <a:cubicBezTo>
                  <a:pt x="256" y="884"/>
                  <a:pt x="240" y="887"/>
                  <a:pt x="224" y="882"/>
                </a:cubicBezTo>
                <a:lnTo>
                  <a:pt x="224" y="882"/>
                </a:lnTo>
                <a:cubicBezTo>
                  <a:pt x="208" y="878"/>
                  <a:pt x="196" y="868"/>
                  <a:pt x="187" y="854"/>
                </a:cubicBezTo>
                <a:close/>
                <a:moveTo>
                  <a:pt x="113" y="725"/>
                </a:moveTo>
                <a:lnTo>
                  <a:pt x="113" y="725"/>
                </a:lnTo>
                <a:cubicBezTo>
                  <a:pt x="104" y="711"/>
                  <a:pt x="103" y="694"/>
                  <a:pt x="107" y="679"/>
                </a:cubicBezTo>
                <a:lnTo>
                  <a:pt x="107" y="679"/>
                </a:lnTo>
                <a:cubicBezTo>
                  <a:pt x="110" y="663"/>
                  <a:pt x="121" y="650"/>
                  <a:pt x="135" y="642"/>
                </a:cubicBezTo>
                <a:lnTo>
                  <a:pt x="301" y="546"/>
                </a:lnTo>
                <a:lnTo>
                  <a:pt x="301" y="546"/>
                </a:lnTo>
                <a:cubicBezTo>
                  <a:pt x="315" y="538"/>
                  <a:pt x="331" y="536"/>
                  <a:pt x="347" y="540"/>
                </a:cubicBezTo>
                <a:lnTo>
                  <a:pt x="347" y="540"/>
                </a:lnTo>
                <a:cubicBezTo>
                  <a:pt x="362" y="544"/>
                  <a:pt x="376" y="554"/>
                  <a:pt x="384" y="569"/>
                </a:cubicBezTo>
                <a:lnTo>
                  <a:pt x="384" y="569"/>
                </a:lnTo>
                <a:cubicBezTo>
                  <a:pt x="401" y="597"/>
                  <a:pt x="391" y="635"/>
                  <a:pt x="362" y="651"/>
                </a:cubicBezTo>
                <a:lnTo>
                  <a:pt x="196" y="747"/>
                </a:lnTo>
                <a:lnTo>
                  <a:pt x="196" y="747"/>
                </a:lnTo>
                <a:cubicBezTo>
                  <a:pt x="182" y="755"/>
                  <a:pt x="166" y="757"/>
                  <a:pt x="150" y="753"/>
                </a:cubicBezTo>
                <a:lnTo>
                  <a:pt x="150" y="753"/>
                </a:lnTo>
                <a:cubicBezTo>
                  <a:pt x="134" y="749"/>
                  <a:pt x="121" y="739"/>
                  <a:pt x="113" y="725"/>
                </a:cubicBezTo>
                <a:close/>
                <a:moveTo>
                  <a:pt x="38" y="596"/>
                </a:moveTo>
                <a:lnTo>
                  <a:pt x="38" y="596"/>
                </a:lnTo>
                <a:cubicBezTo>
                  <a:pt x="30" y="582"/>
                  <a:pt x="28" y="565"/>
                  <a:pt x="32" y="549"/>
                </a:cubicBezTo>
                <a:lnTo>
                  <a:pt x="32" y="549"/>
                </a:lnTo>
                <a:cubicBezTo>
                  <a:pt x="36" y="534"/>
                  <a:pt x="46" y="521"/>
                  <a:pt x="60" y="513"/>
                </a:cubicBezTo>
                <a:lnTo>
                  <a:pt x="177" y="446"/>
                </a:lnTo>
                <a:lnTo>
                  <a:pt x="177" y="446"/>
                </a:lnTo>
                <a:cubicBezTo>
                  <a:pt x="191" y="437"/>
                  <a:pt x="208" y="435"/>
                  <a:pt x="223" y="439"/>
                </a:cubicBezTo>
                <a:lnTo>
                  <a:pt x="223" y="439"/>
                </a:lnTo>
                <a:cubicBezTo>
                  <a:pt x="239" y="444"/>
                  <a:pt x="252" y="454"/>
                  <a:pt x="260" y="468"/>
                </a:cubicBezTo>
                <a:lnTo>
                  <a:pt x="260" y="468"/>
                </a:lnTo>
                <a:cubicBezTo>
                  <a:pt x="277" y="497"/>
                  <a:pt x="267" y="534"/>
                  <a:pt x="238" y="551"/>
                </a:cubicBezTo>
                <a:lnTo>
                  <a:pt x="121" y="618"/>
                </a:lnTo>
                <a:lnTo>
                  <a:pt x="121" y="618"/>
                </a:lnTo>
                <a:cubicBezTo>
                  <a:pt x="108" y="626"/>
                  <a:pt x="91" y="628"/>
                  <a:pt x="75" y="624"/>
                </a:cubicBezTo>
                <a:lnTo>
                  <a:pt x="75" y="624"/>
                </a:lnTo>
                <a:cubicBezTo>
                  <a:pt x="59" y="620"/>
                  <a:pt x="46" y="610"/>
                  <a:pt x="38" y="596"/>
                </a:cubicBezTo>
                <a:close/>
                <a:moveTo>
                  <a:pt x="1101" y="410"/>
                </a:moveTo>
                <a:lnTo>
                  <a:pt x="922" y="101"/>
                </a:lnTo>
                <a:lnTo>
                  <a:pt x="922" y="101"/>
                </a:lnTo>
                <a:cubicBezTo>
                  <a:pt x="912" y="83"/>
                  <a:pt x="896" y="70"/>
                  <a:pt x="876" y="65"/>
                </a:cubicBezTo>
                <a:lnTo>
                  <a:pt x="876" y="65"/>
                </a:lnTo>
                <a:cubicBezTo>
                  <a:pt x="857" y="60"/>
                  <a:pt x="837" y="63"/>
                  <a:pt x="819" y="72"/>
                </a:cubicBezTo>
                <a:lnTo>
                  <a:pt x="819" y="72"/>
                </a:lnTo>
                <a:cubicBezTo>
                  <a:pt x="802" y="54"/>
                  <a:pt x="781" y="40"/>
                  <a:pt x="758" y="33"/>
                </a:cubicBezTo>
                <a:lnTo>
                  <a:pt x="758" y="33"/>
                </a:lnTo>
                <a:cubicBezTo>
                  <a:pt x="722" y="21"/>
                  <a:pt x="683" y="25"/>
                  <a:pt x="648" y="46"/>
                </a:cubicBezTo>
                <a:lnTo>
                  <a:pt x="648" y="46"/>
                </a:lnTo>
                <a:cubicBezTo>
                  <a:pt x="632" y="56"/>
                  <a:pt x="608" y="68"/>
                  <a:pt x="582" y="82"/>
                </a:cubicBezTo>
                <a:lnTo>
                  <a:pt x="582" y="82"/>
                </a:lnTo>
                <a:cubicBezTo>
                  <a:pt x="564" y="66"/>
                  <a:pt x="544" y="55"/>
                  <a:pt x="521" y="48"/>
                </a:cubicBezTo>
                <a:lnTo>
                  <a:pt x="521" y="48"/>
                </a:lnTo>
                <a:cubicBezTo>
                  <a:pt x="513" y="45"/>
                  <a:pt x="506" y="40"/>
                  <a:pt x="502" y="33"/>
                </a:cubicBezTo>
                <a:lnTo>
                  <a:pt x="488" y="8"/>
                </a:lnTo>
                <a:lnTo>
                  <a:pt x="488" y="8"/>
                </a:lnTo>
                <a:cubicBezTo>
                  <a:pt x="483" y="2"/>
                  <a:pt x="476" y="0"/>
                  <a:pt x="469" y="3"/>
                </a:cubicBezTo>
                <a:lnTo>
                  <a:pt x="469" y="3"/>
                </a:lnTo>
                <a:cubicBezTo>
                  <a:pt x="462" y="7"/>
                  <a:pt x="460" y="16"/>
                  <a:pt x="464" y="22"/>
                </a:cubicBezTo>
                <a:lnTo>
                  <a:pt x="478" y="46"/>
                </a:lnTo>
                <a:lnTo>
                  <a:pt x="478" y="46"/>
                </a:lnTo>
                <a:cubicBezTo>
                  <a:pt x="485" y="60"/>
                  <a:pt x="498" y="70"/>
                  <a:pt x="513" y="74"/>
                </a:cubicBezTo>
                <a:lnTo>
                  <a:pt x="513" y="74"/>
                </a:lnTo>
                <a:cubicBezTo>
                  <a:pt x="528" y="79"/>
                  <a:pt x="542" y="86"/>
                  <a:pt x="555" y="95"/>
                </a:cubicBezTo>
                <a:lnTo>
                  <a:pt x="555" y="95"/>
                </a:lnTo>
                <a:cubicBezTo>
                  <a:pt x="452" y="145"/>
                  <a:pt x="318" y="202"/>
                  <a:pt x="317" y="202"/>
                </a:cubicBezTo>
                <a:lnTo>
                  <a:pt x="317" y="202"/>
                </a:lnTo>
                <a:cubicBezTo>
                  <a:pt x="298" y="210"/>
                  <a:pt x="271" y="224"/>
                  <a:pt x="263" y="251"/>
                </a:cubicBezTo>
                <a:lnTo>
                  <a:pt x="263" y="251"/>
                </a:lnTo>
                <a:cubicBezTo>
                  <a:pt x="257" y="273"/>
                  <a:pt x="262" y="296"/>
                  <a:pt x="282" y="326"/>
                </a:cubicBezTo>
                <a:lnTo>
                  <a:pt x="282" y="326"/>
                </a:lnTo>
                <a:cubicBezTo>
                  <a:pt x="367" y="443"/>
                  <a:pt x="553" y="318"/>
                  <a:pt x="566" y="308"/>
                </a:cubicBezTo>
                <a:lnTo>
                  <a:pt x="566" y="308"/>
                </a:lnTo>
                <a:cubicBezTo>
                  <a:pt x="577" y="302"/>
                  <a:pt x="591" y="306"/>
                  <a:pt x="600" y="317"/>
                </a:cubicBezTo>
                <a:lnTo>
                  <a:pt x="600" y="317"/>
                </a:lnTo>
                <a:cubicBezTo>
                  <a:pt x="657" y="392"/>
                  <a:pt x="714" y="435"/>
                  <a:pt x="772" y="446"/>
                </a:cubicBezTo>
                <a:lnTo>
                  <a:pt x="814" y="519"/>
                </a:lnTo>
                <a:lnTo>
                  <a:pt x="814" y="519"/>
                </a:lnTo>
                <a:lnTo>
                  <a:pt x="814" y="519"/>
                </a:lnTo>
                <a:lnTo>
                  <a:pt x="922" y="707"/>
                </a:lnTo>
                <a:lnTo>
                  <a:pt x="922" y="707"/>
                </a:lnTo>
                <a:cubicBezTo>
                  <a:pt x="931" y="721"/>
                  <a:pt x="932" y="737"/>
                  <a:pt x="928" y="753"/>
                </a:cubicBezTo>
                <a:lnTo>
                  <a:pt x="928" y="753"/>
                </a:lnTo>
                <a:cubicBezTo>
                  <a:pt x="924" y="768"/>
                  <a:pt x="914" y="781"/>
                  <a:pt x="900" y="790"/>
                </a:cubicBezTo>
                <a:lnTo>
                  <a:pt x="900" y="790"/>
                </a:lnTo>
                <a:cubicBezTo>
                  <a:pt x="871" y="806"/>
                  <a:pt x="834" y="797"/>
                  <a:pt x="817" y="767"/>
                </a:cubicBezTo>
                <a:lnTo>
                  <a:pt x="804" y="745"/>
                </a:lnTo>
                <a:lnTo>
                  <a:pt x="712" y="586"/>
                </a:lnTo>
                <a:lnTo>
                  <a:pt x="712" y="586"/>
                </a:lnTo>
                <a:cubicBezTo>
                  <a:pt x="708" y="579"/>
                  <a:pt x="700" y="577"/>
                  <a:pt x="693" y="581"/>
                </a:cubicBezTo>
                <a:lnTo>
                  <a:pt x="693" y="581"/>
                </a:lnTo>
                <a:cubicBezTo>
                  <a:pt x="687" y="584"/>
                  <a:pt x="685" y="593"/>
                  <a:pt x="688" y="600"/>
                </a:cubicBezTo>
                <a:lnTo>
                  <a:pt x="701" y="622"/>
                </a:lnTo>
                <a:lnTo>
                  <a:pt x="701" y="622"/>
                </a:lnTo>
                <a:lnTo>
                  <a:pt x="701" y="622"/>
                </a:lnTo>
                <a:lnTo>
                  <a:pt x="780" y="759"/>
                </a:lnTo>
                <a:lnTo>
                  <a:pt x="793" y="781"/>
                </a:lnTo>
                <a:lnTo>
                  <a:pt x="793" y="781"/>
                </a:lnTo>
                <a:lnTo>
                  <a:pt x="820" y="827"/>
                </a:lnTo>
                <a:lnTo>
                  <a:pt x="820" y="827"/>
                </a:lnTo>
                <a:cubicBezTo>
                  <a:pt x="837" y="856"/>
                  <a:pt x="827" y="893"/>
                  <a:pt x="797" y="910"/>
                </a:cubicBezTo>
                <a:lnTo>
                  <a:pt x="797" y="910"/>
                </a:lnTo>
                <a:cubicBezTo>
                  <a:pt x="783" y="918"/>
                  <a:pt x="767" y="921"/>
                  <a:pt x="752" y="916"/>
                </a:cubicBezTo>
                <a:lnTo>
                  <a:pt x="752" y="916"/>
                </a:lnTo>
                <a:cubicBezTo>
                  <a:pt x="735" y="912"/>
                  <a:pt x="723" y="902"/>
                  <a:pt x="715" y="888"/>
                </a:cubicBezTo>
                <a:lnTo>
                  <a:pt x="701" y="865"/>
                </a:lnTo>
                <a:lnTo>
                  <a:pt x="701" y="865"/>
                </a:lnTo>
                <a:lnTo>
                  <a:pt x="701" y="865"/>
                </a:lnTo>
                <a:lnTo>
                  <a:pt x="583" y="660"/>
                </a:lnTo>
                <a:lnTo>
                  <a:pt x="583" y="660"/>
                </a:lnTo>
                <a:cubicBezTo>
                  <a:pt x="579" y="653"/>
                  <a:pt x="571" y="652"/>
                  <a:pt x="564" y="655"/>
                </a:cubicBezTo>
                <a:lnTo>
                  <a:pt x="564" y="655"/>
                </a:lnTo>
                <a:cubicBezTo>
                  <a:pt x="558" y="659"/>
                  <a:pt x="556" y="668"/>
                  <a:pt x="559" y="674"/>
                </a:cubicBezTo>
                <a:lnTo>
                  <a:pt x="573" y="697"/>
                </a:lnTo>
                <a:lnTo>
                  <a:pt x="573" y="697"/>
                </a:lnTo>
                <a:lnTo>
                  <a:pt x="573" y="697"/>
                </a:lnTo>
                <a:lnTo>
                  <a:pt x="677" y="879"/>
                </a:lnTo>
                <a:lnTo>
                  <a:pt x="677" y="879"/>
                </a:lnTo>
                <a:cubicBezTo>
                  <a:pt x="694" y="908"/>
                  <a:pt x="684" y="945"/>
                  <a:pt x="655" y="962"/>
                </a:cubicBezTo>
                <a:lnTo>
                  <a:pt x="655" y="962"/>
                </a:lnTo>
                <a:cubicBezTo>
                  <a:pt x="626" y="978"/>
                  <a:pt x="589" y="968"/>
                  <a:pt x="572" y="940"/>
                </a:cubicBezTo>
                <a:lnTo>
                  <a:pt x="483" y="784"/>
                </a:lnTo>
                <a:lnTo>
                  <a:pt x="483" y="784"/>
                </a:lnTo>
                <a:cubicBezTo>
                  <a:pt x="501" y="773"/>
                  <a:pt x="514" y="755"/>
                  <a:pt x="519" y="734"/>
                </a:cubicBezTo>
                <a:lnTo>
                  <a:pt x="519" y="734"/>
                </a:lnTo>
                <a:cubicBezTo>
                  <a:pt x="525" y="712"/>
                  <a:pt x="522" y="688"/>
                  <a:pt x="511" y="668"/>
                </a:cubicBezTo>
                <a:lnTo>
                  <a:pt x="511" y="668"/>
                </a:lnTo>
                <a:cubicBezTo>
                  <a:pt x="498" y="647"/>
                  <a:pt x="479" y="632"/>
                  <a:pt x="457" y="626"/>
                </a:cubicBezTo>
                <a:lnTo>
                  <a:pt x="457" y="626"/>
                </a:lnTo>
                <a:cubicBezTo>
                  <a:pt x="443" y="622"/>
                  <a:pt x="429" y="622"/>
                  <a:pt x="415" y="625"/>
                </a:cubicBezTo>
                <a:lnTo>
                  <a:pt x="415" y="625"/>
                </a:lnTo>
                <a:cubicBezTo>
                  <a:pt x="422" y="603"/>
                  <a:pt x="420" y="577"/>
                  <a:pt x="408" y="554"/>
                </a:cubicBezTo>
                <a:lnTo>
                  <a:pt x="408" y="554"/>
                </a:lnTo>
                <a:cubicBezTo>
                  <a:pt x="396" y="534"/>
                  <a:pt x="377" y="520"/>
                  <a:pt x="354" y="514"/>
                </a:cubicBezTo>
                <a:lnTo>
                  <a:pt x="354" y="514"/>
                </a:lnTo>
                <a:cubicBezTo>
                  <a:pt x="334" y="508"/>
                  <a:pt x="312" y="510"/>
                  <a:pt x="293" y="519"/>
                </a:cubicBezTo>
                <a:lnTo>
                  <a:pt x="293" y="519"/>
                </a:lnTo>
                <a:cubicBezTo>
                  <a:pt x="298" y="498"/>
                  <a:pt x="296" y="474"/>
                  <a:pt x="284" y="454"/>
                </a:cubicBezTo>
                <a:lnTo>
                  <a:pt x="284" y="454"/>
                </a:lnTo>
                <a:cubicBezTo>
                  <a:pt x="260" y="412"/>
                  <a:pt x="205" y="397"/>
                  <a:pt x="164" y="422"/>
                </a:cubicBezTo>
                <a:lnTo>
                  <a:pt x="117" y="449"/>
                </a:lnTo>
                <a:lnTo>
                  <a:pt x="102" y="423"/>
                </a:lnTo>
                <a:lnTo>
                  <a:pt x="102" y="423"/>
                </a:lnTo>
                <a:cubicBezTo>
                  <a:pt x="84" y="391"/>
                  <a:pt x="78" y="353"/>
                  <a:pt x="87" y="316"/>
                </a:cubicBezTo>
                <a:lnTo>
                  <a:pt x="87" y="316"/>
                </a:lnTo>
                <a:cubicBezTo>
                  <a:pt x="92" y="300"/>
                  <a:pt x="90" y="284"/>
                  <a:pt x="82" y="270"/>
                </a:cubicBezTo>
                <a:lnTo>
                  <a:pt x="70" y="250"/>
                </a:lnTo>
                <a:lnTo>
                  <a:pt x="70" y="250"/>
                </a:lnTo>
                <a:cubicBezTo>
                  <a:pt x="66" y="243"/>
                  <a:pt x="58" y="241"/>
                  <a:pt x="51" y="244"/>
                </a:cubicBezTo>
                <a:lnTo>
                  <a:pt x="51" y="244"/>
                </a:lnTo>
                <a:cubicBezTo>
                  <a:pt x="45" y="249"/>
                  <a:pt x="43" y="257"/>
                  <a:pt x="46" y="263"/>
                </a:cubicBezTo>
                <a:lnTo>
                  <a:pt x="58" y="284"/>
                </a:lnTo>
                <a:lnTo>
                  <a:pt x="58" y="284"/>
                </a:lnTo>
                <a:cubicBezTo>
                  <a:pt x="62" y="291"/>
                  <a:pt x="63" y="300"/>
                  <a:pt x="61" y="309"/>
                </a:cubicBezTo>
                <a:lnTo>
                  <a:pt x="61" y="309"/>
                </a:lnTo>
                <a:cubicBezTo>
                  <a:pt x="50" y="353"/>
                  <a:pt x="56" y="398"/>
                  <a:pt x="79" y="437"/>
                </a:cubicBezTo>
                <a:lnTo>
                  <a:pt x="93" y="462"/>
                </a:lnTo>
                <a:lnTo>
                  <a:pt x="47" y="489"/>
                </a:lnTo>
                <a:lnTo>
                  <a:pt x="47" y="489"/>
                </a:lnTo>
                <a:cubicBezTo>
                  <a:pt x="26" y="501"/>
                  <a:pt x="11" y="520"/>
                  <a:pt x="6" y="543"/>
                </a:cubicBezTo>
                <a:lnTo>
                  <a:pt x="6" y="543"/>
                </a:lnTo>
                <a:cubicBezTo>
                  <a:pt x="0" y="565"/>
                  <a:pt x="3" y="589"/>
                  <a:pt x="15" y="610"/>
                </a:cubicBezTo>
                <a:lnTo>
                  <a:pt x="15" y="610"/>
                </a:lnTo>
                <a:cubicBezTo>
                  <a:pt x="26" y="630"/>
                  <a:pt x="45" y="645"/>
                  <a:pt x="68" y="651"/>
                </a:cubicBezTo>
                <a:lnTo>
                  <a:pt x="68" y="651"/>
                </a:lnTo>
                <a:cubicBezTo>
                  <a:pt x="74" y="652"/>
                  <a:pt x="81" y="653"/>
                  <a:pt x="87" y="653"/>
                </a:cubicBezTo>
                <a:lnTo>
                  <a:pt x="87" y="653"/>
                </a:lnTo>
                <a:cubicBezTo>
                  <a:pt x="74" y="679"/>
                  <a:pt x="73" y="712"/>
                  <a:pt x="89" y="738"/>
                </a:cubicBezTo>
                <a:lnTo>
                  <a:pt x="89" y="738"/>
                </a:lnTo>
                <a:cubicBezTo>
                  <a:pt x="101" y="759"/>
                  <a:pt x="120" y="773"/>
                  <a:pt x="142" y="779"/>
                </a:cubicBezTo>
                <a:lnTo>
                  <a:pt x="142" y="779"/>
                </a:lnTo>
                <a:cubicBezTo>
                  <a:pt x="149" y="781"/>
                  <a:pt x="155" y="782"/>
                  <a:pt x="162" y="783"/>
                </a:cubicBezTo>
                <a:lnTo>
                  <a:pt x="162" y="783"/>
                </a:lnTo>
                <a:cubicBezTo>
                  <a:pt x="149" y="808"/>
                  <a:pt x="148" y="841"/>
                  <a:pt x="164" y="868"/>
                </a:cubicBezTo>
                <a:lnTo>
                  <a:pt x="164" y="868"/>
                </a:lnTo>
                <a:cubicBezTo>
                  <a:pt x="175" y="888"/>
                  <a:pt x="194" y="903"/>
                  <a:pt x="217" y="909"/>
                </a:cubicBezTo>
                <a:lnTo>
                  <a:pt x="217" y="909"/>
                </a:lnTo>
                <a:cubicBezTo>
                  <a:pt x="224" y="910"/>
                  <a:pt x="230" y="911"/>
                  <a:pt x="236" y="912"/>
                </a:cubicBezTo>
                <a:lnTo>
                  <a:pt x="236" y="912"/>
                </a:lnTo>
                <a:cubicBezTo>
                  <a:pt x="223" y="937"/>
                  <a:pt x="223" y="970"/>
                  <a:pt x="238" y="997"/>
                </a:cubicBezTo>
                <a:lnTo>
                  <a:pt x="238" y="997"/>
                </a:lnTo>
                <a:cubicBezTo>
                  <a:pt x="254" y="1025"/>
                  <a:pt x="284" y="1041"/>
                  <a:pt x="314" y="1041"/>
                </a:cubicBezTo>
                <a:lnTo>
                  <a:pt x="314" y="1041"/>
                </a:lnTo>
                <a:cubicBezTo>
                  <a:pt x="329" y="1041"/>
                  <a:pt x="345" y="1037"/>
                  <a:pt x="358" y="1029"/>
                </a:cubicBezTo>
                <a:lnTo>
                  <a:pt x="410" y="999"/>
                </a:lnTo>
                <a:lnTo>
                  <a:pt x="410" y="999"/>
                </a:lnTo>
                <a:cubicBezTo>
                  <a:pt x="426" y="1011"/>
                  <a:pt x="445" y="1018"/>
                  <a:pt x="465" y="1018"/>
                </a:cubicBezTo>
                <a:lnTo>
                  <a:pt x="465" y="1018"/>
                </a:lnTo>
                <a:cubicBezTo>
                  <a:pt x="480" y="1018"/>
                  <a:pt x="495" y="1014"/>
                  <a:pt x="509" y="1007"/>
                </a:cubicBezTo>
                <a:lnTo>
                  <a:pt x="509" y="1007"/>
                </a:lnTo>
                <a:cubicBezTo>
                  <a:pt x="529" y="995"/>
                  <a:pt x="543" y="976"/>
                  <a:pt x="550" y="955"/>
                </a:cubicBezTo>
                <a:lnTo>
                  <a:pt x="550" y="955"/>
                </a:lnTo>
                <a:cubicBezTo>
                  <a:pt x="566" y="982"/>
                  <a:pt x="595" y="997"/>
                  <a:pt x="625" y="997"/>
                </a:cubicBezTo>
                <a:lnTo>
                  <a:pt x="625" y="997"/>
                </a:lnTo>
                <a:cubicBezTo>
                  <a:pt x="640" y="997"/>
                  <a:pt x="655" y="994"/>
                  <a:pt x="669" y="986"/>
                </a:cubicBezTo>
                <a:lnTo>
                  <a:pt x="669" y="986"/>
                </a:lnTo>
                <a:cubicBezTo>
                  <a:pt x="692" y="972"/>
                  <a:pt x="707" y="950"/>
                  <a:pt x="711" y="926"/>
                </a:cubicBezTo>
                <a:lnTo>
                  <a:pt x="711" y="926"/>
                </a:lnTo>
                <a:cubicBezTo>
                  <a:pt x="721" y="934"/>
                  <a:pt x="732" y="940"/>
                  <a:pt x="744" y="943"/>
                </a:cubicBezTo>
                <a:lnTo>
                  <a:pt x="744" y="943"/>
                </a:lnTo>
                <a:cubicBezTo>
                  <a:pt x="752" y="945"/>
                  <a:pt x="759" y="946"/>
                  <a:pt x="767" y="946"/>
                </a:cubicBezTo>
                <a:lnTo>
                  <a:pt x="767" y="946"/>
                </a:lnTo>
                <a:cubicBezTo>
                  <a:pt x="783" y="946"/>
                  <a:pt x="798" y="942"/>
                  <a:pt x="811" y="934"/>
                </a:cubicBezTo>
                <a:lnTo>
                  <a:pt x="811" y="934"/>
                </a:lnTo>
                <a:cubicBezTo>
                  <a:pt x="850" y="912"/>
                  <a:pt x="866" y="863"/>
                  <a:pt x="848" y="822"/>
                </a:cubicBezTo>
                <a:lnTo>
                  <a:pt x="848" y="822"/>
                </a:lnTo>
                <a:cubicBezTo>
                  <a:pt x="855" y="824"/>
                  <a:pt x="863" y="825"/>
                  <a:pt x="869" y="825"/>
                </a:cubicBezTo>
                <a:lnTo>
                  <a:pt x="869" y="825"/>
                </a:lnTo>
                <a:cubicBezTo>
                  <a:pt x="885" y="825"/>
                  <a:pt x="900" y="821"/>
                  <a:pt x="913" y="813"/>
                </a:cubicBezTo>
                <a:lnTo>
                  <a:pt x="913" y="813"/>
                </a:lnTo>
                <a:cubicBezTo>
                  <a:pt x="934" y="802"/>
                  <a:pt x="949" y="783"/>
                  <a:pt x="954" y="760"/>
                </a:cubicBezTo>
                <a:lnTo>
                  <a:pt x="954" y="760"/>
                </a:lnTo>
                <a:cubicBezTo>
                  <a:pt x="960" y="737"/>
                  <a:pt x="958" y="714"/>
                  <a:pt x="946" y="693"/>
                </a:cubicBezTo>
                <a:lnTo>
                  <a:pt x="945" y="690"/>
                </a:lnTo>
                <a:lnTo>
                  <a:pt x="972" y="674"/>
                </a:lnTo>
                <a:lnTo>
                  <a:pt x="972" y="674"/>
                </a:lnTo>
                <a:cubicBezTo>
                  <a:pt x="1022" y="646"/>
                  <a:pt x="1054" y="593"/>
                  <a:pt x="1057" y="535"/>
                </a:cubicBezTo>
                <a:lnTo>
                  <a:pt x="1057" y="535"/>
                </a:lnTo>
                <a:cubicBezTo>
                  <a:pt x="1058" y="528"/>
                  <a:pt x="1062" y="521"/>
                  <a:pt x="1067" y="518"/>
                </a:cubicBezTo>
                <a:lnTo>
                  <a:pt x="1073" y="514"/>
                </a:lnTo>
                <a:lnTo>
                  <a:pt x="1073" y="514"/>
                </a:lnTo>
                <a:cubicBezTo>
                  <a:pt x="1110" y="493"/>
                  <a:pt x="1122" y="447"/>
                  <a:pt x="1101" y="4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91B255A-76F6-D34E-BEBC-87954AFC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012" y="4336695"/>
            <a:ext cx="1258726" cy="1273169"/>
          </a:xfrm>
          <a:custGeom>
            <a:avLst/>
            <a:gdLst>
              <a:gd name="connsiteX0" fmla="*/ 829914 w 1258726"/>
              <a:gd name="connsiteY0" fmla="*/ 1241430 h 1273169"/>
              <a:gd name="connsiteX1" fmla="*/ 866226 w 1258726"/>
              <a:gd name="connsiteY1" fmla="*/ 1241430 h 1273169"/>
              <a:gd name="connsiteX2" fmla="*/ 883171 w 1258726"/>
              <a:gd name="connsiteY2" fmla="*/ 1257299 h 1273169"/>
              <a:gd name="connsiteX3" fmla="*/ 866226 w 1258726"/>
              <a:gd name="connsiteY3" fmla="*/ 1273169 h 1273169"/>
              <a:gd name="connsiteX4" fmla="*/ 829914 w 1258726"/>
              <a:gd name="connsiteY4" fmla="*/ 1273169 h 1273169"/>
              <a:gd name="connsiteX5" fmla="*/ 812969 w 1258726"/>
              <a:gd name="connsiteY5" fmla="*/ 1257299 h 1273169"/>
              <a:gd name="connsiteX6" fmla="*/ 829914 w 1258726"/>
              <a:gd name="connsiteY6" fmla="*/ 1241430 h 1273169"/>
              <a:gd name="connsiteX7" fmla="*/ 518226 w 1258726"/>
              <a:gd name="connsiteY7" fmla="*/ 763635 h 1273169"/>
              <a:gd name="connsiteX8" fmla="*/ 518226 w 1258726"/>
              <a:gd name="connsiteY8" fmla="*/ 1240751 h 1273169"/>
              <a:gd name="connsiteX9" fmla="*/ 637816 w 1258726"/>
              <a:gd name="connsiteY9" fmla="*/ 1240751 h 1273169"/>
              <a:gd name="connsiteX10" fmla="*/ 637816 w 1258726"/>
              <a:gd name="connsiteY10" fmla="*/ 763635 h 1273169"/>
              <a:gd name="connsiteX11" fmla="*/ 455924 w 1258726"/>
              <a:gd name="connsiteY11" fmla="*/ 397178 h 1273169"/>
              <a:gd name="connsiteX12" fmla="*/ 441596 w 1258726"/>
              <a:gd name="connsiteY12" fmla="*/ 400383 h 1273169"/>
              <a:gd name="connsiteX13" fmla="*/ 429138 w 1258726"/>
              <a:gd name="connsiteY13" fmla="*/ 407707 h 1273169"/>
              <a:gd name="connsiteX14" fmla="*/ 421663 w 1258726"/>
              <a:gd name="connsiteY14" fmla="*/ 418693 h 1273169"/>
              <a:gd name="connsiteX15" fmla="*/ 417925 w 1258726"/>
              <a:gd name="connsiteY15" fmla="*/ 432120 h 1273169"/>
              <a:gd name="connsiteX16" fmla="*/ 417925 w 1258726"/>
              <a:gd name="connsiteY16" fmla="*/ 458975 h 1273169"/>
              <a:gd name="connsiteX17" fmla="*/ 493922 w 1258726"/>
              <a:gd name="connsiteY17" fmla="*/ 458975 h 1273169"/>
              <a:gd name="connsiteX18" fmla="*/ 493922 w 1258726"/>
              <a:gd name="connsiteY18" fmla="*/ 433341 h 1273169"/>
              <a:gd name="connsiteX19" fmla="*/ 490185 w 1258726"/>
              <a:gd name="connsiteY19" fmla="*/ 419914 h 1273169"/>
              <a:gd name="connsiteX20" fmla="*/ 482710 w 1258726"/>
              <a:gd name="connsiteY20" fmla="*/ 407707 h 1273169"/>
              <a:gd name="connsiteX21" fmla="*/ 470251 w 1258726"/>
              <a:gd name="connsiteY21" fmla="*/ 400383 h 1273169"/>
              <a:gd name="connsiteX22" fmla="*/ 455924 w 1258726"/>
              <a:gd name="connsiteY22" fmla="*/ 397178 h 1273169"/>
              <a:gd name="connsiteX23" fmla="*/ 456391 w 1258726"/>
              <a:gd name="connsiteY23" fmla="*/ 375054 h 1273169"/>
              <a:gd name="connsiteX24" fmla="*/ 478972 w 1258726"/>
              <a:gd name="connsiteY24" fmla="*/ 379631 h 1273169"/>
              <a:gd name="connsiteX25" fmla="*/ 497660 w 1258726"/>
              <a:gd name="connsiteY25" fmla="*/ 391838 h 1273169"/>
              <a:gd name="connsiteX26" fmla="*/ 511364 w 1258726"/>
              <a:gd name="connsiteY26" fmla="*/ 411369 h 1273169"/>
              <a:gd name="connsiteX27" fmla="*/ 515102 w 1258726"/>
              <a:gd name="connsiteY27" fmla="*/ 433341 h 1273169"/>
              <a:gd name="connsiteX28" fmla="*/ 515102 w 1258726"/>
              <a:gd name="connsiteY28" fmla="*/ 469961 h 1273169"/>
              <a:gd name="connsiteX29" fmla="*/ 505135 w 1258726"/>
              <a:gd name="connsiteY29" fmla="*/ 482168 h 1273169"/>
              <a:gd name="connsiteX30" fmla="*/ 407958 w 1258726"/>
              <a:gd name="connsiteY30" fmla="*/ 482168 h 1273169"/>
              <a:gd name="connsiteX31" fmla="*/ 395500 w 1258726"/>
              <a:gd name="connsiteY31" fmla="*/ 469961 h 1273169"/>
              <a:gd name="connsiteX32" fmla="*/ 395500 w 1258726"/>
              <a:gd name="connsiteY32" fmla="*/ 432120 h 1273169"/>
              <a:gd name="connsiteX33" fmla="*/ 400483 w 1258726"/>
              <a:gd name="connsiteY33" fmla="*/ 408927 h 1273169"/>
              <a:gd name="connsiteX34" fmla="*/ 414188 w 1258726"/>
              <a:gd name="connsiteY34" fmla="*/ 391838 h 1273169"/>
              <a:gd name="connsiteX35" fmla="*/ 432875 w 1258726"/>
              <a:gd name="connsiteY35" fmla="*/ 379631 h 1273169"/>
              <a:gd name="connsiteX36" fmla="*/ 456391 w 1258726"/>
              <a:gd name="connsiteY36" fmla="*/ 375054 h 1273169"/>
              <a:gd name="connsiteX37" fmla="*/ 640177 w 1258726"/>
              <a:gd name="connsiteY37" fmla="*/ 341067 h 1273169"/>
              <a:gd name="connsiteX38" fmla="*/ 627621 w 1258726"/>
              <a:gd name="connsiteY38" fmla="*/ 346061 h 1273169"/>
              <a:gd name="connsiteX39" fmla="*/ 621344 w 1258726"/>
              <a:gd name="connsiteY39" fmla="*/ 358545 h 1273169"/>
              <a:gd name="connsiteX40" fmla="*/ 621344 w 1258726"/>
              <a:gd name="connsiteY40" fmla="*/ 578266 h 1273169"/>
              <a:gd name="connsiteX41" fmla="*/ 627621 w 1258726"/>
              <a:gd name="connsiteY41" fmla="*/ 591998 h 1273169"/>
              <a:gd name="connsiteX42" fmla="*/ 640177 w 1258726"/>
              <a:gd name="connsiteY42" fmla="*/ 596992 h 1273169"/>
              <a:gd name="connsiteX43" fmla="*/ 777032 w 1258726"/>
              <a:gd name="connsiteY43" fmla="*/ 596992 h 1273169"/>
              <a:gd name="connsiteX44" fmla="*/ 788332 w 1258726"/>
              <a:gd name="connsiteY44" fmla="*/ 591998 h 1273169"/>
              <a:gd name="connsiteX45" fmla="*/ 793355 w 1258726"/>
              <a:gd name="connsiteY45" fmla="*/ 578266 h 1273169"/>
              <a:gd name="connsiteX46" fmla="*/ 788332 w 1258726"/>
              <a:gd name="connsiteY46" fmla="*/ 567030 h 1273169"/>
              <a:gd name="connsiteX47" fmla="*/ 777032 w 1258726"/>
              <a:gd name="connsiteY47" fmla="*/ 560788 h 1273169"/>
              <a:gd name="connsiteX48" fmla="*/ 670310 w 1258726"/>
              <a:gd name="connsiteY48" fmla="*/ 560788 h 1273169"/>
              <a:gd name="connsiteX49" fmla="*/ 659010 w 1258726"/>
              <a:gd name="connsiteY49" fmla="*/ 549552 h 1273169"/>
              <a:gd name="connsiteX50" fmla="*/ 659010 w 1258726"/>
              <a:gd name="connsiteY50" fmla="*/ 358545 h 1273169"/>
              <a:gd name="connsiteX51" fmla="*/ 653988 w 1258726"/>
              <a:gd name="connsiteY51" fmla="*/ 346061 h 1273169"/>
              <a:gd name="connsiteX52" fmla="*/ 640177 w 1258726"/>
              <a:gd name="connsiteY52" fmla="*/ 341067 h 1273169"/>
              <a:gd name="connsiteX53" fmla="*/ 865205 w 1258726"/>
              <a:gd name="connsiteY53" fmla="*/ 340975 h 1273169"/>
              <a:gd name="connsiteX54" fmla="*/ 852706 w 1258726"/>
              <a:gd name="connsiteY54" fmla="*/ 345948 h 1273169"/>
              <a:gd name="connsiteX55" fmla="*/ 846457 w 1258726"/>
              <a:gd name="connsiteY55" fmla="*/ 359624 h 1273169"/>
              <a:gd name="connsiteX56" fmla="*/ 846457 w 1258726"/>
              <a:gd name="connsiteY56" fmla="*/ 578440 h 1273169"/>
              <a:gd name="connsiteX57" fmla="*/ 852706 w 1258726"/>
              <a:gd name="connsiteY57" fmla="*/ 590873 h 1273169"/>
              <a:gd name="connsiteX58" fmla="*/ 865205 w 1258726"/>
              <a:gd name="connsiteY58" fmla="*/ 597090 h 1273169"/>
              <a:gd name="connsiteX59" fmla="*/ 990196 w 1258726"/>
              <a:gd name="connsiteY59" fmla="*/ 597090 h 1273169"/>
              <a:gd name="connsiteX60" fmla="*/ 1002695 w 1258726"/>
              <a:gd name="connsiteY60" fmla="*/ 590873 h 1273169"/>
              <a:gd name="connsiteX61" fmla="*/ 1007695 w 1258726"/>
              <a:gd name="connsiteY61" fmla="*/ 578440 h 1273169"/>
              <a:gd name="connsiteX62" fmla="*/ 1002695 w 1258726"/>
              <a:gd name="connsiteY62" fmla="*/ 566008 h 1273169"/>
              <a:gd name="connsiteX63" fmla="*/ 990196 w 1258726"/>
              <a:gd name="connsiteY63" fmla="*/ 559791 h 1273169"/>
              <a:gd name="connsiteX64" fmla="*/ 893953 w 1258726"/>
              <a:gd name="connsiteY64" fmla="*/ 559791 h 1273169"/>
              <a:gd name="connsiteX65" fmla="*/ 882704 w 1258726"/>
              <a:gd name="connsiteY65" fmla="*/ 548602 h 1273169"/>
              <a:gd name="connsiteX66" fmla="*/ 882704 w 1258726"/>
              <a:gd name="connsiteY66" fmla="*/ 497627 h 1273169"/>
              <a:gd name="connsiteX67" fmla="*/ 893953 w 1258726"/>
              <a:gd name="connsiteY67" fmla="*/ 485195 h 1273169"/>
              <a:gd name="connsiteX68" fmla="*/ 960198 w 1258726"/>
              <a:gd name="connsiteY68" fmla="*/ 485195 h 1273169"/>
              <a:gd name="connsiteX69" fmla="*/ 973947 w 1258726"/>
              <a:gd name="connsiteY69" fmla="*/ 480222 h 1273169"/>
              <a:gd name="connsiteX70" fmla="*/ 978947 w 1258726"/>
              <a:gd name="connsiteY70" fmla="*/ 467789 h 1273169"/>
              <a:gd name="connsiteX71" fmla="*/ 973947 w 1258726"/>
              <a:gd name="connsiteY71" fmla="*/ 454113 h 1273169"/>
              <a:gd name="connsiteX72" fmla="*/ 960198 w 1258726"/>
              <a:gd name="connsiteY72" fmla="*/ 449140 h 1273169"/>
              <a:gd name="connsiteX73" fmla="*/ 893953 w 1258726"/>
              <a:gd name="connsiteY73" fmla="*/ 449140 h 1273169"/>
              <a:gd name="connsiteX74" fmla="*/ 882704 w 1258726"/>
              <a:gd name="connsiteY74" fmla="*/ 437950 h 1273169"/>
              <a:gd name="connsiteX75" fmla="*/ 882704 w 1258726"/>
              <a:gd name="connsiteY75" fmla="*/ 388219 h 1273169"/>
              <a:gd name="connsiteX76" fmla="*/ 893953 w 1258726"/>
              <a:gd name="connsiteY76" fmla="*/ 377030 h 1273169"/>
              <a:gd name="connsiteX77" fmla="*/ 990196 w 1258726"/>
              <a:gd name="connsiteY77" fmla="*/ 377030 h 1273169"/>
              <a:gd name="connsiteX78" fmla="*/ 1002695 w 1258726"/>
              <a:gd name="connsiteY78" fmla="*/ 372057 h 1273169"/>
              <a:gd name="connsiteX79" fmla="*/ 1007695 w 1258726"/>
              <a:gd name="connsiteY79" fmla="*/ 359624 h 1273169"/>
              <a:gd name="connsiteX80" fmla="*/ 1002695 w 1258726"/>
              <a:gd name="connsiteY80" fmla="*/ 345948 h 1273169"/>
              <a:gd name="connsiteX81" fmla="*/ 990196 w 1258726"/>
              <a:gd name="connsiteY81" fmla="*/ 340975 h 1273169"/>
              <a:gd name="connsiteX82" fmla="*/ 193922 w 1258726"/>
              <a:gd name="connsiteY82" fmla="*/ 340975 h 1273169"/>
              <a:gd name="connsiteX83" fmla="*/ 165531 w 1258726"/>
              <a:gd name="connsiteY83" fmla="*/ 347191 h 1273169"/>
              <a:gd name="connsiteX84" fmla="*/ 142078 w 1258726"/>
              <a:gd name="connsiteY84" fmla="*/ 363354 h 1273169"/>
              <a:gd name="connsiteX85" fmla="*/ 127265 w 1258726"/>
              <a:gd name="connsiteY85" fmla="*/ 386976 h 1273169"/>
              <a:gd name="connsiteX86" fmla="*/ 121093 w 1258726"/>
              <a:gd name="connsiteY86" fmla="*/ 414328 h 1273169"/>
              <a:gd name="connsiteX87" fmla="*/ 127265 w 1258726"/>
              <a:gd name="connsiteY87" fmla="*/ 442923 h 1273169"/>
              <a:gd name="connsiteX88" fmla="*/ 143312 w 1258726"/>
              <a:gd name="connsiteY88" fmla="*/ 465302 h 1273169"/>
              <a:gd name="connsiteX89" fmla="*/ 166765 w 1258726"/>
              <a:gd name="connsiteY89" fmla="*/ 480222 h 1273169"/>
              <a:gd name="connsiteX90" fmla="*/ 193922 w 1258726"/>
              <a:gd name="connsiteY90" fmla="*/ 486438 h 1273169"/>
              <a:gd name="connsiteX91" fmla="*/ 223547 w 1258726"/>
              <a:gd name="connsiteY91" fmla="*/ 486438 h 1273169"/>
              <a:gd name="connsiteX92" fmla="*/ 248235 w 1258726"/>
              <a:gd name="connsiteY92" fmla="*/ 497627 h 1273169"/>
              <a:gd name="connsiteX93" fmla="*/ 259345 w 1258726"/>
              <a:gd name="connsiteY93" fmla="*/ 523736 h 1273169"/>
              <a:gd name="connsiteX94" fmla="*/ 248235 w 1258726"/>
              <a:gd name="connsiteY94" fmla="*/ 549845 h 1273169"/>
              <a:gd name="connsiteX95" fmla="*/ 222313 w 1258726"/>
              <a:gd name="connsiteY95" fmla="*/ 559791 h 1273169"/>
              <a:gd name="connsiteX96" fmla="*/ 145781 w 1258726"/>
              <a:gd name="connsiteY96" fmla="*/ 559791 h 1273169"/>
              <a:gd name="connsiteX97" fmla="*/ 133437 w 1258726"/>
              <a:gd name="connsiteY97" fmla="*/ 566008 h 1273169"/>
              <a:gd name="connsiteX98" fmla="*/ 127265 w 1258726"/>
              <a:gd name="connsiteY98" fmla="*/ 578440 h 1273169"/>
              <a:gd name="connsiteX99" fmla="*/ 133437 w 1258726"/>
              <a:gd name="connsiteY99" fmla="*/ 590873 h 1273169"/>
              <a:gd name="connsiteX100" fmla="*/ 145781 w 1258726"/>
              <a:gd name="connsiteY100" fmla="*/ 597090 h 1273169"/>
              <a:gd name="connsiteX101" fmla="*/ 222313 w 1258726"/>
              <a:gd name="connsiteY101" fmla="*/ 597090 h 1273169"/>
              <a:gd name="connsiteX102" fmla="*/ 250704 w 1258726"/>
              <a:gd name="connsiteY102" fmla="*/ 590873 h 1273169"/>
              <a:gd name="connsiteX103" fmla="*/ 272923 w 1258726"/>
              <a:gd name="connsiteY103" fmla="*/ 574711 h 1273169"/>
              <a:gd name="connsiteX104" fmla="*/ 288970 w 1258726"/>
              <a:gd name="connsiteY104" fmla="*/ 551088 h 1273169"/>
              <a:gd name="connsiteX105" fmla="*/ 295142 w 1258726"/>
              <a:gd name="connsiteY105" fmla="*/ 523736 h 1273169"/>
              <a:gd name="connsiteX106" fmla="*/ 288970 w 1258726"/>
              <a:gd name="connsiteY106" fmla="*/ 495141 h 1273169"/>
              <a:gd name="connsiteX107" fmla="*/ 272923 w 1258726"/>
              <a:gd name="connsiteY107" fmla="*/ 471519 h 1273169"/>
              <a:gd name="connsiteX108" fmla="*/ 249470 w 1258726"/>
              <a:gd name="connsiteY108" fmla="*/ 456599 h 1273169"/>
              <a:gd name="connsiteX109" fmla="*/ 222313 w 1258726"/>
              <a:gd name="connsiteY109" fmla="*/ 450383 h 1273169"/>
              <a:gd name="connsiteX110" fmla="*/ 193922 w 1258726"/>
              <a:gd name="connsiteY110" fmla="*/ 450383 h 1273169"/>
              <a:gd name="connsiteX111" fmla="*/ 168000 w 1258726"/>
              <a:gd name="connsiteY111" fmla="*/ 440437 h 1273169"/>
              <a:gd name="connsiteX112" fmla="*/ 156890 w 1258726"/>
              <a:gd name="connsiteY112" fmla="*/ 414328 h 1273169"/>
              <a:gd name="connsiteX113" fmla="*/ 168000 w 1258726"/>
              <a:gd name="connsiteY113" fmla="*/ 388219 h 1273169"/>
              <a:gd name="connsiteX114" fmla="*/ 193922 w 1258726"/>
              <a:gd name="connsiteY114" fmla="*/ 377030 h 1273169"/>
              <a:gd name="connsiteX115" fmla="*/ 270454 w 1258726"/>
              <a:gd name="connsiteY115" fmla="*/ 377030 h 1273169"/>
              <a:gd name="connsiteX116" fmla="*/ 282798 w 1258726"/>
              <a:gd name="connsiteY116" fmla="*/ 372057 h 1273169"/>
              <a:gd name="connsiteX117" fmla="*/ 287736 w 1258726"/>
              <a:gd name="connsiteY117" fmla="*/ 359624 h 1273169"/>
              <a:gd name="connsiteX118" fmla="*/ 282798 w 1258726"/>
              <a:gd name="connsiteY118" fmla="*/ 345948 h 1273169"/>
              <a:gd name="connsiteX119" fmla="*/ 270454 w 1258726"/>
              <a:gd name="connsiteY119" fmla="*/ 340975 h 1273169"/>
              <a:gd name="connsiteX120" fmla="*/ 456952 w 1258726"/>
              <a:gd name="connsiteY120" fmla="*/ 339310 h 1273169"/>
              <a:gd name="connsiteX121" fmla="*/ 420553 w 1258726"/>
              <a:gd name="connsiteY121" fmla="*/ 347001 h 1273169"/>
              <a:gd name="connsiteX122" fmla="*/ 390559 w 1258726"/>
              <a:gd name="connsiteY122" fmla="*/ 367090 h 1273169"/>
              <a:gd name="connsiteX123" fmla="*/ 370563 w 1258726"/>
              <a:gd name="connsiteY123" fmla="*/ 397223 h 1273169"/>
              <a:gd name="connsiteX124" fmla="*/ 363064 w 1258726"/>
              <a:gd name="connsiteY124" fmla="*/ 434890 h 1273169"/>
              <a:gd name="connsiteX125" fmla="*/ 363064 w 1258726"/>
              <a:gd name="connsiteY125" fmla="*/ 580534 h 1273169"/>
              <a:gd name="connsiteX126" fmla="*/ 368063 w 1258726"/>
              <a:gd name="connsiteY126" fmla="*/ 591834 h 1273169"/>
              <a:gd name="connsiteX127" fmla="*/ 393058 w 1258726"/>
              <a:gd name="connsiteY127" fmla="*/ 590578 h 1273169"/>
              <a:gd name="connsiteX128" fmla="*/ 398057 w 1258726"/>
              <a:gd name="connsiteY128" fmla="*/ 579278 h 1273169"/>
              <a:gd name="connsiteX129" fmla="*/ 398057 w 1258726"/>
              <a:gd name="connsiteY129" fmla="*/ 529056 h 1273169"/>
              <a:gd name="connsiteX130" fmla="*/ 410555 w 1258726"/>
              <a:gd name="connsiteY130" fmla="*/ 516501 h 1273169"/>
              <a:gd name="connsiteX131" fmla="*/ 508035 w 1258726"/>
              <a:gd name="connsiteY131" fmla="*/ 516501 h 1273169"/>
              <a:gd name="connsiteX132" fmla="*/ 518033 w 1258726"/>
              <a:gd name="connsiteY132" fmla="*/ 529056 h 1273169"/>
              <a:gd name="connsiteX133" fmla="*/ 518033 w 1258726"/>
              <a:gd name="connsiteY133" fmla="*/ 580534 h 1273169"/>
              <a:gd name="connsiteX134" fmla="*/ 524282 w 1258726"/>
              <a:gd name="connsiteY134" fmla="*/ 591834 h 1273169"/>
              <a:gd name="connsiteX135" fmla="*/ 535530 w 1258726"/>
              <a:gd name="connsiteY135" fmla="*/ 595601 h 1273169"/>
              <a:gd name="connsiteX136" fmla="*/ 548027 w 1258726"/>
              <a:gd name="connsiteY136" fmla="*/ 590578 h 1273169"/>
              <a:gd name="connsiteX137" fmla="*/ 553026 w 1258726"/>
              <a:gd name="connsiteY137" fmla="*/ 579278 h 1273169"/>
              <a:gd name="connsiteX138" fmla="*/ 553026 w 1258726"/>
              <a:gd name="connsiteY138" fmla="*/ 431123 h 1273169"/>
              <a:gd name="connsiteX139" fmla="*/ 545528 w 1258726"/>
              <a:gd name="connsiteY139" fmla="*/ 394712 h 1273169"/>
              <a:gd name="connsiteX140" fmla="*/ 524282 w 1258726"/>
              <a:gd name="connsiteY140" fmla="*/ 364579 h 1273169"/>
              <a:gd name="connsiteX141" fmla="*/ 494288 w 1258726"/>
              <a:gd name="connsiteY141" fmla="*/ 345745 h 1273169"/>
              <a:gd name="connsiteX142" fmla="*/ 456952 w 1258726"/>
              <a:gd name="connsiteY142" fmla="*/ 339310 h 1273169"/>
              <a:gd name="connsiteX143" fmla="*/ 865205 w 1258726"/>
              <a:gd name="connsiteY143" fmla="*/ 318596 h 1273169"/>
              <a:gd name="connsiteX144" fmla="*/ 990196 w 1258726"/>
              <a:gd name="connsiteY144" fmla="*/ 318596 h 1273169"/>
              <a:gd name="connsiteX145" fmla="*/ 1018944 w 1258726"/>
              <a:gd name="connsiteY145" fmla="*/ 329785 h 1273169"/>
              <a:gd name="connsiteX146" fmla="*/ 1031443 w 1258726"/>
              <a:gd name="connsiteY146" fmla="*/ 359624 h 1273169"/>
              <a:gd name="connsiteX147" fmla="*/ 1018944 w 1258726"/>
              <a:gd name="connsiteY147" fmla="*/ 388219 h 1273169"/>
              <a:gd name="connsiteX148" fmla="*/ 990196 w 1258726"/>
              <a:gd name="connsiteY148" fmla="*/ 399409 h 1273169"/>
              <a:gd name="connsiteX149" fmla="*/ 905202 w 1258726"/>
              <a:gd name="connsiteY149" fmla="*/ 399409 h 1273169"/>
              <a:gd name="connsiteX150" fmla="*/ 905202 w 1258726"/>
              <a:gd name="connsiteY150" fmla="*/ 426761 h 1273169"/>
              <a:gd name="connsiteX151" fmla="*/ 960198 w 1258726"/>
              <a:gd name="connsiteY151" fmla="*/ 426761 h 1273169"/>
              <a:gd name="connsiteX152" fmla="*/ 990196 w 1258726"/>
              <a:gd name="connsiteY152" fmla="*/ 437950 h 1273169"/>
              <a:gd name="connsiteX153" fmla="*/ 1002695 w 1258726"/>
              <a:gd name="connsiteY153" fmla="*/ 467789 h 1273169"/>
              <a:gd name="connsiteX154" fmla="*/ 990196 w 1258726"/>
              <a:gd name="connsiteY154" fmla="*/ 496384 h 1273169"/>
              <a:gd name="connsiteX155" fmla="*/ 960198 w 1258726"/>
              <a:gd name="connsiteY155" fmla="*/ 508817 h 1273169"/>
              <a:gd name="connsiteX156" fmla="*/ 905202 w 1258726"/>
              <a:gd name="connsiteY156" fmla="*/ 508817 h 1273169"/>
              <a:gd name="connsiteX157" fmla="*/ 905202 w 1258726"/>
              <a:gd name="connsiteY157" fmla="*/ 537412 h 1273169"/>
              <a:gd name="connsiteX158" fmla="*/ 990196 w 1258726"/>
              <a:gd name="connsiteY158" fmla="*/ 537412 h 1273169"/>
              <a:gd name="connsiteX159" fmla="*/ 1018944 w 1258726"/>
              <a:gd name="connsiteY159" fmla="*/ 549845 h 1273169"/>
              <a:gd name="connsiteX160" fmla="*/ 1031443 w 1258726"/>
              <a:gd name="connsiteY160" fmla="*/ 578440 h 1273169"/>
              <a:gd name="connsiteX161" fmla="*/ 1018944 w 1258726"/>
              <a:gd name="connsiteY161" fmla="*/ 607036 h 1273169"/>
              <a:gd name="connsiteX162" fmla="*/ 990196 w 1258726"/>
              <a:gd name="connsiteY162" fmla="*/ 619468 h 1273169"/>
              <a:gd name="connsiteX163" fmla="*/ 865205 w 1258726"/>
              <a:gd name="connsiteY163" fmla="*/ 619468 h 1273169"/>
              <a:gd name="connsiteX164" fmla="*/ 836457 w 1258726"/>
              <a:gd name="connsiteY164" fmla="*/ 607036 h 1273169"/>
              <a:gd name="connsiteX165" fmla="*/ 823958 w 1258726"/>
              <a:gd name="connsiteY165" fmla="*/ 578440 h 1273169"/>
              <a:gd name="connsiteX166" fmla="*/ 823958 w 1258726"/>
              <a:gd name="connsiteY166" fmla="*/ 359624 h 1273169"/>
              <a:gd name="connsiteX167" fmla="*/ 835207 w 1258726"/>
              <a:gd name="connsiteY167" fmla="*/ 331029 h 1273169"/>
              <a:gd name="connsiteX168" fmla="*/ 865205 w 1258726"/>
              <a:gd name="connsiteY168" fmla="*/ 318596 h 1273169"/>
              <a:gd name="connsiteX169" fmla="*/ 640177 w 1258726"/>
              <a:gd name="connsiteY169" fmla="*/ 318596 h 1273169"/>
              <a:gd name="connsiteX170" fmla="*/ 669055 w 1258726"/>
              <a:gd name="connsiteY170" fmla="*/ 329831 h 1273169"/>
              <a:gd name="connsiteX171" fmla="*/ 681610 w 1258726"/>
              <a:gd name="connsiteY171" fmla="*/ 358545 h 1273169"/>
              <a:gd name="connsiteX172" fmla="*/ 681610 w 1258726"/>
              <a:gd name="connsiteY172" fmla="*/ 538316 h 1273169"/>
              <a:gd name="connsiteX173" fmla="*/ 777032 w 1258726"/>
              <a:gd name="connsiteY173" fmla="*/ 538316 h 1273169"/>
              <a:gd name="connsiteX174" fmla="*/ 804655 w 1258726"/>
              <a:gd name="connsiteY174" fmla="*/ 549552 h 1273169"/>
              <a:gd name="connsiteX175" fmla="*/ 817211 w 1258726"/>
              <a:gd name="connsiteY175" fmla="*/ 578266 h 1273169"/>
              <a:gd name="connsiteX176" fmla="*/ 804655 w 1258726"/>
              <a:gd name="connsiteY176" fmla="*/ 608228 h 1273169"/>
              <a:gd name="connsiteX177" fmla="*/ 777032 w 1258726"/>
              <a:gd name="connsiteY177" fmla="*/ 619463 h 1273169"/>
              <a:gd name="connsiteX178" fmla="*/ 640177 w 1258726"/>
              <a:gd name="connsiteY178" fmla="*/ 619463 h 1273169"/>
              <a:gd name="connsiteX179" fmla="*/ 611299 w 1258726"/>
              <a:gd name="connsiteY179" fmla="*/ 608228 h 1273169"/>
              <a:gd name="connsiteX180" fmla="*/ 598744 w 1258726"/>
              <a:gd name="connsiteY180" fmla="*/ 579514 h 1273169"/>
              <a:gd name="connsiteX181" fmla="*/ 598744 w 1258726"/>
              <a:gd name="connsiteY181" fmla="*/ 358545 h 1273169"/>
              <a:gd name="connsiteX182" fmla="*/ 611299 w 1258726"/>
              <a:gd name="connsiteY182" fmla="*/ 329831 h 1273169"/>
              <a:gd name="connsiteX183" fmla="*/ 640177 w 1258726"/>
              <a:gd name="connsiteY183" fmla="*/ 318596 h 1273169"/>
              <a:gd name="connsiteX184" fmla="*/ 193922 w 1258726"/>
              <a:gd name="connsiteY184" fmla="*/ 318596 h 1273169"/>
              <a:gd name="connsiteX185" fmla="*/ 270454 w 1258726"/>
              <a:gd name="connsiteY185" fmla="*/ 318596 h 1273169"/>
              <a:gd name="connsiteX186" fmla="*/ 298845 w 1258726"/>
              <a:gd name="connsiteY186" fmla="*/ 329785 h 1273169"/>
              <a:gd name="connsiteX187" fmla="*/ 309955 w 1258726"/>
              <a:gd name="connsiteY187" fmla="*/ 358381 h 1273169"/>
              <a:gd name="connsiteX188" fmla="*/ 298845 w 1258726"/>
              <a:gd name="connsiteY188" fmla="*/ 388219 h 1273169"/>
              <a:gd name="connsiteX189" fmla="*/ 270454 w 1258726"/>
              <a:gd name="connsiteY189" fmla="*/ 399409 h 1273169"/>
              <a:gd name="connsiteX190" fmla="*/ 193922 w 1258726"/>
              <a:gd name="connsiteY190" fmla="*/ 399409 h 1273169"/>
              <a:gd name="connsiteX191" fmla="*/ 184047 w 1258726"/>
              <a:gd name="connsiteY191" fmla="*/ 403139 h 1273169"/>
              <a:gd name="connsiteX192" fmla="*/ 180344 w 1258726"/>
              <a:gd name="connsiteY192" fmla="*/ 414328 h 1273169"/>
              <a:gd name="connsiteX193" fmla="*/ 184047 w 1258726"/>
              <a:gd name="connsiteY193" fmla="*/ 424274 h 1273169"/>
              <a:gd name="connsiteX194" fmla="*/ 193922 w 1258726"/>
              <a:gd name="connsiteY194" fmla="*/ 428004 h 1273169"/>
              <a:gd name="connsiteX195" fmla="*/ 222313 w 1258726"/>
              <a:gd name="connsiteY195" fmla="*/ 428004 h 1273169"/>
              <a:gd name="connsiteX196" fmla="*/ 258110 w 1258726"/>
              <a:gd name="connsiteY196" fmla="*/ 435464 h 1273169"/>
              <a:gd name="connsiteX197" fmla="*/ 288970 w 1258726"/>
              <a:gd name="connsiteY197" fmla="*/ 456599 h 1273169"/>
              <a:gd name="connsiteX198" fmla="*/ 308721 w 1258726"/>
              <a:gd name="connsiteY198" fmla="*/ 486438 h 1273169"/>
              <a:gd name="connsiteX199" fmla="*/ 317361 w 1258726"/>
              <a:gd name="connsiteY199" fmla="*/ 523736 h 1273169"/>
              <a:gd name="connsiteX200" fmla="*/ 309955 w 1258726"/>
              <a:gd name="connsiteY200" fmla="*/ 559791 h 1273169"/>
              <a:gd name="connsiteX201" fmla="*/ 288970 w 1258726"/>
              <a:gd name="connsiteY201" fmla="*/ 590873 h 1273169"/>
              <a:gd name="connsiteX202" fmla="*/ 259345 w 1258726"/>
              <a:gd name="connsiteY202" fmla="*/ 610766 h 1273169"/>
              <a:gd name="connsiteX203" fmla="*/ 222313 w 1258726"/>
              <a:gd name="connsiteY203" fmla="*/ 619468 h 1273169"/>
              <a:gd name="connsiteX204" fmla="*/ 145781 w 1258726"/>
              <a:gd name="connsiteY204" fmla="*/ 619468 h 1273169"/>
              <a:gd name="connsiteX205" fmla="*/ 116155 w 1258726"/>
              <a:gd name="connsiteY205" fmla="*/ 607036 h 1273169"/>
              <a:gd name="connsiteX206" fmla="*/ 105046 w 1258726"/>
              <a:gd name="connsiteY206" fmla="*/ 578440 h 1273169"/>
              <a:gd name="connsiteX207" fmla="*/ 116155 w 1258726"/>
              <a:gd name="connsiteY207" fmla="*/ 549845 h 1273169"/>
              <a:gd name="connsiteX208" fmla="*/ 145781 w 1258726"/>
              <a:gd name="connsiteY208" fmla="*/ 537412 h 1273169"/>
              <a:gd name="connsiteX209" fmla="*/ 222313 w 1258726"/>
              <a:gd name="connsiteY209" fmla="*/ 537412 h 1273169"/>
              <a:gd name="connsiteX210" fmla="*/ 232188 w 1258726"/>
              <a:gd name="connsiteY210" fmla="*/ 533682 h 1273169"/>
              <a:gd name="connsiteX211" fmla="*/ 237126 w 1258726"/>
              <a:gd name="connsiteY211" fmla="*/ 523736 h 1273169"/>
              <a:gd name="connsiteX212" fmla="*/ 233423 w 1258726"/>
              <a:gd name="connsiteY212" fmla="*/ 513790 h 1273169"/>
              <a:gd name="connsiteX213" fmla="*/ 222313 w 1258726"/>
              <a:gd name="connsiteY213" fmla="*/ 508817 h 1273169"/>
              <a:gd name="connsiteX214" fmla="*/ 193922 w 1258726"/>
              <a:gd name="connsiteY214" fmla="*/ 508817 h 1273169"/>
              <a:gd name="connsiteX215" fmla="*/ 156890 w 1258726"/>
              <a:gd name="connsiteY215" fmla="*/ 501357 h 1273169"/>
              <a:gd name="connsiteX216" fmla="*/ 127265 w 1258726"/>
              <a:gd name="connsiteY216" fmla="*/ 481465 h 1273169"/>
              <a:gd name="connsiteX217" fmla="*/ 106280 w 1258726"/>
              <a:gd name="connsiteY217" fmla="*/ 451626 h 1273169"/>
              <a:gd name="connsiteX218" fmla="*/ 98874 w 1258726"/>
              <a:gd name="connsiteY218" fmla="*/ 414328 h 1273169"/>
              <a:gd name="connsiteX219" fmla="*/ 106280 w 1258726"/>
              <a:gd name="connsiteY219" fmla="*/ 378273 h 1273169"/>
              <a:gd name="connsiteX220" fmla="*/ 126030 w 1258726"/>
              <a:gd name="connsiteY220" fmla="*/ 347191 h 1273169"/>
              <a:gd name="connsiteX221" fmla="*/ 156890 w 1258726"/>
              <a:gd name="connsiteY221" fmla="*/ 326055 h 1273169"/>
              <a:gd name="connsiteX222" fmla="*/ 193922 w 1258726"/>
              <a:gd name="connsiteY222" fmla="*/ 318596 h 1273169"/>
              <a:gd name="connsiteX223" fmla="*/ 456483 w 1258726"/>
              <a:gd name="connsiteY223" fmla="*/ 316240 h 1273169"/>
              <a:gd name="connsiteX224" fmla="*/ 503036 w 1258726"/>
              <a:gd name="connsiteY224" fmla="*/ 325656 h 1273169"/>
              <a:gd name="connsiteX225" fmla="*/ 540529 w 1258726"/>
              <a:gd name="connsiteY225" fmla="*/ 348256 h 1273169"/>
              <a:gd name="connsiteX226" fmla="*/ 565524 w 1258726"/>
              <a:gd name="connsiteY226" fmla="*/ 384667 h 1273169"/>
              <a:gd name="connsiteX227" fmla="*/ 575522 w 1258726"/>
              <a:gd name="connsiteY227" fmla="*/ 431123 h 1273169"/>
              <a:gd name="connsiteX228" fmla="*/ 575522 w 1258726"/>
              <a:gd name="connsiteY228" fmla="*/ 579278 h 1273169"/>
              <a:gd name="connsiteX229" fmla="*/ 564274 w 1258726"/>
              <a:gd name="connsiteY229" fmla="*/ 606901 h 1273169"/>
              <a:gd name="connsiteX230" fmla="*/ 536780 w 1258726"/>
              <a:gd name="connsiteY230" fmla="*/ 619456 h 1273169"/>
              <a:gd name="connsiteX231" fmla="*/ 508035 w 1258726"/>
              <a:gd name="connsiteY231" fmla="*/ 608156 h 1273169"/>
              <a:gd name="connsiteX232" fmla="*/ 496788 w 1258726"/>
              <a:gd name="connsiteY232" fmla="*/ 580534 h 1273169"/>
              <a:gd name="connsiteX233" fmla="*/ 496788 w 1258726"/>
              <a:gd name="connsiteY233" fmla="*/ 540356 h 1273169"/>
              <a:gd name="connsiteX234" fmla="*/ 420553 w 1258726"/>
              <a:gd name="connsiteY234" fmla="*/ 540356 h 1273169"/>
              <a:gd name="connsiteX235" fmla="*/ 420553 w 1258726"/>
              <a:gd name="connsiteY235" fmla="*/ 579278 h 1273169"/>
              <a:gd name="connsiteX236" fmla="*/ 409305 w 1258726"/>
              <a:gd name="connsiteY236" fmla="*/ 608156 h 1273169"/>
              <a:gd name="connsiteX237" fmla="*/ 380561 w 1258726"/>
              <a:gd name="connsiteY237" fmla="*/ 619456 h 1273169"/>
              <a:gd name="connsiteX238" fmla="*/ 353066 w 1258726"/>
              <a:gd name="connsiteY238" fmla="*/ 608156 h 1273169"/>
              <a:gd name="connsiteX239" fmla="*/ 340569 w 1258726"/>
              <a:gd name="connsiteY239" fmla="*/ 580534 h 1273169"/>
              <a:gd name="connsiteX240" fmla="*/ 340569 w 1258726"/>
              <a:gd name="connsiteY240" fmla="*/ 433634 h 1273169"/>
              <a:gd name="connsiteX241" fmla="*/ 350567 w 1258726"/>
              <a:gd name="connsiteY241" fmla="*/ 388434 h 1273169"/>
              <a:gd name="connsiteX242" fmla="*/ 374312 w 1258726"/>
              <a:gd name="connsiteY242" fmla="*/ 350767 h 1273169"/>
              <a:gd name="connsiteX243" fmla="*/ 411805 w 1258726"/>
              <a:gd name="connsiteY243" fmla="*/ 325656 h 1273169"/>
              <a:gd name="connsiteX244" fmla="*/ 456483 w 1258726"/>
              <a:gd name="connsiteY244" fmla="*/ 316240 h 1273169"/>
              <a:gd name="connsiteX245" fmla="*/ 66024 w 1258726"/>
              <a:gd name="connsiteY245" fmla="*/ 216757 h 1273169"/>
              <a:gd name="connsiteX246" fmla="*/ 32389 w 1258726"/>
              <a:gd name="connsiteY246" fmla="*/ 250392 h 1273169"/>
              <a:gd name="connsiteX247" fmla="*/ 32389 w 1258726"/>
              <a:gd name="connsiteY247" fmla="*/ 695119 h 1273169"/>
              <a:gd name="connsiteX248" fmla="*/ 66024 w 1258726"/>
              <a:gd name="connsiteY248" fmla="*/ 728754 h 1273169"/>
              <a:gd name="connsiteX249" fmla="*/ 497048 w 1258726"/>
              <a:gd name="connsiteY249" fmla="*/ 728754 h 1273169"/>
              <a:gd name="connsiteX250" fmla="*/ 500785 w 1258726"/>
              <a:gd name="connsiteY250" fmla="*/ 728754 h 1273169"/>
              <a:gd name="connsiteX251" fmla="*/ 505768 w 1258726"/>
              <a:gd name="connsiteY251" fmla="*/ 728754 h 1273169"/>
              <a:gd name="connsiteX252" fmla="*/ 1001571 w 1258726"/>
              <a:gd name="connsiteY252" fmla="*/ 728754 h 1273169"/>
              <a:gd name="connsiteX253" fmla="*/ 1047663 w 1258726"/>
              <a:gd name="connsiteY253" fmla="*/ 710068 h 1273169"/>
              <a:gd name="connsiteX254" fmla="*/ 1190923 w 1258726"/>
              <a:gd name="connsiteY254" fmla="*/ 565563 h 1273169"/>
              <a:gd name="connsiteX255" fmla="*/ 1195906 w 1258726"/>
              <a:gd name="connsiteY255" fmla="*/ 409846 h 1273169"/>
              <a:gd name="connsiteX256" fmla="*/ 1047663 w 1258726"/>
              <a:gd name="connsiteY256" fmla="*/ 240426 h 1273169"/>
              <a:gd name="connsiteX257" fmla="*/ 997834 w 1258726"/>
              <a:gd name="connsiteY257" fmla="*/ 216757 h 1273169"/>
              <a:gd name="connsiteX258" fmla="*/ 534420 w 1258726"/>
              <a:gd name="connsiteY258" fmla="*/ 33635 h 1273169"/>
              <a:gd name="connsiteX259" fmla="*/ 518226 w 1258726"/>
              <a:gd name="connsiteY259" fmla="*/ 49829 h 1273169"/>
              <a:gd name="connsiteX260" fmla="*/ 518226 w 1258726"/>
              <a:gd name="connsiteY260" fmla="*/ 183123 h 1273169"/>
              <a:gd name="connsiteX261" fmla="*/ 637816 w 1258726"/>
              <a:gd name="connsiteY261" fmla="*/ 183123 h 1273169"/>
              <a:gd name="connsiteX262" fmla="*/ 637816 w 1258726"/>
              <a:gd name="connsiteY262" fmla="*/ 49829 h 1273169"/>
              <a:gd name="connsiteX263" fmla="*/ 622867 w 1258726"/>
              <a:gd name="connsiteY263" fmla="*/ 33635 h 1273169"/>
              <a:gd name="connsiteX264" fmla="*/ 534420 w 1258726"/>
              <a:gd name="connsiteY264" fmla="*/ 0 h 1273169"/>
              <a:gd name="connsiteX265" fmla="*/ 622867 w 1258726"/>
              <a:gd name="connsiteY265" fmla="*/ 0 h 1273169"/>
              <a:gd name="connsiteX266" fmla="*/ 672697 w 1258726"/>
              <a:gd name="connsiteY266" fmla="*/ 49829 h 1273169"/>
              <a:gd name="connsiteX267" fmla="*/ 672697 w 1258726"/>
              <a:gd name="connsiteY267" fmla="*/ 183123 h 1273169"/>
              <a:gd name="connsiteX268" fmla="*/ 997834 w 1258726"/>
              <a:gd name="connsiteY268" fmla="*/ 183123 h 1273169"/>
              <a:gd name="connsiteX269" fmla="*/ 1072578 w 1258726"/>
              <a:gd name="connsiteY269" fmla="*/ 216757 h 1273169"/>
              <a:gd name="connsiteX270" fmla="*/ 1222066 w 1258726"/>
              <a:gd name="connsiteY270" fmla="*/ 387423 h 1273169"/>
              <a:gd name="connsiteX271" fmla="*/ 1215838 w 1258726"/>
              <a:gd name="connsiteY271" fmla="*/ 590478 h 1273169"/>
              <a:gd name="connsiteX272" fmla="*/ 1072578 w 1258726"/>
              <a:gd name="connsiteY272" fmla="*/ 733737 h 1273169"/>
              <a:gd name="connsiteX273" fmla="*/ 1001571 w 1258726"/>
              <a:gd name="connsiteY273" fmla="*/ 763635 h 1273169"/>
              <a:gd name="connsiteX274" fmla="*/ 672697 w 1258726"/>
              <a:gd name="connsiteY274" fmla="*/ 763635 h 1273169"/>
              <a:gd name="connsiteX275" fmla="*/ 672697 w 1258726"/>
              <a:gd name="connsiteY275" fmla="*/ 1240751 h 1273169"/>
              <a:gd name="connsiteX276" fmla="*/ 751178 w 1258726"/>
              <a:gd name="connsiteY276" fmla="*/ 1240751 h 1273169"/>
              <a:gd name="connsiteX277" fmla="*/ 767373 w 1258726"/>
              <a:gd name="connsiteY277" fmla="*/ 1256946 h 1273169"/>
              <a:gd name="connsiteX278" fmla="*/ 751178 w 1258726"/>
              <a:gd name="connsiteY278" fmla="*/ 1273140 h 1273169"/>
              <a:gd name="connsiteX279" fmla="*/ 406109 w 1258726"/>
              <a:gd name="connsiteY279" fmla="*/ 1273140 h 1273169"/>
              <a:gd name="connsiteX280" fmla="*/ 388669 w 1258726"/>
              <a:gd name="connsiteY280" fmla="*/ 1256946 h 1273169"/>
              <a:gd name="connsiteX281" fmla="*/ 406109 w 1258726"/>
              <a:gd name="connsiteY281" fmla="*/ 1240751 h 1273169"/>
              <a:gd name="connsiteX282" fmla="*/ 484591 w 1258726"/>
              <a:gd name="connsiteY282" fmla="*/ 1240751 h 1273169"/>
              <a:gd name="connsiteX283" fmla="*/ 484591 w 1258726"/>
              <a:gd name="connsiteY283" fmla="*/ 763635 h 1273169"/>
              <a:gd name="connsiteX284" fmla="*/ 66024 w 1258726"/>
              <a:gd name="connsiteY284" fmla="*/ 763635 h 1273169"/>
              <a:gd name="connsiteX285" fmla="*/ 0 w 1258726"/>
              <a:gd name="connsiteY285" fmla="*/ 695119 h 1273169"/>
              <a:gd name="connsiteX286" fmla="*/ 0 w 1258726"/>
              <a:gd name="connsiteY286" fmla="*/ 250392 h 1273169"/>
              <a:gd name="connsiteX287" fmla="*/ 66024 w 1258726"/>
              <a:gd name="connsiteY287" fmla="*/ 183123 h 1273169"/>
              <a:gd name="connsiteX288" fmla="*/ 484591 w 1258726"/>
              <a:gd name="connsiteY288" fmla="*/ 183123 h 1273169"/>
              <a:gd name="connsiteX289" fmla="*/ 484591 w 1258726"/>
              <a:gd name="connsiteY289" fmla="*/ 49829 h 1273169"/>
              <a:gd name="connsiteX290" fmla="*/ 534420 w 1258726"/>
              <a:gd name="connsiteY290" fmla="*/ 0 h 12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258726" h="1273169">
                <a:moveTo>
                  <a:pt x="829914" y="1241430"/>
                </a:moveTo>
                <a:lnTo>
                  <a:pt x="866226" y="1241430"/>
                </a:lnTo>
                <a:cubicBezTo>
                  <a:pt x="875909" y="1241430"/>
                  <a:pt x="883171" y="1248754"/>
                  <a:pt x="883171" y="1257299"/>
                </a:cubicBezTo>
                <a:cubicBezTo>
                  <a:pt x="883171" y="1265844"/>
                  <a:pt x="875909" y="1273169"/>
                  <a:pt x="866226" y="1273169"/>
                </a:cubicBezTo>
                <a:lnTo>
                  <a:pt x="829914" y="1273169"/>
                </a:lnTo>
                <a:cubicBezTo>
                  <a:pt x="820231" y="1273169"/>
                  <a:pt x="812969" y="1265844"/>
                  <a:pt x="812969" y="1257299"/>
                </a:cubicBezTo>
                <a:cubicBezTo>
                  <a:pt x="812969" y="1248754"/>
                  <a:pt x="820231" y="1241430"/>
                  <a:pt x="829914" y="1241430"/>
                </a:cubicBezTo>
                <a:close/>
                <a:moveTo>
                  <a:pt x="518226" y="763635"/>
                </a:moveTo>
                <a:lnTo>
                  <a:pt x="518226" y="1240751"/>
                </a:lnTo>
                <a:lnTo>
                  <a:pt x="637816" y="1240751"/>
                </a:lnTo>
                <a:lnTo>
                  <a:pt x="637816" y="763635"/>
                </a:lnTo>
                <a:close/>
                <a:moveTo>
                  <a:pt x="455924" y="397178"/>
                </a:moveTo>
                <a:cubicBezTo>
                  <a:pt x="450940" y="397026"/>
                  <a:pt x="445957" y="397941"/>
                  <a:pt x="441596" y="400383"/>
                </a:cubicBezTo>
                <a:cubicBezTo>
                  <a:pt x="436613" y="401603"/>
                  <a:pt x="432875" y="405265"/>
                  <a:pt x="429138" y="407707"/>
                </a:cubicBezTo>
                <a:cubicBezTo>
                  <a:pt x="426646" y="410148"/>
                  <a:pt x="422909" y="413810"/>
                  <a:pt x="421663" y="418693"/>
                </a:cubicBezTo>
                <a:cubicBezTo>
                  <a:pt x="419171" y="422355"/>
                  <a:pt x="417925" y="427238"/>
                  <a:pt x="417925" y="432120"/>
                </a:cubicBezTo>
                <a:lnTo>
                  <a:pt x="417925" y="458975"/>
                </a:lnTo>
                <a:lnTo>
                  <a:pt x="493922" y="458975"/>
                </a:lnTo>
                <a:lnTo>
                  <a:pt x="493922" y="433341"/>
                </a:lnTo>
                <a:cubicBezTo>
                  <a:pt x="493922" y="428458"/>
                  <a:pt x="491431" y="423576"/>
                  <a:pt x="490185" y="419914"/>
                </a:cubicBezTo>
                <a:cubicBezTo>
                  <a:pt x="487693" y="415031"/>
                  <a:pt x="486447" y="411369"/>
                  <a:pt x="482710" y="407707"/>
                </a:cubicBezTo>
                <a:cubicBezTo>
                  <a:pt x="478972" y="405265"/>
                  <a:pt x="473989" y="402824"/>
                  <a:pt x="470251" y="400383"/>
                </a:cubicBezTo>
                <a:cubicBezTo>
                  <a:pt x="465891" y="398552"/>
                  <a:pt x="460907" y="397331"/>
                  <a:pt x="455924" y="397178"/>
                </a:cubicBezTo>
                <a:close/>
                <a:moveTo>
                  <a:pt x="456391" y="375054"/>
                </a:moveTo>
                <a:cubicBezTo>
                  <a:pt x="464333" y="375054"/>
                  <a:pt x="472120" y="376580"/>
                  <a:pt x="478972" y="379631"/>
                </a:cubicBezTo>
                <a:cubicBezTo>
                  <a:pt x="486447" y="383293"/>
                  <a:pt x="492676" y="386955"/>
                  <a:pt x="497660" y="391838"/>
                </a:cubicBezTo>
                <a:cubicBezTo>
                  <a:pt x="503889" y="396721"/>
                  <a:pt x="507627" y="404045"/>
                  <a:pt x="511364" y="411369"/>
                </a:cubicBezTo>
                <a:cubicBezTo>
                  <a:pt x="513856" y="418693"/>
                  <a:pt x="515102" y="426017"/>
                  <a:pt x="515102" y="433341"/>
                </a:cubicBezTo>
                <a:lnTo>
                  <a:pt x="515102" y="469961"/>
                </a:lnTo>
                <a:cubicBezTo>
                  <a:pt x="515102" y="476065"/>
                  <a:pt x="511364" y="482168"/>
                  <a:pt x="505135" y="482168"/>
                </a:cubicBezTo>
                <a:lnTo>
                  <a:pt x="407958" y="482168"/>
                </a:lnTo>
                <a:cubicBezTo>
                  <a:pt x="401729" y="482168"/>
                  <a:pt x="395500" y="476065"/>
                  <a:pt x="395500" y="469961"/>
                </a:cubicBezTo>
                <a:lnTo>
                  <a:pt x="395500" y="432120"/>
                </a:lnTo>
                <a:cubicBezTo>
                  <a:pt x="395500" y="423576"/>
                  <a:pt x="396746" y="416251"/>
                  <a:pt x="400483" y="408927"/>
                </a:cubicBezTo>
                <a:cubicBezTo>
                  <a:pt x="404221" y="402824"/>
                  <a:pt x="407958" y="396721"/>
                  <a:pt x="414188" y="391838"/>
                </a:cubicBezTo>
                <a:cubicBezTo>
                  <a:pt x="417925" y="385735"/>
                  <a:pt x="425400" y="382072"/>
                  <a:pt x="432875" y="379631"/>
                </a:cubicBezTo>
                <a:cubicBezTo>
                  <a:pt x="440351" y="376580"/>
                  <a:pt x="448449" y="375054"/>
                  <a:pt x="456391" y="375054"/>
                </a:cubicBezTo>
                <a:close/>
                <a:moveTo>
                  <a:pt x="640177" y="341067"/>
                </a:moveTo>
                <a:cubicBezTo>
                  <a:pt x="635155" y="341067"/>
                  <a:pt x="631388" y="342316"/>
                  <a:pt x="627621" y="346061"/>
                </a:cubicBezTo>
                <a:cubicBezTo>
                  <a:pt x="623855" y="349806"/>
                  <a:pt x="621344" y="353551"/>
                  <a:pt x="621344" y="358545"/>
                </a:cubicBezTo>
                <a:lnTo>
                  <a:pt x="621344" y="578266"/>
                </a:lnTo>
                <a:cubicBezTo>
                  <a:pt x="621344" y="584508"/>
                  <a:pt x="623855" y="588253"/>
                  <a:pt x="627621" y="591998"/>
                </a:cubicBezTo>
                <a:cubicBezTo>
                  <a:pt x="631388" y="595744"/>
                  <a:pt x="635155" y="596992"/>
                  <a:pt x="640177" y="596992"/>
                </a:cubicBezTo>
                <a:lnTo>
                  <a:pt x="777032" y="596992"/>
                </a:lnTo>
                <a:cubicBezTo>
                  <a:pt x="780799" y="596992"/>
                  <a:pt x="784566" y="595744"/>
                  <a:pt x="788332" y="591998"/>
                </a:cubicBezTo>
                <a:cubicBezTo>
                  <a:pt x="792099" y="588253"/>
                  <a:pt x="793355" y="584508"/>
                  <a:pt x="793355" y="578266"/>
                </a:cubicBezTo>
                <a:cubicBezTo>
                  <a:pt x="793355" y="573272"/>
                  <a:pt x="792099" y="569527"/>
                  <a:pt x="788332" y="567030"/>
                </a:cubicBezTo>
                <a:cubicBezTo>
                  <a:pt x="784566" y="563285"/>
                  <a:pt x="780799" y="560788"/>
                  <a:pt x="777032" y="560788"/>
                </a:cubicBezTo>
                <a:lnTo>
                  <a:pt x="670310" y="560788"/>
                </a:lnTo>
                <a:cubicBezTo>
                  <a:pt x="662777" y="560788"/>
                  <a:pt x="659010" y="555794"/>
                  <a:pt x="659010" y="549552"/>
                </a:cubicBezTo>
                <a:lnTo>
                  <a:pt x="659010" y="358545"/>
                </a:lnTo>
                <a:cubicBezTo>
                  <a:pt x="659010" y="353551"/>
                  <a:pt x="656499" y="349806"/>
                  <a:pt x="653988" y="346061"/>
                </a:cubicBezTo>
                <a:cubicBezTo>
                  <a:pt x="648966" y="342316"/>
                  <a:pt x="645199" y="341067"/>
                  <a:pt x="640177" y="341067"/>
                </a:cubicBezTo>
                <a:close/>
                <a:moveTo>
                  <a:pt x="865205" y="340975"/>
                </a:moveTo>
                <a:cubicBezTo>
                  <a:pt x="860206" y="340975"/>
                  <a:pt x="856456" y="342218"/>
                  <a:pt x="852706" y="345948"/>
                </a:cubicBezTo>
                <a:cubicBezTo>
                  <a:pt x="848956" y="349678"/>
                  <a:pt x="846457" y="354651"/>
                  <a:pt x="846457" y="359624"/>
                </a:cubicBezTo>
                <a:lnTo>
                  <a:pt x="846457" y="578440"/>
                </a:lnTo>
                <a:cubicBezTo>
                  <a:pt x="846457" y="583413"/>
                  <a:pt x="848956" y="587143"/>
                  <a:pt x="852706" y="590873"/>
                </a:cubicBezTo>
                <a:cubicBezTo>
                  <a:pt x="856456" y="594603"/>
                  <a:pt x="860206" y="597090"/>
                  <a:pt x="865205" y="597090"/>
                </a:cubicBezTo>
                <a:lnTo>
                  <a:pt x="990196" y="597090"/>
                </a:lnTo>
                <a:cubicBezTo>
                  <a:pt x="995196" y="597090"/>
                  <a:pt x="1000196" y="594603"/>
                  <a:pt x="1002695" y="590873"/>
                </a:cubicBezTo>
                <a:cubicBezTo>
                  <a:pt x="1006445" y="587143"/>
                  <a:pt x="1007695" y="583413"/>
                  <a:pt x="1007695" y="578440"/>
                </a:cubicBezTo>
                <a:cubicBezTo>
                  <a:pt x="1007695" y="573467"/>
                  <a:pt x="1006445" y="569737"/>
                  <a:pt x="1002695" y="566008"/>
                </a:cubicBezTo>
                <a:cubicBezTo>
                  <a:pt x="1000196" y="562278"/>
                  <a:pt x="995196" y="559791"/>
                  <a:pt x="990196" y="559791"/>
                </a:cubicBezTo>
                <a:lnTo>
                  <a:pt x="893953" y="559791"/>
                </a:lnTo>
                <a:cubicBezTo>
                  <a:pt x="887704" y="559791"/>
                  <a:pt x="882704" y="556061"/>
                  <a:pt x="882704" y="548602"/>
                </a:cubicBezTo>
                <a:lnTo>
                  <a:pt x="882704" y="497627"/>
                </a:lnTo>
                <a:cubicBezTo>
                  <a:pt x="882704" y="490168"/>
                  <a:pt x="887704" y="485195"/>
                  <a:pt x="893953" y="485195"/>
                </a:cubicBezTo>
                <a:lnTo>
                  <a:pt x="960198" y="485195"/>
                </a:lnTo>
                <a:cubicBezTo>
                  <a:pt x="966448" y="485195"/>
                  <a:pt x="970198" y="483951"/>
                  <a:pt x="973947" y="480222"/>
                </a:cubicBezTo>
                <a:cubicBezTo>
                  <a:pt x="977697" y="476492"/>
                  <a:pt x="978947" y="472762"/>
                  <a:pt x="978947" y="467789"/>
                </a:cubicBezTo>
                <a:cubicBezTo>
                  <a:pt x="978947" y="461572"/>
                  <a:pt x="977697" y="457843"/>
                  <a:pt x="973947" y="454113"/>
                </a:cubicBezTo>
                <a:cubicBezTo>
                  <a:pt x="970198" y="450383"/>
                  <a:pt x="966448" y="449140"/>
                  <a:pt x="960198" y="449140"/>
                </a:cubicBezTo>
                <a:lnTo>
                  <a:pt x="893953" y="449140"/>
                </a:lnTo>
                <a:cubicBezTo>
                  <a:pt x="887704" y="449140"/>
                  <a:pt x="882704" y="444167"/>
                  <a:pt x="882704" y="437950"/>
                </a:cubicBezTo>
                <a:lnTo>
                  <a:pt x="882704" y="388219"/>
                </a:lnTo>
                <a:cubicBezTo>
                  <a:pt x="882704" y="382003"/>
                  <a:pt x="887704" y="377030"/>
                  <a:pt x="893953" y="377030"/>
                </a:cubicBezTo>
                <a:lnTo>
                  <a:pt x="990196" y="377030"/>
                </a:lnTo>
                <a:cubicBezTo>
                  <a:pt x="996446" y="377030"/>
                  <a:pt x="1000196" y="375786"/>
                  <a:pt x="1002695" y="372057"/>
                </a:cubicBezTo>
                <a:cubicBezTo>
                  <a:pt x="1006445" y="368327"/>
                  <a:pt x="1007695" y="364597"/>
                  <a:pt x="1007695" y="359624"/>
                </a:cubicBezTo>
                <a:cubicBezTo>
                  <a:pt x="1007695" y="354651"/>
                  <a:pt x="1006445" y="349678"/>
                  <a:pt x="1002695" y="345948"/>
                </a:cubicBezTo>
                <a:cubicBezTo>
                  <a:pt x="1000196" y="342218"/>
                  <a:pt x="995196" y="340975"/>
                  <a:pt x="990196" y="340975"/>
                </a:cubicBezTo>
                <a:close/>
                <a:moveTo>
                  <a:pt x="193922" y="340975"/>
                </a:moveTo>
                <a:cubicBezTo>
                  <a:pt x="184047" y="340975"/>
                  <a:pt x="174172" y="342218"/>
                  <a:pt x="165531" y="347191"/>
                </a:cubicBezTo>
                <a:cubicBezTo>
                  <a:pt x="156890" y="350921"/>
                  <a:pt x="148249" y="355894"/>
                  <a:pt x="142078" y="363354"/>
                </a:cubicBezTo>
                <a:cubicBezTo>
                  <a:pt x="135906" y="370813"/>
                  <a:pt x="130968" y="378273"/>
                  <a:pt x="127265" y="386976"/>
                </a:cubicBezTo>
                <a:cubicBezTo>
                  <a:pt x="123562" y="395679"/>
                  <a:pt x="121093" y="405625"/>
                  <a:pt x="121093" y="414328"/>
                </a:cubicBezTo>
                <a:cubicBezTo>
                  <a:pt x="121093" y="424274"/>
                  <a:pt x="123562" y="434220"/>
                  <a:pt x="127265" y="442923"/>
                </a:cubicBezTo>
                <a:cubicBezTo>
                  <a:pt x="130968" y="451626"/>
                  <a:pt x="137140" y="459086"/>
                  <a:pt x="143312" y="465302"/>
                </a:cubicBezTo>
                <a:cubicBezTo>
                  <a:pt x="149484" y="471519"/>
                  <a:pt x="156890" y="476492"/>
                  <a:pt x="166765" y="480222"/>
                </a:cubicBezTo>
                <a:cubicBezTo>
                  <a:pt x="175406" y="483951"/>
                  <a:pt x="184047" y="486438"/>
                  <a:pt x="193922" y="486438"/>
                </a:cubicBezTo>
                <a:lnTo>
                  <a:pt x="223547" y="486438"/>
                </a:lnTo>
                <a:cubicBezTo>
                  <a:pt x="233423" y="486438"/>
                  <a:pt x="242063" y="491411"/>
                  <a:pt x="248235" y="497627"/>
                </a:cubicBezTo>
                <a:cubicBezTo>
                  <a:pt x="255642" y="505087"/>
                  <a:pt x="259345" y="513790"/>
                  <a:pt x="259345" y="523736"/>
                </a:cubicBezTo>
                <a:cubicBezTo>
                  <a:pt x="259345" y="533682"/>
                  <a:pt x="255642" y="542385"/>
                  <a:pt x="248235" y="549845"/>
                </a:cubicBezTo>
                <a:cubicBezTo>
                  <a:pt x="240829" y="557305"/>
                  <a:pt x="232188" y="559791"/>
                  <a:pt x="222313" y="559791"/>
                </a:cubicBezTo>
                <a:lnTo>
                  <a:pt x="145781" y="559791"/>
                </a:lnTo>
                <a:cubicBezTo>
                  <a:pt x="140843" y="559791"/>
                  <a:pt x="137140" y="562278"/>
                  <a:pt x="133437" y="566008"/>
                </a:cubicBezTo>
                <a:cubicBezTo>
                  <a:pt x="129734" y="569737"/>
                  <a:pt x="127265" y="573467"/>
                  <a:pt x="127265" y="578440"/>
                </a:cubicBezTo>
                <a:cubicBezTo>
                  <a:pt x="127265" y="583413"/>
                  <a:pt x="129734" y="587143"/>
                  <a:pt x="133437" y="590873"/>
                </a:cubicBezTo>
                <a:cubicBezTo>
                  <a:pt x="135906" y="594603"/>
                  <a:pt x="140843" y="597090"/>
                  <a:pt x="145781" y="597090"/>
                </a:cubicBezTo>
                <a:lnTo>
                  <a:pt x="222313" y="597090"/>
                </a:lnTo>
                <a:cubicBezTo>
                  <a:pt x="232188" y="595846"/>
                  <a:pt x="242063" y="594603"/>
                  <a:pt x="250704" y="590873"/>
                </a:cubicBezTo>
                <a:cubicBezTo>
                  <a:pt x="259345" y="585900"/>
                  <a:pt x="266751" y="580927"/>
                  <a:pt x="272923" y="574711"/>
                </a:cubicBezTo>
                <a:cubicBezTo>
                  <a:pt x="280330" y="567251"/>
                  <a:pt x="285267" y="559791"/>
                  <a:pt x="288970" y="551088"/>
                </a:cubicBezTo>
                <a:cubicBezTo>
                  <a:pt x="292673" y="542385"/>
                  <a:pt x="295142" y="533682"/>
                  <a:pt x="295142" y="523736"/>
                </a:cubicBezTo>
                <a:cubicBezTo>
                  <a:pt x="295142" y="513790"/>
                  <a:pt x="292673" y="505087"/>
                  <a:pt x="288970" y="495141"/>
                </a:cubicBezTo>
                <a:cubicBezTo>
                  <a:pt x="285267" y="486438"/>
                  <a:pt x="279095" y="478978"/>
                  <a:pt x="272923" y="471519"/>
                </a:cubicBezTo>
                <a:cubicBezTo>
                  <a:pt x="265517" y="465302"/>
                  <a:pt x="258110" y="459086"/>
                  <a:pt x="249470" y="456599"/>
                </a:cubicBezTo>
                <a:cubicBezTo>
                  <a:pt x="240829" y="451626"/>
                  <a:pt x="232188" y="450383"/>
                  <a:pt x="222313" y="450383"/>
                </a:cubicBezTo>
                <a:lnTo>
                  <a:pt x="193922" y="450383"/>
                </a:lnTo>
                <a:cubicBezTo>
                  <a:pt x="184047" y="450383"/>
                  <a:pt x="174172" y="446653"/>
                  <a:pt x="168000" y="440437"/>
                </a:cubicBezTo>
                <a:cubicBezTo>
                  <a:pt x="160593" y="432977"/>
                  <a:pt x="156890" y="424274"/>
                  <a:pt x="156890" y="414328"/>
                </a:cubicBezTo>
                <a:cubicBezTo>
                  <a:pt x="156890" y="404382"/>
                  <a:pt x="160593" y="394436"/>
                  <a:pt x="168000" y="388219"/>
                </a:cubicBezTo>
                <a:cubicBezTo>
                  <a:pt x="174172" y="380760"/>
                  <a:pt x="184047" y="377030"/>
                  <a:pt x="193922" y="377030"/>
                </a:cubicBezTo>
                <a:lnTo>
                  <a:pt x="270454" y="377030"/>
                </a:lnTo>
                <a:cubicBezTo>
                  <a:pt x="275392" y="377030"/>
                  <a:pt x="279095" y="375786"/>
                  <a:pt x="282798" y="372057"/>
                </a:cubicBezTo>
                <a:cubicBezTo>
                  <a:pt x="286502" y="368327"/>
                  <a:pt x="287736" y="364597"/>
                  <a:pt x="287736" y="359624"/>
                </a:cubicBezTo>
                <a:cubicBezTo>
                  <a:pt x="287736" y="354651"/>
                  <a:pt x="285267" y="349678"/>
                  <a:pt x="282798" y="345948"/>
                </a:cubicBezTo>
                <a:cubicBezTo>
                  <a:pt x="279095" y="342218"/>
                  <a:pt x="275392" y="340975"/>
                  <a:pt x="270454" y="340975"/>
                </a:cubicBezTo>
                <a:close/>
                <a:moveTo>
                  <a:pt x="456952" y="339310"/>
                </a:moveTo>
                <a:cubicBezTo>
                  <a:pt x="444298" y="339467"/>
                  <a:pt x="431801" y="341979"/>
                  <a:pt x="420553" y="347001"/>
                </a:cubicBezTo>
                <a:cubicBezTo>
                  <a:pt x="409305" y="352023"/>
                  <a:pt x="399307" y="358301"/>
                  <a:pt x="390559" y="367090"/>
                </a:cubicBezTo>
                <a:cubicBezTo>
                  <a:pt x="381811" y="375879"/>
                  <a:pt x="375562" y="385923"/>
                  <a:pt x="370563" y="397223"/>
                </a:cubicBezTo>
                <a:cubicBezTo>
                  <a:pt x="366814" y="408523"/>
                  <a:pt x="363064" y="421078"/>
                  <a:pt x="363064" y="434890"/>
                </a:cubicBezTo>
                <a:lnTo>
                  <a:pt x="363064" y="580534"/>
                </a:lnTo>
                <a:cubicBezTo>
                  <a:pt x="363064" y="584301"/>
                  <a:pt x="364314" y="588067"/>
                  <a:pt x="368063" y="591834"/>
                </a:cubicBezTo>
                <a:cubicBezTo>
                  <a:pt x="375562" y="598112"/>
                  <a:pt x="385560" y="598112"/>
                  <a:pt x="393058" y="590578"/>
                </a:cubicBezTo>
                <a:cubicBezTo>
                  <a:pt x="396808" y="586812"/>
                  <a:pt x="398057" y="584301"/>
                  <a:pt x="398057" y="579278"/>
                </a:cubicBezTo>
                <a:lnTo>
                  <a:pt x="398057" y="529056"/>
                </a:lnTo>
                <a:cubicBezTo>
                  <a:pt x="398057" y="522778"/>
                  <a:pt x="404306" y="516501"/>
                  <a:pt x="410555" y="516501"/>
                </a:cubicBezTo>
                <a:lnTo>
                  <a:pt x="508035" y="516501"/>
                </a:lnTo>
                <a:cubicBezTo>
                  <a:pt x="514284" y="516501"/>
                  <a:pt x="518033" y="522778"/>
                  <a:pt x="518033" y="529056"/>
                </a:cubicBezTo>
                <a:lnTo>
                  <a:pt x="518033" y="580534"/>
                </a:lnTo>
                <a:cubicBezTo>
                  <a:pt x="518033" y="585556"/>
                  <a:pt x="519283" y="588067"/>
                  <a:pt x="524282" y="591834"/>
                </a:cubicBezTo>
                <a:cubicBezTo>
                  <a:pt x="526782" y="594345"/>
                  <a:pt x="531781" y="595601"/>
                  <a:pt x="535530" y="595601"/>
                </a:cubicBezTo>
                <a:cubicBezTo>
                  <a:pt x="540529" y="595601"/>
                  <a:pt x="544278" y="594345"/>
                  <a:pt x="548027" y="590578"/>
                </a:cubicBezTo>
                <a:cubicBezTo>
                  <a:pt x="550527" y="588067"/>
                  <a:pt x="553026" y="584301"/>
                  <a:pt x="553026" y="579278"/>
                </a:cubicBezTo>
                <a:lnTo>
                  <a:pt x="553026" y="431123"/>
                </a:lnTo>
                <a:cubicBezTo>
                  <a:pt x="553026" y="418567"/>
                  <a:pt x="550527" y="406012"/>
                  <a:pt x="545528" y="394712"/>
                </a:cubicBezTo>
                <a:cubicBezTo>
                  <a:pt x="540529" y="383412"/>
                  <a:pt x="533030" y="373367"/>
                  <a:pt x="524282" y="364579"/>
                </a:cubicBezTo>
                <a:cubicBezTo>
                  <a:pt x="515534" y="357045"/>
                  <a:pt x="505536" y="350767"/>
                  <a:pt x="494288" y="345745"/>
                </a:cubicBezTo>
                <a:cubicBezTo>
                  <a:pt x="482416" y="341351"/>
                  <a:pt x="469606" y="339154"/>
                  <a:pt x="456952" y="339310"/>
                </a:cubicBezTo>
                <a:close/>
                <a:moveTo>
                  <a:pt x="865205" y="318596"/>
                </a:moveTo>
                <a:lnTo>
                  <a:pt x="990196" y="318596"/>
                </a:lnTo>
                <a:cubicBezTo>
                  <a:pt x="1001445" y="318596"/>
                  <a:pt x="1011445" y="322326"/>
                  <a:pt x="1018944" y="329785"/>
                </a:cubicBezTo>
                <a:cubicBezTo>
                  <a:pt x="1027694" y="338488"/>
                  <a:pt x="1031443" y="348434"/>
                  <a:pt x="1031443" y="359624"/>
                </a:cubicBezTo>
                <a:cubicBezTo>
                  <a:pt x="1031443" y="370813"/>
                  <a:pt x="1027694" y="380760"/>
                  <a:pt x="1018944" y="388219"/>
                </a:cubicBezTo>
                <a:cubicBezTo>
                  <a:pt x="1011445" y="395679"/>
                  <a:pt x="1001445" y="399409"/>
                  <a:pt x="990196" y="399409"/>
                </a:cubicBezTo>
                <a:lnTo>
                  <a:pt x="905202" y="399409"/>
                </a:lnTo>
                <a:lnTo>
                  <a:pt x="905202" y="426761"/>
                </a:lnTo>
                <a:lnTo>
                  <a:pt x="960198" y="426761"/>
                </a:lnTo>
                <a:cubicBezTo>
                  <a:pt x="972698" y="426761"/>
                  <a:pt x="981447" y="430491"/>
                  <a:pt x="990196" y="437950"/>
                </a:cubicBezTo>
                <a:cubicBezTo>
                  <a:pt x="997696" y="446653"/>
                  <a:pt x="1002695" y="456599"/>
                  <a:pt x="1002695" y="467789"/>
                </a:cubicBezTo>
                <a:cubicBezTo>
                  <a:pt x="1002695" y="478978"/>
                  <a:pt x="997696" y="488925"/>
                  <a:pt x="990196" y="496384"/>
                </a:cubicBezTo>
                <a:cubicBezTo>
                  <a:pt x="981447" y="503844"/>
                  <a:pt x="972698" y="508817"/>
                  <a:pt x="960198" y="508817"/>
                </a:cubicBezTo>
                <a:lnTo>
                  <a:pt x="905202" y="508817"/>
                </a:lnTo>
                <a:lnTo>
                  <a:pt x="905202" y="537412"/>
                </a:lnTo>
                <a:lnTo>
                  <a:pt x="990196" y="537412"/>
                </a:lnTo>
                <a:cubicBezTo>
                  <a:pt x="1001445" y="537412"/>
                  <a:pt x="1011445" y="542385"/>
                  <a:pt x="1018944" y="549845"/>
                </a:cubicBezTo>
                <a:cubicBezTo>
                  <a:pt x="1027694" y="557305"/>
                  <a:pt x="1031443" y="567251"/>
                  <a:pt x="1031443" y="578440"/>
                </a:cubicBezTo>
                <a:cubicBezTo>
                  <a:pt x="1031443" y="589630"/>
                  <a:pt x="1027694" y="599576"/>
                  <a:pt x="1018944" y="607036"/>
                </a:cubicBezTo>
                <a:cubicBezTo>
                  <a:pt x="1011445" y="614495"/>
                  <a:pt x="1001445" y="619468"/>
                  <a:pt x="990196" y="619468"/>
                </a:cubicBezTo>
                <a:lnTo>
                  <a:pt x="865205" y="619468"/>
                </a:lnTo>
                <a:cubicBezTo>
                  <a:pt x="853956" y="619468"/>
                  <a:pt x="845207" y="614495"/>
                  <a:pt x="836457" y="607036"/>
                </a:cubicBezTo>
                <a:cubicBezTo>
                  <a:pt x="828958" y="599576"/>
                  <a:pt x="823958" y="589630"/>
                  <a:pt x="823958" y="578440"/>
                </a:cubicBezTo>
                <a:lnTo>
                  <a:pt x="823958" y="359624"/>
                </a:lnTo>
                <a:cubicBezTo>
                  <a:pt x="823958" y="348434"/>
                  <a:pt x="827708" y="338488"/>
                  <a:pt x="835207" y="331029"/>
                </a:cubicBezTo>
                <a:cubicBezTo>
                  <a:pt x="842707" y="322326"/>
                  <a:pt x="853956" y="318596"/>
                  <a:pt x="865205" y="318596"/>
                </a:cubicBezTo>
                <a:close/>
                <a:moveTo>
                  <a:pt x="640177" y="318596"/>
                </a:moveTo>
                <a:cubicBezTo>
                  <a:pt x="651477" y="318596"/>
                  <a:pt x="661521" y="322341"/>
                  <a:pt x="669055" y="329831"/>
                </a:cubicBezTo>
                <a:cubicBezTo>
                  <a:pt x="677844" y="337322"/>
                  <a:pt x="681610" y="347309"/>
                  <a:pt x="681610" y="358545"/>
                </a:cubicBezTo>
                <a:lnTo>
                  <a:pt x="681610" y="538316"/>
                </a:lnTo>
                <a:lnTo>
                  <a:pt x="777032" y="538316"/>
                </a:lnTo>
                <a:cubicBezTo>
                  <a:pt x="787077" y="538316"/>
                  <a:pt x="797121" y="542062"/>
                  <a:pt x="804655" y="549552"/>
                </a:cubicBezTo>
                <a:cubicBezTo>
                  <a:pt x="812188" y="558291"/>
                  <a:pt x="817211" y="568278"/>
                  <a:pt x="817211" y="578266"/>
                </a:cubicBezTo>
                <a:cubicBezTo>
                  <a:pt x="817211" y="589501"/>
                  <a:pt x="812188" y="600737"/>
                  <a:pt x="804655" y="608228"/>
                </a:cubicBezTo>
                <a:cubicBezTo>
                  <a:pt x="797121" y="615718"/>
                  <a:pt x="787077" y="619463"/>
                  <a:pt x="777032" y="619463"/>
                </a:cubicBezTo>
                <a:lnTo>
                  <a:pt x="640177" y="619463"/>
                </a:lnTo>
                <a:cubicBezTo>
                  <a:pt x="628877" y="619463"/>
                  <a:pt x="618833" y="615718"/>
                  <a:pt x="611299" y="608228"/>
                </a:cubicBezTo>
                <a:cubicBezTo>
                  <a:pt x="603766" y="600737"/>
                  <a:pt x="599999" y="590750"/>
                  <a:pt x="598744" y="579514"/>
                </a:cubicBezTo>
                <a:lnTo>
                  <a:pt x="598744" y="358545"/>
                </a:lnTo>
                <a:cubicBezTo>
                  <a:pt x="598744" y="347309"/>
                  <a:pt x="602510" y="337322"/>
                  <a:pt x="611299" y="329831"/>
                </a:cubicBezTo>
                <a:cubicBezTo>
                  <a:pt x="618833" y="322341"/>
                  <a:pt x="628877" y="318596"/>
                  <a:pt x="640177" y="318596"/>
                </a:cubicBezTo>
                <a:close/>
                <a:moveTo>
                  <a:pt x="193922" y="318596"/>
                </a:moveTo>
                <a:lnTo>
                  <a:pt x="270454" y="318596"/>
                </a:lnTo>
                <a:cubicBezTo>
                  <a:pt x="280330" y="318596"/>
                  <a:pt x="290205" y="322326"/>
                  <a:pt x="298845" y="329785"/>
                </a:cubicBezTo>
                <a:cubicBezTo>
                  <a:pt x="306252" y="337245"/>
                  <a:pt x="309955" y="347191"/>
                  <a:pt x="309955" y="358381"/>
                </a:cubicBezTo>
                <a:cubicBezTo>
                  <a:pt x="309955" y="370813"/>
                  <a:pt x="306252" y="379516"/>
                  <a:pt x="298845" y="388219"/>
                </a:cubicBezTo>
                <a:cubicBezTo>
                  <a:pt x="291439" y="395679"/>
                  <a:pt x="281564" y="399409"/>
                  <a:pt x="270454" y="399409"/>
                </a:cubicBezTo>
                <a:lnTo>
                  <a:pt x="193922" y="399409"/>
                </a:lnTo>
                <a:cubicBezTo>
                  <a:pt x="188984" y="399409"/>
                  <a:pt x="186516" y="400652"/>
                  <a:pt x="184047" y="403139"/>
                </a:cubicBezTo>
                <a:cubicBezTo>
                  <a:pt x="181578" y="406868"/>
                  <a:pt x="180344" y="410598"/>
                  <a:pt x="180344" y="414328"/>
                </a:cubicBezTo>
                <a:cubicBezTo>
                  <a:pt x="180344" y="418058"/>
                  <a:pt x="181578" y="420544"/>
                  <a:pt x="184047" y="424274"/>
                </a:cubicBezTo>
                <a:cubicBezTo>
                  <a:pt x="186516" y="426761"/>
                  <a:pt x="188984" y="428004"/>
                  <a:pt x="193922" y="428004"/>
                </a:cubicBezTo>
                <a:lnTo>
                  <a:pt x="222313" y="428004"/>
                </a:lnTo>
                <a:cubicBezTo>
                  <a:pt x="234657" y="428004"/>
                  <a:pt x="247001" y="430491"/>
                  <a:pt x="258110" y="435464"/>
                </a:cubicBezTo>
                <a:cubicBezTo>
                  <a:pt x="269220" y="440437"/>
                  <a:pt x="279095" y="446653"/>
                  <a:pt x="288970" y="456599"/>
                </a:cubicBezTo>
                <a:cubicBezTo>
                  <a:pt x="296377" y="464059"/>
                  <a:pt x="303783" y="474005"/>
                  <a:pt x="308721" y="486438"/>
                </a:cubicBezTo>
                <a:cubicBezTo>
                  <a:pt x="314893" y="497627"/>
                  <a:pt x="317361" y="510060"/>
                  <a:pt x="317361" y="523736"/>
                </a:cubicBezTo>
                <a:cubicBezTo>
                  <a:pt x="317361" y="536169"/>
                  <a:pt x="314893" y="548602"/>
                  <a:pt x="309955" y="559791"/>
                </a:cubicBezTo>
                <a:cubicBezTo>
                  <a:pt x="305017" y="570981"/>
                  <a:pt x="298845" y="582170"/>
                  <a:pt x="288970" y="590873"/>
                </a:cubicBezTo>
                <a:cubicBezTo>
                  <a:pt x="280330" y="599576"/>
                  <a:pt x="271689" y="605792"/>
                  <a:pt x="259345" y="610766"/>
                </a:cubicBezTo>
                <a:cubicBezTo>
                  <a:pt x="248235" y="615739"/>
                  <a:pt x="237126" y="618225"/>
                  <a:pt x="222313" y="619468"/>
                </a:cubicBezTo>
                <a:lnTo>
                  <a:pt x="145781" y="619468"/>
                </a:lnTo>
                <a:cubicBezTo>
                  <a:pt x="133437" y="619468"/>
                  <a:pt x="123562" y="614495"/>
                  <a:pt x="116155" y="607036"/>
                </a:cubicBezTo>
                <a:cubicBezTo>
                  <a:pt x="108749" y="599576"/>
                  <a:pt x="105046" y="589630"/>
                  <a:pt x="105046" y="578440"/>
                </a:cubicBezTo>
                <a:cubicBezTo>
                  <a:pt x="105046" y="567251"/>
                  <a:pt x="108749" y="557305"/>
                  <a:pt x="116155" y="549845"/>
                </a:cubicBezTo>
                <a:cubicBezTo>
                  <a:pt x="124796" y="542385"/>
                  <a:pt x="134671" y="537412"/>
                  <a:pt x="145781" y="537412"/>
                </a:cubicBezTo>
                <a:lnTo>
                  <a:pt x="222313" y="537412"/>
                </a:lnTo>
                <a:cubicBezTo>
                  <a:pt x="226016" y="537412"/>
                  <a:pt x="229719" y="536169"/>
                  <a:pt x="232188" y="533682"/>
                </a:cubicBezTo>
                <a:cubicBezTo>
                  <a:pt x="235891" y="529953"/>
                  <a:pt x="237126" y="527466"/>
                  <a:pt x="237126" y="523736"/>
                </a:cubicBezTo>
                <a:cubicBezTo>
                  <a:pt x="237126" y="520006"/>
                  <a:pt x="235891" y="516277"/>
                  <a:pt x="233423" y="513790"/>
                </a:cubicBezTo>
                <a:cubicBezTo>
                  <a:pt x="229719" y="510060"/>
                  <a:pt x="226016" y="508817"/>
                  <a:pt x="222313" y="508817"/>
                </a:cubicBezTo>
                <a:lnTo>
                  <a:pt x="193922" y="508817"/>
                </a:lnTo>
                <a:cubicBezTo>
                  <a:pt x="180344" y="508817"/>
                  <a:pt x="168000" y="506330"/>
                  <a:pt x="156890" y="501357"/>
                </a:cubicBezTo>
                <a:cubicBezTo>
                  <a:pt x="145781" y="496384"/>
                  <a:pt x="135906" y="490168"/>
                  <a:pt x="127265" y="481465"/>
                </a:cubicBezTo>
                <a:cubicBezTo>
                  <a:pt x="118624" y="472762"/>
                  <a:pt x="111218" y="462816"/>
                  <a:pt x="106280" y="451626"/>
                </a:cubicBezTo>
                <a:cubicBezTo>
                  <a:pt x="101343" y="440437"/>
                  <a:pt x="98874" y="428004"/>
                  <a:pt x="98874" y="414328"/>
                </a:cubicBezTo>
                <a:cubicBezTo>
                  <a:pt x="98874" y="401895"/>
                  <a:pt x="101343" y="389462"/>
                  <a:pt x="106280" y="378273"/>
                </a:cubicBezTo>
                <a:cubicBezTo>
                  <a:pt x="111218" y="367084"/>
                  <a:pt x="117390" y="355894"/>
                  <a:pt x="126030" y="347191"/>
                </a:cubicBezTo>
                <a:cubicBezTo>
                  <a:pt x="134671" y="338488"/>
                  <a:pt x="144546" y="332272"/>
                  <a:pt x="156890" y="326055"/>
                </a:cubicBezTo>
                <a:cubicBezTo>
                  <a:pt x="168000" y="321082"/>
                  <a:pt x="180344" y="318596"/>
                  <a:pt x="193922" y="318596"/>
                </a:cubicBezTo>
                <a:close/>
                <a:moveTo>
                  <a:pt x="456483" y="316240"/>
                </a:moveTo>
                <a:cubicBezTo>
                  <a:pt x="472105" y="316240"/>
                  <a:pt x="488039" y="319379"/>
                  <a:pt x="503036" y="325656"/>
                </a:cubicBezTo>
                <a:cubicBezTo>
                  <a:pt x="516784" y="330679"/>
                  <a:pt x="529281" y="339467"/>
                  <a:pt x="540529" y="348256"/>
                </a:cubicBezTo>
                <a:cubicBezTo>
                  <a:pt x="550527" y="358301"/>
                  <a:pt x="559275" y="370856"/>
                  <a:pt x="565524" y="384667"/>
                </a:cubicBezTo>
                <a:cubicBezTo>
                  <a:pt x="573023" y="398479"/>
                  <a:pt x="575522" y="413545"/>
                  <a:pt x="575522" y="431123"/>
                </a:cubicBezTo>
                <a:lnTo>
                  <a:pt x="575522" y="579278"/>
                </a:lnTo>
                <a:cubicBezTo>
                  <a:pt x="575522" y="589323"/>
                  <a:pt x="571773" y="599367"/>
                  <a:pt x="564274" y="606901"/>
                </a:cubicBezTo>
                <a:cubicBezTo>
                  <a:pt x="556776" y="614434"/>
                  <a:pt x="548027" y="618201"/>
                  <a:pt x="536780" y="619456"/>
                </a:cubicBezTo>
                <a:cubicBezTo>
                  <a:pt x="525532" y="619456"/>
                  <a:pt x="515534" y="615690"/>
                  <a:pt x="508035" y="608156"/>
                </a:cubicBezTo>
                <a:cubicBezTo>
                  <a:pt x="499287" y="601878"/>
                  <a:pt x="496788" y="591834"/>
                  <a:pt x="496788" y="580534"/>
                </a:cubicBezTo>
                <a:lnTo>
                  <a:pt x="496788" y="540356"/>
                </a:lnTo>
                <a:lnTo>
                  <a:pt x="420553" y="540356"/>
                </a:lnTo>
                <a:lnTo>
                  <a:pt x="420553" y="579278"/>
                </a:lnTo>
                <a:cubicBezTo>
                  <a:pt x="420553" y="589323"/>
                  <a:pt x="416804" y="599367"/>
                  <a:pt x="409305" y="608156"/>
                </a:cubicBezTo>
                <a:cubicBezTo>
                  <a:pt x="400557" y="615690"/>
                  <a:pt x="391809" y="619456"/>
                  <a:pt x="380561" y="619456"/>
                </a:cubicBezTo>
                <a:cubicBezTo>
                  <a:pt x="370563" y="619456"/>
                  <a:pt x="360565" y="615690"/>
                  <a:pt x="353066" y="608156"/>
                </a:cubicBezTo>
                <a:cubicBezTo>
                  <a:pt x="345568" y="600623"/>
                  <a:pt x="340569" y="591834"/>
                  <a:pt x="340569" y="580534"/>
                </a:cubicBezTo>
                <a:lnTo>
                  <a:pt x="340569" y="433634"/>
                </a:lnTo>
                <a:cubicBezTo>
                  <a:pt x="340569" y="418567"/>
                  <a:pt x="344318" y="402245"/>
                  <a:pt x="350567" y="388434"/>
                </a:cubicBezTo>
                <a:cubicBezTo>
                  <a:pt x="355566" y="374623"/>
                  <a:pt x="364314" y="362067"/>
                  <a:pt x="374312" y="350767"/>
                </a:cubicBezTo>
                <a:cubicBezTo>
                  <a:pt x="385560" y="340723"/>
                  <a:pt x="398057" y="331934"/>
                  <a:pt x="411805" y="325656"/>
                </a:cubicBezTo>
                <a:cubicBezTo>
                  <a:pt x="425552" y="319379"/>
                  <a:pt x="440861" y="316240"/>
                  <a:pt x="456483" y="316240"/>
                </a:cubicBezTo>
                <a:close/>
                <a:moveTo>
                  <a:pt x="66024" y="216757"/>
                </a:moveTo>
                <a:cubicBezTo>
                  <a:pt x="48583" y="216757"/>
                  <a:pt x="32389" y="232952"/>
                  <a:pt x="32389" y="250392"/>
                </a:cubicBezTo>
                <a:lnTo>
                  <a:pt x="32389" y="695119"/>
                </a:lnTo>
                <a:cubicBezTo>
                  <a:pt x="32389" y="715051"/>
                  <a:pt x="48583" y="728754"/>
                  <a:pt x="66024" y="728754"/>
                </a:cubicBezTo>
                <a:lnTo>
                  <a:pt x="497048" y="728754"/>
                </a:lnTo>
                <a:cubicBezTo>
                  <a:pt x="497048" y="728754"/>
                  <a:pt x="499540" y="728754"/>
                  <a:pt x="500785" y="728754"/>
                </a:cubicBezTo>
                <a:cubicBezTo>
                  <a:pt x="502031" y="728754"/>
                  <a:pt x="503277" y="728754"/>
                  <a:pt x="505768" y="728754"/>
                </a:cubicBezTo>
                <a:lnTo>
                  <a:pt x="1001571" y="728754"/>
                </a:lnTo>
                <a:cubicBezTo>
                  <a:pt x="1019012" y="728754"/>
                  <a:pt x="1035206" y="722526"/>
                  <a:pt x="1047663" y="710068"/>
                </a:cubicBezTo>
                <a:lnTo>
                  <a:pt x="1190923" y="565563"/>
                </a:lnTo>
                <a:cubicBezTo>
                  <a:pt x="1233278" y="524454"/>
                  <a:pt x="1235769" y="454693"/>
                  <a:pt x="1195906" y="409846"/>
                </a:cubicBezTo>
                <a:lnTo>
                  <a:pt x="1047663" y="240426"/>
                </a:lnTo>
                <a:cubicBezTo>
                  <a:pt x="1035206" y="225478"/>
                  <a:pt x="1016520" y="216757"/>
                  <a:pt x="997834" y="216757"/>
                </a:cubicBezTo>
                <a:close/>
                <a:moveTo>
                  <a:pt x="534420" y="33635"/>
                </a:moveTo>
                <a:cubicBezTo>
                  <a:pt x="524454" y="33635"/>
                  <a:pt x="518226" y="41109"/>
                  <a:pt x="518226" y="49829"/>
                </a:cubicBezTo>
                <a:lnTo>
                  <a:pt x="518226" y="183123"/>
                </a:lnTo>
                <a:lnTo>
                  <a:pt x="637816" y="183123"/>
                </a:lnTo>
                <a:lnTo>
                  <a:pt x="637816" y="49829"/>
                </a:lnTo>
                <a:cubicBezTo>
                  <a:pt x="637816" y="41109"/>
                  <a:pt x="631587" y="33635"/>
                  <a:pt x="622867" y="33635"/>
                </a:cubicBezTo>
                <a:close/>
                <a:moveTo>
                  <a:pt x="534420" y="0"/>
                </a:moveTo>
                <a:lnTo>
                  <a:pt x="622867" y="0"/>
                </a:lnTo>
                <a:cubicBezTo>
                  <a:pt x="650273" y="0"/>
                  <a:pt x="672697" y="22423"/>
                  <a:pt x="672697" y="49829"/>
                </a:cubicBezTo>
                <a:lnTo>
                  <a:pt x="672697" y="183123"/>
                </a:lnTo>
                <a:lnTo>
                  <a:pt x="997834" y="183123"/>
                </a:lnTo>
                <a:cubicBezTo>
                  <a:pt x="1026486" y="183123"/>
                  <a:pt x="1053892" y="195580"/>
                  <a:pt x="1072578" y="216757"/>
                </a:cubicBezTo>
                <a:lnTo>
                  <a:pt x="1222066" y="387423"/>
                </a:lnTo>
                <a:cubicBezTo>
                  <a:pt x="1273141" y="447218"/>
                  <a:pt x="1270650" y="535665"/>
                  <a:pt x="1215838" y="590478"/>
                </a:cubicBezTo>
                <a:lnTo>
                  <a:pt x="1072578" y="733737"/>
                </a:lnTo>
                <a:cubicBezTo>
                  <a:pt x="1052646" y="752423"/>
                  <a:pt x="1027732" y="763635"/>
                  <a:pt x="1001571" y="763635"/>
                </a:cubicBezTo>
                <a:lnTo>
                  <a:pt x="672697" y="763635"/>
                </a:lnTo>
                <a:lnTo>
                  <a:pt x="672697" y="1240751"/>
                </a:lnTo>
                <a:lnTo>
                  <a:pt x="751178" y="1240751"/>
                </a:lnTo>
                <a:cubicBezTo>
                  <a:pt x="759898" y="1240751"/>
                  <a:pt x="767373" y="1248226"/>
                  <a:pt x="767373" y="1256946"/>
                </a:cubicBezTo>
                <a:cubicBezTo>
                  <a:pt x="767373" y="1265666"/>
                  <a:pt x="759898" y="1273140"/>
                  <a:pt x="751178" y="1273140"/>
                </a:cubicBezTo>
                <a:lnTo>
                  <a:pt x="406109" y="1273140"/>
                </a:lnTo>
                <a:cubicBezTo>
                  <a:pt x="396144" y="1273140"/>
                  <a:pt x="388669" y="1265666"/>
                  <a:pt x="388669" y="1256946"/>
                </a:cubicBezTo>
                <a:cubicBezTo>
                  <a:pt x="388669" y="1248226"/>
                  <a:pt x="396144" y="1240751"/>
                  <a:pt x="406109" y="1240751"/>
                </a:cubicBezTo>
                <a:lnTo>
                  <a:pt x="484591" y="1240751"/>
                </a:lnTo>
                <a:lnTo>
                  <a:pt x="484591" y="763635"/>
                </a:lnTo>
                <a:lnTo>
                  <a:pt x="66024" y="763635"/>
                </a:lnTo>
                <a:cubicBezTo>
                  <a:pt x="28652" y="763635"/>
                  <a:pt x="0" y="732491"/>
                  <a:pt x="0" y="695119"/>
                </a:cubicBezTo>
                <a:lnTo>
                  <a:pt x="0" y="250392"/>
                </a:lnTo>
                <a:cubicBezTo>
                  <a:pt x="0" y="213020"/>
                  <a:pt x="28652" y="183123"/>
                  <a:pt x="66024" y="183123"/>
                </a:cubicBezTo>
                <a:lnTo>
                  <a:pt x="484591" y="183123"/>
                </a:lnTo>
                <a:lnTo>
                  <a:pt x="484591" y="49829"/>
                </a:lnTo>
                <a:cubicBezTo>
                  <a:pt x="484591" y="22423"/>
                  <a:pt x="505768" y="0"/>
                  <a:pt x="53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8B047-2BC5-684A-B684-16B1135B1A4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4EE8B-448B-7543-8A55-C9A408D550E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E8DDA-16DC-3F45-8283-D94EDE3DAA02}"/>
              </a:ext>
            </a:extLst>
          </p:cNvPr>
          <p:cNvSpPr txBox="1"/>
          <p:nvPr/>
        </p:nvSpPr>
        <p:spPr>
          <a:xfrm>
            <a:off x="1429965" y="3908855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BDF0-4829-5C46-B04B-E98482C1E504}"/>
              </a:ext>
            </a:extLst>
          </p:cNvPr>
          <p:cNvSpPr txBox="1"/>
          <p:nvPr/>
        </p:nvSpPr>
        <p:spPr>
          <a:xfrm>
            <a:off x="1429965" y="4567185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2523E-8A69-CA45-BC08-21EC35B1AACA}"/>
              </a:ext>
            </a:extLst>
          </p:cNvPr>
          <p:cNvSpPr txBox="1"/>
          <p:nvPr/>
        </p:nvSpPr>
        <p:spPr>
          <a:xfrm>
            <a:off x="1429965" y="7064474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AC53B-9E79-DF4D-8127-E9F22025690C}"/>
              </a:ext>
            </a:extLst>
          </p:cNvPr>
          <p:cNvSpPr txBox="1"/>
          <p:nvPr/>
        </p:nvSpPr>
        <p:spPr>
          <a:xfrm>
            <a:off x="1429965" y="7722804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AC667-5F7E-B842-9722-2E3A6B27293C}"/>
              </a:ext>
            </a:extLst>
          </p:cNvPr>
          <p:cNvSpPr txBox="1"/>
          <p:nvPr/>
        </p:nvSpPr>
        <p:spPr>
          <a:xfrm>
            <a:off x="1429965" y="10206507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8556D-30DF-6441-946F-EE1E52E3DEE9}"/>
              </a:ext>
            </a:extLst>
          </p:cNvPr>
          <p:cNvSpPr txBox="1"/>
          <p:nvPr/>
        </p:nvSpPr>
        <p:spPr>
          <a:xfrm>
            <a:off x="1429965" y="10864837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C6297-28FC-4743-83DE-66EA53599F03}"/>
              </a:ext>
            </a:extLst>
          </p:cNvPr>
          <p:cNvSpPr txBox="1"/>
          <p:nvPr/>
        </p:nvSpPr>
        <p:spPr>
          <a:xfrm>
            <a:off x="18794072" y="3908855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9BA5B-92B4-CF41-9B19-4B314C77EC2D}"/>
              </a:ext>
            </a:extLst>
          </p:cNvPr>
          <p:cNvSpPr txBox="1"/>
          <p:nvPr/>
        </p:nvSpPr>
        <p:spPr>
          <a:xfrm>
            <a:off x="18794072" y="4567185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1E798-0BC5-4E47-A4BE-D3E74E5F520D}"/>
              </a:ext>
            </a:extLst>
          </p:cNvPr>
          <p:cNvSpPr txBox="1"/>
          <p:nvPr/>
        </p:nvSpPr>
        <p:spPr>
          <a:xfrm>
            <a:off x="18794072" y="7064474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EE9A5-1F53-0945-B9E2-54A1D526E24D}"/>
              </a:ext>
            </a:extLst>
          </p:cNvPr>
          <p:cNvSpPr txBox="1"/>
          <p:nvPr/>
        </p:nvSpPr>
        <p:spPr>
          <a:xfrm>
            <a:off x="18794072" y="7722804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BB87E-6E56-9A49-81FE-3B5623C450CF}"/>
              </a:ext>
            </a:extLst>
          </p:cNvPr>
          <p:cNvSpPr txBox="1"/>
          <p:nvPr/>
        </p:nvSpPr>
        <p:spPr>
          <a:xfrm>
            <a:off x="18794072" y="10206507"/>
            <a:ext cx="415361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BA68B-EC0F-2544-9DFF-FEA555E2C553}"/>
              </a:ext>
            </a:extLst>
          </p:cNvPr>
          <p:cNvSpPr txBox="1"/>
          <p:nvPr/>
        </p:nvSpPr>
        <p:spPr>
          <a:xfrm>
            <a:off x="18794072" y="10864837"/>
            <a:ext cx="415361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74588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D378B488-C24C-4B4B-82F7-384DD677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59" y="3364423"/>
            <a:ext cx="3081598" cy="3081601"/>
          </a:xfrm>
          <a:custGeom>
            <a:avLst/>
            <a:gdLst>
              <a:gd name="T0" fmla="*/ 2475 w 2476"/>
              <a:gd name="T1" fmla="*/ 1237 h 2475"/>
              <a:gd name="T2" fmla="*/ 2475 w 2476"/>
              <a:gd name="T3" fmla="*/ 1237 h 2475"/>
              <a:gd name="T4" fmla="*/ 1238 w 2476"/>
              <a:gd name="T5" fmla="*/ 2474 h 2475"/>
              <a:gd name="T6" fmla="*/ 1238 w 2476"/>
              <a:gd name="T7" fmla="*/ 2474 h 2475"/>
              <a:gd name="T8" fmla="*/ 0 w 2476"/>
              <a:gd name="T9" fmla="*/ 1237 h 2475"/>
              <a:gd name="T10" fmla="*/ 0 w 2476"/>
              <a:gd name="T11" fmla="*/ 1237 h 2475"/>
              <a:gd name="T12" fmla="*/ 1238 w 2476"/>
              <a:gd name="T13" fmla="*/ 0 h 2475"/>
              <a:gd name="T14" fmla="*/ 1238 w 2476"/>
              <a:gd name="T15" fmla="*/ 0 h 2475"/>
              <a:gd name="T16" fmla="*/ 2475 w 2476"/>
              <a:gd name="T17" fmla="*/ 1237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6" h="2475">
                <a:moveTo>
                  <a:pt x="2475" y="1237"/>
                </a:moveTo>
                <a:lnTo>
                  <a:pt x="2475" y="1237"/>
                </a:lnTo>
                <a:cubicBezTo>
                  <a:pt x="2475" y="1920"/>
                  <a:pt x="1921" y="2474"/>
                  <a:pt x="1238" y="2474"/>
                </a:cubicBezTo>
                <a:lnTo>
                  <a:pt x="1238" y="2474"/>
                </a:lnTo>
                <a:cubicBezTo>
                  <a:pt x="554" y="2474"/>
                  <a:pt x="0" y="1920"/>
                  <a:pt x="0" y="1237"/>
                </a:cubicBezTo>
                <a:lnTo>
                  <a:pt x="0" y="1237"/>
                </a:lnTo>
                <a:cubicBezTo>
                  <a:pt x="0" y="553"/>
                  <a:pt x="554" y="0"/>
                  <a:pt x="1238" y="0"/>
                </a:cubicBezTo>
                <a:lnTo>
                  <a:pt x="1238" y="0"/>
                </a:lnTo>
                <a:cubicBezTo>
                  <a:pt x="1921" y="0"/>
                  <a:pt x="2475" y="553"/>
                  <a:pt x="2475" y="12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8280E3C-E2AD-9A43-BAED-F687FE8D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32" y="3567671"/>
            <a:ext cx="15918849" cy="2620181"/>
          </a:xfrm>
          <a:custGeom>
            <a:avLst/>
            <a:gdLst>
              <a:gd name="T0" fmla="*/ 0 w 12778"/>
              <a:gd name="T1" fmla="*/ 0 h 2103"/>
              <a:gd name="T2" fmla="*/ 11726 w 12778"/>
              <a:gd name="T3" fmla="*/ 0 h 2103"/>
              <a:gd name="T4" fmla="*/ 11726 w 12778"/>
              <a:gd name="T5" fmla="*/ 0 h 2103"/>
              <a:gd name="T6" fmla="*/ 12777 w 12778"/>
              <a:gd name="T7" fmla="*/ 1050 h 2103"/>
              <a:gd name="T8" fmla="*/ 12777 w 12778"/>
              <a:gd name="T9" fmla="*/ 1050 h 2103"/>
              <a:gd name="T10" fmla="*/ 12777 w 12778"/>
              <a:gd name="T11" fmla="*/ 1050 h 2103"/>
              <a:gd name="T12" fmla="*/ 11726 w 12778"/>
              <a:gd name="T13" fmla="*/ 2102 h 2103"/>
              <a:gd name="T14" fmla="*/ 67 w 12778"/>
              <a:gd name="T15" fmla="*/ 2102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78" h="2103">
                <a:moveTo>
                  <a:pt x="0" y="0"/>
                </a:moveTo>
                <a:lnTo>
                  <a:pt x="11726" y="0"/>
                </a:lnTo>
                <a:lnTo>
                  <a:pt x="11726" y="0"/>
                </a:lnTo>
                <a:cubicBezTo>
                  <a:pt x="12307" y="0"/>
                  <a:pt x="12777" y="470"/>
                  <a:pt x="12777" y="1050"/>
                </a:cubicBezTo>
                <a:lnTo>
                  <a:pt x="12777" y="1050"/>
                </a:lnTo>
                <a:lnTo>
                  <a:pt x="12777" y="1050"/>
                </a:lnTo>
                <a:cubicBezTo>
                  <a:pt x="12777" y="1631"/>
                  <a:pt x="12307" y="2102"/>
                  <a:pt x="11726" y="2102"/>
                </a:cubicBezTo>
                <a:lnTo>
                  <a:pt x="67" y="2102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D13560A2-E87F-1240-A419-463610DA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5" y="6814058"/>
            <a:ext cx="15874905" cy="2620184"/>
          </a:xfrm>
          <a:custGeom>
            <a:avLst/>
            <a:gdLst>
              <a:gd name="T0" fmla="*/ 0 w 12744"/>
              <a:gd name="T1" fmla="*/ 0 h 2102"/>
              <a:gd name="T2" fmla="*/ 11692 w 12744"/>
              <a:gd name="T3" fmla="*/ 0 h 2102"/>
              <a:gd name="T4" fmla="*/ 11692 w 12744"/>
              <a:gd name="T5" fmla="*/ 0 h 2102"/>
              <a:gd name="T6" fmla="*/ 12743 w 12744"/>
              <a:gd name="T7" fmla="*/ 1050 h 2102"/>
              <a:gd name="T8" fmla="*/ 12743 w 12744"/>
              <a:gd name="T9" fmla="*/ 1050 h 2102"/>
              <a:gd name="T10" fmla="*/ 12743 w 12744"/>
              <a:gd name="T11" fmla="*/ 1050 h 2102"/>
              <a:gd name="T12" fmla="*/ 11692 w 12744"/>
              <a:gd name="T13" fmla="*/ 2101 h 2102"/>
              <a:gd name="T14" fmla="*/ 1 w 12744"/>
              <a:gd name="T15" fmla="*/ 2101 h 2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4" h="2102">
                <a:moveTo>
                  <a:pt x="0" y="0"/>
                </a:moveTo>
                <a:lnTo>
                  <a:pt x="11692" y="0"/>
                </a:lnTo>
                <a:lnTo>
                  <a:pt x="11692" y="0"/>
                </a:lnTo>
                <a:cubicBezTo>
                  <a:pt x="12273" y="0"/>
                  <a:pt x="12743" y="470"/>
                  <a:pt x="12743" y="1050"/>
                </a:cubicBezTo>
                <a:lnTo>
                  <a:pt x="12743" y="1050"/>
                </a:lnTo>
                <a:lnTo>
                  <a:pt x="12743" y="1050"/>
                </a:lnTo>
                <a:cubicBezTo>
                  <a:pt x="12743" y="1630"/>
                  <a:pt x="12273" y="2101"/>
                  <a:pt x="11692" y="2101"/>
                </a:cubicBezTo>
                <a:lnTo>
                  <a:pt x="1" y="2101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42E0106-213A-7A44-B58D-DF36D7D8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32" y="10060450"/>
            <a:ext cx="15918849" cy="2620181"/>
          </a:xfrm>
          <a:custGeom>
            <a:avLst/>
            <a:gdLst>
              <a:gd name="T0" fmla="*/ 34 w 12778"/>
              <a:gd name="T1" fmla="*/ 0 h 2103"/>
              <a:gd name="T2" fmla="*/ 11726 w 12778"/>
              <a:gd name="T3" fmla="*/ 0 h 2103"/>
              <a:gd name="T4" fmla="*/ 11726 w 12778"/>
              <a:gd name="T5" fmla="*/ 0 h 2103"/>
              <a:gd name="T6" fmla="*/ 12777 w 12778"/>
              <a:gd name="T7" fmla="*/ 1051 h 2103"/>
              <a:gd name="T8" fmla="*/ 12777 w 12778"/>
              <a:gd name="T9" fmla="*/ 1051 h 2103"/>
              <a:gd name="T10" fmla="*/ 12777 w 12778"/>
              <a:gd name="T11" fmla="*/ 1051 h 2103"/>
              <a:gd name="T12" fmla="*/ 11726 w 12778"/>
              <a:gd name="T13" fmla="*/ 2102 h 2103"/>
              <a:gd name="T14" fmla="*/ 0 w 12778"/>
              <a:gd name="T15" fmla="*/ 2102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78" h="2103">
                <a:moveTo>
                  <a:pt x="34" y="0"/>
                </a:moveTo>
                <a:lnTo>
                  <a:pt x="11726" y="0"/>
                </a:lnTo>
                <a:lnTo>
                  <a:pt x="11726" y="0"/>
                </a:lnTo>
                <a:cubicBezTo>
                  <a:pt x="12307" y="0"/>
                  <a:pt x="12777" y="471"/>
                  <a:pt x="12777" y="1051"/>
                </a:cubicBezTo>
                <a:lnTo>
                  <a:pt x="12777" y="1051"/>
                </a:lnTo>
                <a:lnTo>
                  <a:pt x="12777" y="1051"/>
                </a:lnTo>
                <a:cubicBezTo>
                  <a:pt x="12777" y="1631"/>
                  <a:pt x="12307" y="2102"/>
                  <a:pt x="11726" y="2102"/>
                </a:cubicBezTo>
                <a:lnTo>
                  <a:pt x="0" y="2102"/>
                </a:ln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5">
            <a:extLst>
              <a:ext uri="{FF2B5EF4-FFF2-40B4-BE49-F238E27FC236}">
                <a16:creationId xmlns:a16="http://schemas.microsoft.com/office/drawing/2014/main" id="{B1222B92-4CF0-3047-B5E7-0B5D8B8D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59" y="6583349"/>
            <a:ext cx="3081598" cy="3081601"/>
          </a:xfrm>
          <a:custGeom>
            <a:avLst/>
            <a:gdLst>
              <a:gd name="T0" fmla="*/ 2475 w 2476"/>
              <a:gd name="T1" fmla="*/ 1236 h 2474"/>
              <a:gd name="T2" fmla="*/ 2475 w 2476"/>
              <a:gd name="T3" fmla="*/ 1236 h 2474"/>
              <a:gd name="T4" fmla="*/ 1238 w 2476"/>
              <a:gd name="T5" fmla="*/ 2473 h 2474"/>
              <a:gd name="T6" fmla="*/ 1238 w 2476"/>
              <a:gd name="T7" fmla="*/ 2473 h 2474"/>
              <a:gd name="T8" fmla="*/ 0 w 2476"/>
              <a:gd name="T9" fmla="*/ 1236 h 2474"/>
              <a:gd name="T10" fmla="*/ 0 w 2476"/>
              <a:gd name="T11" fmla="*/ 1236 h 2474"/>
              <a:gd name="T12" fmla="*/ 1238 w 2476"/>
              <a:gd name="T13" fmla="*/ 0 h 2474"/>
              <a:gd name="T14" fmla="*/ 1238 w 2476"/>
              <a:gd name="T15" fmla="*/ 0 h 2474"/>
              <a:gd name="T16" fmla="*/ 2475 w 2476"/>
              <a:gd name="T17" fmla="*/ 1236 h 2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6" h="2474">
                <a:moveTo>
                  <a:pt x="2475" y="1236"/>
                </a:moveTo>
                <a:lnTo>
                  <a:pt x="2475" y="1236"/>
                </a:lnTo>
                <a:cubicBezTo>
                  <a:pt x="2475" y="1919"/>
                  <a:pt x="1921" y="2473"/>
                  <a:pt x="1238" y="2473"/>
                </a:cubicBezTo>
                <a:lnTo>
                  <a:pt x="1238" y="2473"/>
                </a:lnTo>
                <a:cubicBezTo>
                  <a:pt x="554" y="2473"/>
                  <a:pt x="0" y="1919"/>
                  <a:pt x="0" y="1236"/>
                </a:cubicBezTo>
                <a:lnTo>
                  <a:pt x="0" y="1236"/>
                </a:lnTo>
                <a:cubicBezTo>
                  <a:pt x="0" y="553"/>
                  <a:pt x="554" y="0"/>
                  <a:pt x="1238" y="0"/>
                </a:cubicBezTo>
                <a:lnTo>
                  <a:pt x="1238" y="0"/>
                </a:lnTo>
                <a:cubicBezTo>
                  <a:pt x="1921" y="0"/>
                  <a:pt x="2475" y="553"/>
                  <a:pt x="2475" y="1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DCECC183-EFE2-7447-828E-D9F7588F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59" y="9802274"/>
            <a:ext cx="3081598" cy="3081601"/>
          </a:xfrm>
          <a:custGeom>
            <a:avLst/>
            <a:gdLst>
              <a:gd name="T0" fmla="*/ 2475 w 2476"/>
              <a:gd name="T1" fmla="*/ 1237 h 2476"/>
              <a:gd name="T2" fmla="*/ 2475 w 2476"/>
              <a:gd name="T3" fmla="*/ 1237 h 2476"/>
              <a:gd name="T4" fmla="*/ 1238 w 2476"/>
              <a:gd name="T5" fmla="*/ 2475 h 2476"/>
              <a:gd name="T6" fmla="*/ 1238 w 2476"/>
              <a:gd name="T7" fmla="*/ 2475 h 2476"/>
              <a:gd name="T8" fmla="*/ 0 w 2476"/>
              <a:gd name="T9" fmla="*/ 1237 h 2476"/>
              <a:gd name="T10" fmla="*/ 0 w 2476"/>
              <a:gd name="T11" fmla="*/ 1237 h 2476"/>
              <a:gd name="T12" fmla="*/ 1238 w 2476"/>
              <a:gd name="T13" fmla="*/ 0 h 2476"/>
              <a:gd name="T14" fmla="*/ 1238 w 2476"/>
              <a:gd name="T15" fmla="*/ 0 h 2476"/>
              <a:gd name="T16" fmla="*/ 2475 w 2476"/>
              <a:gd name="T17" fmla="*/ 1237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6" h="2476">
                <a:moveTo>
                  <a:pt x="2475" y="1237"/>
                </a:moveTo>
                <a:lnTo>
                  <a:pt x="2475" y="1237"/>
                </a:lnTo>
                <a:cubicBezTo>
                  <a:pt x="2475" y="1921"/>
                  <a:pt x="1921" y="2475"/>
                  <a:pt x="1238" y="2475"/>
                </a:cubicBezTo>
                <a:lnTo>
                  <a:pt x="1238" y="2475"/>
                </a:lnTo>
                <a:cubicBezTo>
                  <a:pt x="554" y="2475"/>
                  <a:pt x="0" y="1921"/>
                  <a:pt x="0" y="1237"/>
                </a:cubicBezTo>
                <a:lnTo>
                  <a:pt x="0" y="1237"/>
                </a:lnTo>
                <a:cubicBezTo>
                  <a:pt x="0" y="554"/>
                  <a:pt x="554" y="0"/>
                  <a:pt x="1238" y="0"/>
                </a:cubicBezTo>
                <a:lnTo>
                  <a:pt x="1238" y="0"/>
                </a:lnTo>
                <a:cubicBezTo>
                  <a:pt x="1921" y="0"/>
                  <a:pt x="2475" y="554"/>
                  <a:pt x="2475" y="1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5A62E6D-7A34-2B44-B045-18C5DE45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40" y="4226834"/>
            <a:ext cx="1311597" cy="1361028"/>
          </a:xfrm>
          <a:custGeom>
            <a:avLst/>
            <a:gdLst>
              <a:gd name="connsiteX0" fmla="*/ 784399 w 1311597"/>
              <a:gd name="connsiteY0" fmla="*/ 1004159 h 1361028"/>
              <a:gd name="connsiteX1" fmla="*/ 784399 w 1311597"/>
              <a:gd name="connsiteY1" fmla="*/ 1089861 h 1361028"/>
              <a:gd name="connsiteX2" fmla="*/ 793113 w 1311597"/>
              <a:gd name="connsiteY2" fmla="*/ 1098556 h 1361028"/>
              <a:gd name="connsiteX3" fmla="*/ 1045815 w 1311597"/>
              <a:gd name="connsiteY3" fmla="*/ 1098556 h 1361028"/>
              <a:gd name="connsiteX4" fmla="*/ 1055773 w 1311597"/>
              <a:gd name="connsiteY4" fmla="*/ 1089861 h 1361028"/>
              <a:gd name="connsiteX5" fmla="*/ 1055773 w 1311597"/>
              <a:gd name="connsiteY5" fmla="*/ 1004159 h 1361028"/>
              <a:gd name="connsiteX6" fmla="*/ 793113 w 1311597"/>
              <a:gd name="connsiteY6" fmla="*/ 784316 h 1361028"/>
              <a:gd name="connsiteX7" fmla="*/ 784399 w 1311597"/>
              <a:gd name="connsiteY7" fmla="*/ 794252 h 1361028"/>
              <a:gd name="connsiteX8" fmla="*/ 784399 w 1311597"/>
              <a:gd name="connsiteY8" fmla="*/ 966898 h 1361028"/>
              <a:gd name="connsiteX9" fmla="*/ 1055773 w 1311597"/>
              <a:gd name="connsiteY9" fmla="*/ 966898 h 1361028"/>
              <a:gd name="connsiteX10" fmla="*/ 1055773 w 1311597"/>
              <a:gd name="connsiteY10" fmla="*/ 794252 h 1361028"/>
              <a:gd name="connsiteX11" fmla="*/ 1045815 w 1311597"/>
              <a:gd name="connsiteY11" fmla="*/ 784316 h 1361028"/>
              <a:gd name="connsiteX12" fmla="*/ 793113 w 1311597"/>
              <a:gd name="connsiteY12" fmla="*/ 747054 h 1361028"/>
              <a:gd name="connsiteX13" fmla="*/ 1045815 w 1311597"/>
              <a:gd name="connsiteY13" fmla="*/ 747054 h 1361028"/>
              <a:gd name="connsiteX14" fmla="*/ 1091873 w 1311597"/>
              <a:gd name="connsiteY14" fmla="*/ 794252 h 1361028"/>
              <a:gd name="connsiteX15" fmla="*/ 1091873 w 1311597"/>
              <a:gd name="connsiteY15" fmla="*/ 1089861 h 1361028"/>
              <a:gd name="connsiteX16" fmla="*/ 1045815 w 1311597"/>
              <a:gd name="connsiteY16" fmla="*/ 1135817 h 1361028"/>
              <a:gd name="connsiteX17" fmla="*/ 793113 w 1311597"/>
              <a:gd name="connsiteY17" fmla="*/ 1135817 h 1361028"/>
              <a:gd name="connsiteX18" fmla="*/ 747054 w 1311597"/>
              <a:gd name="connsiteY18" fmla="*/ 1089861 h 1361028"/>
              <a:gd name="connsiteX19" fmla="*/ 747054 w 1311597"/>
              <a:gd name="connsiteY19" fmla="*/ 794252 h 1361028"/>
              <a:gd name="connsiteX20" fmla="*/ 793113 w 1311597"/>
              <a:gd name="connsiteY20" fmla="*/ 747054 h 1361028"/>
              <a:gd name="connsiteX21" fmla="*/ 256103 w 1311597"/>
              <a:gd name="connsiteY21" fmla="*/ 743513 h 1361028"/>
              <a:gd name="connsiteX22" fmla="*/ 256103 w 1311597"/>
              <a:gd name="connsiteY22" fmla="*/ 1323603 h 1361028"/>
              <a:gd name="connsiteX23" fmla="*/ 614151 w 1311597"/>
              <a:gd name="connsiteY23" fmla="*/ 1323603 h 1361028"/>
              <a:gd name="connsiteX24" fmla="*/ 614151 w 1311597"/>
              <a:gd name="connsiteY24" fmla="*/ 743513 h 1361028"/>
              <a:gd name="connsiteX25" fmla="*/ 231239 w 1311597"/>
              <a:gd name="connsiteY25" fmla="*/ 551397 h 1361028"/>
              <a:gd name="connsiteX26" fmla="*/ 125565 w 1311597"/>
              <a:gd name="connsiteY26" fmla="*/ 611277 h 1361028"/>
              <a:gd name="connsiteX27" fmla="*/ 125565 w 1311597"/>
              <a:gd name="connsiteY27" fmla="*/ 1323603 h 1361028"/>
              <a:gd name="connsiteX28" fmla="*/ 220050 w 1311597"/>
              <a:gd name="connsiteY28" fmla="*/ 1323603 h 1361028"/>
              <a:gd name="connsiteX29" fmla="*/ 220050 w 1311597"/>
              <a:gd name="connsiteY29" fmla="*/ 724800 h 1361028"/>
              <a:gd name="connsiteX30" fmla="*/ 238698 w 1311597"/>
              <a:gd name="connsiteY30" fmla="*/ 706088 h 1361028"/>
              <a:gd name="connsiteX31" fmla="*/ 634042 w 1311597"/>
              <a:gd name="connsiteY31" fmla="*/ 706088 h 1361028"/>
              <a:gd name="connsiteX32" fmla="*/ 652691 w 1311597"/>
              <a:gd name="connsiteY32" fmla="*/ 724800 h 1361028"/>
              <a:gd name="connsiteX33" fmla="*/ 652691 w 1311597"/>
              <a:gd name="connsiteY33" fmla="*/ 1323603 h 1361028"/>
              <a:gd name="connsiteX34" fmla="*/ 1186032 w 1311597"/>
              <a:gd name="connsiteY34" fmla="*/ 1323603 h 1361028"/>
              <a:gd name="connsiteX35" fmla="*/ 1186032 w 1311597"/>
              <a:gd name="connsiteY35" fmla="*/ 611277 h 1361028"/>
              <a:gd name="connsiteX36" fmla="*/ 1080358 w 1311597"/>
              <a:gd name="connsiteY36" fmla="*/ 551397 h 1361028"/>
              <a:gd name="connsiteX37" fmla="*/ 974684 w 1311597"/>
              <a:gd name="connsiteY37" fmla="*/ 611277 h 1361028"/>
              <a:gd name="connsiteX38" fmla="*/ 867768 w 1311597"/>
              <a:gd name="connsiteY38" fmla="*/ 551397 h 1361028"/>
              <a:gd name="connsiteX39" fmla="*/ 762094 w 1311597"/>
              <a:gd name="connsiteY39" fmla="*/ 611277 h 1361028"/>
              <a:gd name="connsiteX40" fmla="*/ 656420 w 1311597"/>
              <a:gd name="connsiteY40" fmla="*/ 551397 h 1361028"/>
              <a:gd name="connsiteX41" fmla="*/ 549503 w 1311597"/>
              <a:gd name="connsiteY41" fmla="*/ 611277 h 1361028"/>
              <a:gd name="connsiteX42" fmla="*/ 443830 w 1311597"/>
              <a:gd name="connsiteY42" fmla="*/ 551397 h 1361028"/>
              <a:gd name="connsiteX43" fmla="*/ 336913 w 1311597"/>
              <a:gd name="connsiteY43" fmla="*/ 611277 h 1361028"/>
              <a:gd name="connsiteX44" fmla="*/ 231239 w 1311597"/>
              <a:gd name="connsiteY44" fmla="*/ 551397 h 1361028"/>
              <a:gd name="connsiteX45" fmla="*/ 1100250 w 1311597"/>
              <a:gd name="connsiteY45" fmla="*/ 479042 h 1361028"/>
              <a:gd name="connsiteX46" fmla="*/ 1100250 w 1311597"/>
              <a:gd name="connsiteY46" fmla="*/ 485280 h 1361028"/>
              <a:gd name="connsiteX47" fmla="*/ 1187275 w 1311597"/>
              <a:gd name="connsiteY47" fmla="*/ 572605 h 1361028"/>
              <a:gd name="connsiteX48" fmla="*/ 1274300 w 1311597"/>
              <a:gd name="connsiteY48" fmla="*/ 485280 h 1361028"/>
              <a:gd name="connsiteX49" fmla="*/ 1274300 w 1311597"/>
              <a:gd name="connsiteY49" fmla="*/ 479042 h 1361028"/>
              <a:gd name="connsiteX50" fmla="*/ 886416 w 1311597"/>
              <a:gd name="connsiteY50" fmla="*/ 479042 h 1361028"/>
              <a:gd name="connsiteX51" fmla="*/ 886416 w 1311597"/>
              <a:gd name="connsiteY51" fmla="*/ 485280 h 1361028"/>
              <a:gd name="connsiteX52" fmla="*/ 974684 w 1311597"/>
              <a:gd name="connsiteY52" fmla="*/ 572605 h 1361028"/>
              <a:gd name="connsiteX53" fmla="*/ 1061710 w 1311597"/>
              <a:gd name="connsiteY53" fmla="*/ 485280 h 1361028"/>
              <a:gd name="connsiteX54" fmla="*/ 1061710 w 1311597"/>
              <a:gd name="connsiteY54" fmla="*/ 479042 h 1361028"/>
              <a:gd name="connsiteX55" fmla="*/ 675069 w 1311597"/>
              <a:gd name="connsiteY55" fmla="*/ 479042 h 1361028"/>
              <a:gd name="connsiteX56" fmla="*/ 675069 w 1311597"/>
              <a:gd name="connsiteY56" fmla="*/ 485280 h 1361028"/>
              <a:gd name="connsiteX57" fmla="*/ 762094 w 1311597"/>
              <a:gd name="connsiteY57" fmla="*/ 572605 h 1361028"/>
              <a:gd name="connsiteX58" fmla="*/ 849119 w 1311597"/>
              <a:gd name="connsiteY58" fmla="*/ 485280 h 1361028"/>
              <a:gd name="connsiteX59" fmla="*/ 849119 w 1311597"/>
              <a:gd name="connsiteY59" fmla="*/ 479042 h 1361028"/>
              <a:gd name="connsiteX60" fmla="*/ 462478 w 1311597"/>
              <a:gd name="connsiteY60" fmla="*/ 479042 h 1361028"/>
              <a:gd name="connsiteX61" fmla="*/ 462478 w 1311597"/>
              <a:gd name="connsiteY61" fmla="*/ 485280 h 1361028"/>
              <a:gd name="connsiteX62" fmla="*/ 549503 w 1311597"/>
              <a:gd name="connsiteY62" fmla="*/ 572605 h 1361028"/>
              <a:gd name="connsiteX63" fmla="*/ 636529 w 1311597"/>
              <a:gd name="connsiteY63" fmla="*/ 485280 h 1361028"/>
              <a:gd name="connsiteX64" fmla="*/ 636529 w 1311597"/>
              <a:gd name="connsiteY64" fmla="*/ 479042 h 1361028"/>
              <a:gd name="connsiteX65" fmla="*/ 249887 w 1311597"/>
              <a:gd name="connsiteY65" fmla="*/ 479042 h 1361028"/>
              <a:gd name="connsiteX66" fmla="*/ 249887 w 1311597"/>
              <a:gd name="connsiteY66" fmla="*/ 485280 h 1361028"/>
              <a:gd name="connsiteX67" fmla="*/ 336913 w 1311597"/>
              <a:gd name="connsiteY67" fmla="*/ 572605 h 1361028"/>
              <a:gd name="connsiteX68" fmla="*/ 425181 w 1311597"/>
              <a:gd name="connsiteY68" fmla="*/ 485280 h 1361028"/>
              <a:gd name="connsiteX69" fmla="*/ 425181 w 1311597"/>
              <a:gd name="connsiteY69" fmla="*/ 479042 h 1361028"/>
              <a:gd name="connsiteX70" fmla="*/ 37297 w 1311597"/>
              <a:gd name="connsiteY70" fmla="*/ 479042 h 1361028"/>
              <a:gd name="connsiteX71" fmla="*/ 37297 w 1311597"/>
              <a:gd name="connsiteY71" fmla="*/ 485280 h 1361028"/>
              <a:gd name="connsiteX72" fmla="*/ 124322 w 1311597"/>
              <a:gd name="connsiteY72" fmla="*/ 572605 h 1361028"/>
              <a:gd name="connsiteX73" fmla="*/ 212591 w 1311597"/>
              <a:gd name="connsiteY73" fmla="*/ 485280 h 1361028"/>
              <a:gd name="connsiteX74" fmla="*/ 212591 w 1311597"/>
              <a:gd name="connsiteY74" fmla="*/ 479042 h 1361028"/>
              <a:gd name="connsiteX75" fmla="*/ 162862 w 1311597"/>
              <a:gd name="connsiteY75" fmla="*/ 170908 h 1361028"/>
              <a:gd name="connsiteX76" fmla="*/ 47242 w 1311597"/>
              <a:gd name="connsiteY76" fmla="*/ 441617 h 1361028"/>
              <a:gd name="connsiteX77" fmla="*/ 231239 w 1311597"/>
              <a:gd name="connsiteY77" fmla="*/ 441617 h 1361028"/>
              <a:gd name="connsiteX78" fmla="*/ 443830 w 1311597"/>
              <a:gd name="connsiteY78" fmla="*/ 441617 h 1361028"/>
              <a:gd name="connsiteX79" fmla="*/ 656420 w 1311597"/>
              <a:gd name="connsiteY79" fmla="*/ 441617 h 1361028"/>
              <a:gd name="connsiteX80" fmla="*/ 867768 w 1311597"/>
              <a:gd name="connsiteY80" fmla="*/ 441617 h 1361028"/>
              <a:gd name="connsiteX81" fmla="*/ 1080358 w 1311597"/>
              <a:gd name="connsiteY81" fmla="*/ 441617 h 1361028"/>
              <a:gd name="connsiteX82" fmla="*/ 1264355 w 1311597"/>
              <a:gd name="connsiteY82" fmla="*/ 441617 h 1361028"/>
              <a:gd name="connsiteX83" fmla="*/ 1148735 w 1311597"/>
              <a:gd name="connsiteY83" fmla="*/ 170908 h 1361028"/>
              <a:gd name="connsiteX84" fmla="*/ 220050 w 1311597"/>
              <a:gd name="connsiteY84" fmla="*/ 37425 h 1361028"/>
              <a:gd name="connsiteX85" fmla="*/ 169078 w 1311597"/>
              <a:gd name="connsiteY85" fmla="*/ 88573 h 1361028"/>
              <a:gd name="connsiteX86" fmla="*/ 169078 w 1311597"/>
              <a:gd name="connsiteY86" fmla="*/ 132236 h 1361028"/>
              <a:gd name="connsiteX87" fmla="*/ 1142519 w 1311597"/>
              <a:gd name="connsiteY87" fmla="*/ 132236 h 1361028"/>
              <a:gd name="connsiteX88" fmla="*/ 1142519 w 1311597"/>
              <a:gd name="connsiteY88" fmla="*/ 88573 h 1361028"/>
              <a:gd name="connsiteX89" fmla="*/ 1091547 w 1311597"/>
              <a:gd name="connsiteY89" fmla="*/ 37425 h 1361028"/>
              <a:gd name="connsiteX90" fmla="*/ 220050 w 1311597"/>
              <a:gd name="connsiteY90" fmla="*/ 0 h 1361028"/>
              <a:gd name="connsiteX91" fmla="*/ 1091547 w 1311597"/>
              <a:gd name="connsiteY91" fmla="*/ 0 h 1361028"/>
              <a:gd name="connsiteX92" fmla="*/ 1179816 w 1311597"/>
              <a:gd name="connsiteY92" fmla="*/ 88573 h 1361028"/>
              <a:gd name="connsiteX93" fmla="*/ 1179816 w 1311597"/>
              <a:gd name="connsiteY93" fmla="*/ 147206 h 1361028"/>
              <a:gd name="connsiteX94" fmla="*/ 1310354 w 1311597"/>
              <a:gd name="connsiteY94" fmla="*/ 452844 h 1361028"/>
              <a:gd name="connsiteX95" fmla="*/ 1311597 w 1311597"/>
              <a:gd name="connsiteY95" fmla="*/ 456587 h 1361028"/>
              <a:gd name="connsiteX96" fmla="*/ 1311597 w 1311597"/>
              <a:gd name="connsiteY96" fmla="*/ 457834 h 1361028"/>
              <a:gd name="connsiteX97" fmla="*/ 1311597 w 1311597"/>
              <a:gd name="connsiteY97" fmla="*/ 460329 h 1361028"/>
              <a:gd name="connsiteX98" fmla="*/ 1311597 w 1311597"/>
              <a:gd name="connsiteY98" fmla="*/ 485280 h 1361028"/>
              <a:gd name="connsiteX99" fmla="*/ 1223328 w 1311597"/>
              <a:gd name="connsiteY99" fmla="*/ 605040 h 1361028"/>
              <a:gd name="connsiteX100" fmla="*/ 1223328 w 1311597"/>
              <a:gd name="connsiteY100" fmla="*/ 1342315 h 1361028"/>
              <a:gd name="connsiteX101" fmla="*/ 1205923 w 1311597"/>
              <a:gd name="connsiteY101" fmla="*/ 1361028 h 1361028"/>
              <a:gd name="connsiteX102" fmla="*/ 634042 w 1311597"/>
              <a:gd name="connsiteY102" fmla="*/ 1361028 h 1361028"/>
              <a:gd name="connsiteX103" fmla="*/ 238698 w 1311597"/>
              <a:gd name="connsiteY103" fmla="*/ 1361028 h 1361028"/>
              <a:gd name="connsiteX104" fmla="*/ 105674 w 1311597"/>
              <a:gd name="connsiteY104" fmla="*/ 1361028 h 1361028"/>
              <a:gd name="connsiteX105" fmla="*/ 88269 w 1311597"/>
              <a:gd name="connsiteY105" fmla="*/ 1342315 h 1361028"/>
              <a:gd name="connsiteX106" fmla="*/ 88269 w 1311597"/>
              <a:gd name="connsiteY106" fmla="*/ 605040 h 1361028"/>
              <a:gd name="connsiteX107" fmla="*/ 0 w 1311597"/>
              <a:gd name="connsiteY107" fmla="*/ 485280 h 1361028"/>
              <a:gd name="connsiteX108" fmla="*/ 0 w 1311597"/>
              <a:gd name="connsiteY108" fmla="*/ 460329 h 1361028"/>
              <a:gd name="connsiteX109" fmla="*/ 0 w 1311597"/>
              <a:gd name="connsiteY109" fmla="*/ 457834 h 1361028"/>
              <a:gd name="connsiteX110" fmla="*/ 0 w 1311597"/>
              <a:gd name="connsiteY110" fmla="*/ 456587 h 1361028"/>
              <a:gd name="connsiteX111" fmla="*/ 1243 w 1311597"/>
              <a:gd name="connsiteY111" fmla="*/ 452844 h 1361028"/>
              <a:gd name="connsiteX112" fmla="*/ 131781 w 1311597"/>
              <a:gd name="connsiteY112" fmla="*/ 147206 h 1361028"/>
              <a:gd name="connsiteX113" fmla="*/ 131781 w 1311597"/>
              <a:gd name="connsiteY113" fmla="*/ 88573 h 1361028"/>
              <a:gd name="connsiteX114" fmla="*/ 220050 w 1311597"/>
              <a:gd name="connsiteY114" fmla="*/ 0 h 136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311597" h="1361028">
                <a:moveTo>
                  <a:pt x="784399" y="1004159"/>
                </a:moveTo>
                <a:lnTo>
                  <a:pt x="784399" y="1089861"/>
                </a:lnTo>
                <a:cubicBezTo>
                  <a:pt x="784399" y="1094829"/>
                  <a:pt x="788134" y="1098556"/>
                  <a:pt x="793113" y="1098556"/>
                </a:cubicBezTo>
                <a:lnTo>
                  <a:pt x="1045815" y="1098556"/>
                </a:lnTo>
                <a:cubicBezTo>
                  <a:pt x="1050794" y="1098556"/>
                  <a:pt x="1055773" y="1094829"/>
                  <a:pt x="1055773" y="1089861"/>
                </a:cubicBezTo>
                <a:lnTo>
                  <a:pt x="1055773" y="1004159"/>
                </a:lnTo>
                <a:close/>
                <a:moveTo>
                  <a:pt x="793113" y="784316"/>
                </a:moveTo>
                <a:cubicBezTo>
                  <a:pt x="788134" y="784316"/>
                  <a:pt x="784399" y="789284"/>
                  <a:pt x="784399" y="794252"/>
                </a:cubicBezTo>
                <a:lnTo>
                  <a:pt x="784399" y="966898"/>
                </a:lnTo>
                <a:lnTo>
                  <a:pt x="1055773" y="966898"/>
                </a:lnTo>
                <a:lnTo>
                  <a:pt x="1055773" y="794252"/>
                </a:lnTo>
                <a:cubicBezTo>
                  <a:pt x="1055773" y="789284"/>
                  <a:pt x="1050794" y="784316"/>
                  <a:pt x="1045815" y="784316"/>
                </a:cubicBezTo>
                <a:close/>
                <a:moveTo>
                  <a:pt x="793113" y="747054"/>
                </a:moveTo>
                <a:lnTo>
                  <a:pt x="1045815" y="747054"/>
                </a:lnTo>
                <a:cubicBezTo>
                  <a:pt x="1071956" y="747054"/>
                  <a:pt x="1091873" y="768169"/>
                  <a:pt x="1091873" y="794252"/>
                </a:cubicBezTo>
                <a:lnTo>
                  <a:pt x="1091873" y="1089861"/>
                </a:lnTo>
                <a:cubicBezTo>
                  <a:pt x="1091873" y="1114702"/>
                  <a:pt x="1071956" y="1135817"/>
                  <a:pt x="1045815" y="1135817"/>
                </a:cubicBezTo>
                <a:lnTo>
                  <a:pt x="793113" y="1135817"/>
                </a:lnTo>
                <a:cubicBezTo>
                  <a:pt x="766972" y="1135817"/>
                  <a:pt x="747054" y="1114702"/>
                  <a:pt x="747054" y="1089861"/>
                </a:cubicBezTo>
                <a:lnTo>
                  <a:pt x="747054" y="794252"/>
                </a:lnTo>
                <a:cubicBezTo>
                  <a:pt x="747054" y="768169"/>
                  <a:pt x="766972" y="747054"/>
                  <a:pt x="793113" y="747054"/>
                </a:cubicBezTo>
                <a:close/>
                <a:moveTo>
                  <a:pt x="256103" y="743513"/>
                </a:moveTo>
                <a:lnTo>
                  <a:pt x="256103" y="1323603"/>
                </a:lnTo>
                <a:lnTo>
                  <a:pt x="614151" y="1323603"/>
                </a:lnTo>
                <a:lnTo>
                  <a:pt x="614151" y="743513"/>
                </a:lnTo>
                <a:close/>
                <a:moveTo>
                  <a:pt x="231239" y="551397"/>
                </a:moveTo>
                <a:cubicBezTo>
                  <a:pt x="208861" y="586327"/>
                  <a:pt x="170321" y="611277"/>
                  <a:pt x="125565" y="611277"/>
                </a:cubicBezTo>
                <a:lnTo>
                  <a:pt x="125565" y="1323603"/>
                </a:lnTo>
                <a:lnTo>
                  <a:pt x="220050" y="1323603"/>
                </a:lnTo>
                <a:lnTo>
                  <a:pt x="220050" y="724800"/>
                </a:lnTo>
                <a:cubicBezTo>
                  <a:pt x="220050" y="714820"/>
                  <a:pt x="227509" y="706088"/>
                  <a:pt x="238698" y="706088"/>
                </a:cubicBezTo>
                <a:lnTo>
                  <a:pt x="634042" y="706088"/>
                </a:lnTo>
                <a:cubicBezTo>
                  <a:pt x="643988" y="706088"/>
                  <a:pt x="652691" y="714820"/>
                  <a:pt x="652691" y="724800"/>
                </a:cubicBezTo>
                <a:lnTo>
                  <a:pt x="652691" y="1323603"/>
                </a:lnTo>
                <a:lnTo>
                  <a:pt x="1186032" y="1323603"/>
                </a:lnTo>
                <a:lnTo>
                  <a:pt x="1186032" y="611277"/>
                </a:lnTo>
                <a:cubicBezTo>
                  <a:pt x="1141276" y="611277"/>
                  <a:pt x="1102736" y="586327"/>
                  <a:pt x="1080358" y="551397"/>
                </a:cubicBezTo>
                <a:cubicBezTo>
                  <a:pt x="1059223" y="586327"/>
                  <a:pt x="1019440" y="611277"/>
                  <a:pt x="974684" y="611277"/>
                </a:cubicBezTo>
                <a:cubicBezTo>
                  <a:pt x="929929" y="611277"/>
                  <a:pt x="890146" y="586327"/>
                  <a:pt x="867768" y="551397"/>
                </a:cubicBezTo>
                <a:cubicBezTo>
                  <a:pt x="845390" y="586327"/>
                  <a:pt x="806850" y="611277"/>
                  <a:pt x="762094" y="611277"/>
                </a:cubicBezTo>
                <a:cubicBezTo>
                  <a:pt x="717338" y="611277"/>
                  <a:pt x="677555" y="586327"/>
                  <a:pt x="656420" y="551397"/>
                </a:cubicBezTo>
                <a:cubicBezTo>
                  <a:pt x="634042" y="586327"/>
                  <a:pt x="594259" y="611277"/>
                  <a:pt x="549503" y="611277"/>
                </a:cubicBezTo>
                <a:cubicBezTo>
                  <a:pt x="504747" y="611277"/>
                  <a:pt x="464964" y="586327"/>
                  <a:pt x="443830" y="551397"/>
                </a:cubicBezTo>
                <a:cubicBezTo>
                  <a:pt x="421452" y="586327"/>
                  <a:pt x="381669" y="611277"/>
                  <a:pt x="336913" y="611277"/>
                </a:cubicBezTo>
                <a:cubicBezTo>
                  <a:pt x="292157" y="611277"/>
                  <a:pt x="252374" y="586327"/>
                  <a:pt x="231239" y="551397"/>
                </a:cubicBezTo>
                <a:close/>
                <a:moveTo>
                  <a:pt x="1100250" y="479042"/>
                </a:moveTo>
                <a:lnTo>
                  <a:pt x="1100250" y="485280"/>
                </a:lnTo>
                <a:cubicBezTo>
                  <a:pt x="1100250" y="533932"/>
                  <a:pt x="1138789" y="572605"/>
                  <a:pt x="1187275" y="572605"/>
                </a:cubicBezTo>
                <a:cubicBezTo>
                  <a:pt x="1234517" y="572605"/>
                  <a:pt x="1274300" y="533932"/>
                  <a:pt x="1274300" y="485280"/>
                </a:cubicBezTo>
                <a:lnTo>
                  <a:pt x="1274300" y="479042"/>
                </a:lnTo>
                <a:close/>
                <a:moveTo>
                  <a:pt x="886416" y="479042"/>
                </a:moveTo>
                <a:lnTo>
                  <a:pt x="886416" y="485280"/>
                </a:lnTo>
                <a:cubicBezTo>
                  <a:pt x="886416" y="533932"/>
                  <a:pt x="926199" y="572605"/>
                  <a:pt x="974684" y="572605"/>
                </a:cubicBezTo>
                <a:cubicBezTo>
                  <a:pt x="1023170" y="572605"/>
                  <a:pt x="1061710" y="533932"/>
                  <a:pt x="1061710" y="485280"/>
                </a:cubicBezTo>
                <a:lnTo>
                  <a:pt x="1061710" y="479042"/>
                </a:lnTo>
                <a:close/>
                <a:moveTo>
                  <a:pt x="675069" y="479042"/>
                </a:moveTo>
                <a:lnTo>
                  <a:pt x="675069" y="485280"/>
                </a:lnTo>
                <a:cubicBezTo>
                  <a:pt x="675069" y="533932"/>
                  <a:pt x="713608" y="572605"/>
                  <a:pt x="762094" y="572605"/>
                </a:cubicBezTo>
                <a:cubicBezTo>
                  <a:pt x="810579" y="572605"/>
                  <a:pt x="849119" y="533932"/>
                  <a:pt x="849119" y="485280"/>
                </a:cubicBezTo>
                <a:lnTo>
                  <a:pt x="849119" y="479042"/>
                </a:lnTo>
                <a:close/>
                <a:moveTo>
                  <a:pt x="462478" y="479042"/>
                </a:moveTo>
                <a:lnTo>
                  <a:pt x="462478" y="485280"/>
                </a:lnTo>
                <a:cubicBezTo>
                  <a:pt x="462478" y="533932"/>
                  <a:pt x="501018" y="572605"/>
                  <a:pt x="549503" y="572605"/>
                </a:cubicBezTo>
                <a:cubicBezTo>
                  <a:pt x="597989" y="572605"/>
                  <a:pt x="636529" y="533932"/>
                  <a:pt x="636529" y="485280"/>
                </a:cubicBezTo>
                <a:lnTo>
                  <a:pt x="636529" y="479042"/>
                </a:lnTo>
                <a:close/>
                <a:moveTo>
                  <a:pt x="249887" y="479042"/>
                </a:moveTo>
                <a:lnTo>
                  <a:pt x="249887" y="485280"/>
                </a:lnTo>
                <a:cubicBezTo>
                  <a:pt x="249887" y="533932"/>
                  <a:pt x="288427" y="572605"/>
                  <a:pt x="336913" y="572605"/>
                </a:cubicBezTo>
                <a:cubicBezTo>
                  <a:pt x="385398" y="572605"/>
                  <a:pt x="425181" y="533932"/>
                  <a:pt x="425181" y="485280"/>
                </a:cubicBezTo>
                <a:lnTo>
                  <a:pt x="425181" y="479042"/>
                </a:lnTo>
                <a:close/>
                <a:moveTo>
                  <a:pt x="37297" y="479042"/>
                </a:moveTo>
                <a:lnTo>
                  <a:pt x="37297" y="485280"/>
                </a:lnTo>
                <a:cubicBezTo>
                  <a:pt x="37297" y="533932"/>
                  <a:pt x="77080" y="572605"/>
                  <a:pt x="124322" y="572605"/>
                </a:cubicBezTo>
                <a:cubicBezTo>
                  <a:pt x="172808" y="572605"/>
                  <a:pt x="212591" y="533932"/>
                  <a:pt x="212591" y="485280"/>
                </a:cubicBezTo>
                <a:lnTo>
                  <a:pt x="212591" y="479042"/>
                </a:lnTo>
                <a:close/>
                <a:moveTo>
                  <a:pt x="162862" y="170908"/>
                </a:moveTo>
                <a:lnTo>
                  <a:pt x="47242" y="441617"/>
                </a:lnTo>
                <a:lnTo>
                  <a:pt x="231239" y="441617"/>
                </a:lnTo>
                <a:lnTo>
                  <a:pt x="443830" y="441617"/>
                </a:lnTo>
                <a:lnTo>
                  <a:pt x="656420" y="441617"/>
                </a:lnTo>
                <a:lnTo>
                  <a:pt x="867768" y="441617"/>
                </a:lnTo>
                <a:lnTo>
                  <a:pt x="1080358" y="441617"/>
                </a:lnTo>
                <a:lnTo>
                  <a:pt x="1264355" y="441617"/>
                </a:lnTo>
                <a:lnTo>
                  <a:pt x="1148735" y="170908"/>
                </a:lnTo>
                <a:close/>
                <a:moveTo>
                  <a:pt x="220050" y="37425"/>
                </a:moveTo>
                <a:cubicBezTo>
                  <a:pt x="191456" y="37425"/>
                  <a:pt x="169078" y="61128"/>
                  <a:pt x="169078" y="88573"/>
                </a:cubicBezTo>
                <a:lnTo>
                  <a:pt x="169078" y="132236"/>
                </a:lnTo>
                <a:lnTo>
                  <a:pt x="1142519" y="132236"/>
                </a:lnTo>
                <a:lnTo>
                  <a:pt x="1142519" y="88573"/>
                </a:lnTo>
                <a:cubicBezTo>
                  <a:pt x="1142519" y="61128"/>
                  <a:pt x="1120141" y="37425"/>
                  <a:pt x="1091547" y="37425"/>
                </a:cubicBezTo>
                <a:close/>
                <a:moveTo>
                  <a:pt x="220050" y="0"/>
                </a:moveTo>
                <a:lnTo>
                  <a:pt x="1091547" y="0"/>
                </a:lnTo>
                <a:cubicBezTo>
                  <a:pt x="1140033" y="0"/>
                  <a:pt x="1179816" y="39920"/>
                  <a:pt x="1179816" y="88573"/>
                </a:cubicBezTo>
                <a:lnTo>
                  <a:pt x="1179816" y="147206"/>
                </a:lnTo>
                <a:lnTo>
                  <a:pt x="1310354" y="452844"/>
                </a:lnTo>
                <a:cubicBezTo>
                  <a:pt x="1311597" y="454092"/>
                  <a:pt x="1311597" y="455339"/>
                  <a:pt x="1311597" y="456587"/>
                </a:cubicBezTo>
                <a:cubicBezTo>
                  <a:pt x="1311597" y="457834"/>
                  <a:pt x="1311597" y="457834"/>
                  <a:pt x="1311597" y="457834"/>
                </a:cubicBezTo>
                <a:cubicBezTo>
                  <a:pt x="1311597" y="459082"/>
                  <a:pt x="1311597" y="459082"/>
                  <a:pt x="1311597" y="460329"/>
                </a:cubicBezTo>
                <a:lnTo>
                  <a:pt x="1311597" y="485280"/>
                </a:lnTo>
                <a:cubicBezTo>
                  <a:pt x="1311597" y="542665"/>
                  <a:pt x="1274300" y="590070"/>
                  <a:pt x="1223328" y="605040"/>
                </a:cubicBezTo>
                <a:lnTo>
                  <a:pt x="1223328" y="1342315"/>
                </a:lnTo>
                <a:cubicBezTo>
                  <a:pt x="1223328" y="1352295"/>
                  <a:pt x="1215869" y="1361028"/>
                  <a:pt x="1205923" y="1361028"/>
                </a:cubicBezTo>
                <a:lnTo>
                  <a:pt x="634042" y="1361028"/>
                </a:lnTo>
                <a:lnTo>
                  <a:pt x="238698" y="1361028"/>
                </a:lnTo>
                <a:lnTo>
                  <a:pt x="105674" y="1361028"/>
                </a:lnTo>
                <a:cubicBezTo>
                  <a:pt x="95728" y="1361028"/>
                  <a:pt x="88269" y="1352295"/>
                  <a:pt x="88269" y="1342315"/>
                </a:cubicBezTo>
                <a:lnTo>
                  <a:pt x="88269" y="605040"/>
                </a:lnTo>
                <a:cubicBezTo>
                  <a:pt x="37297" y="590070"/>
                  <a:pt x="0" y="542665"/>
                  <a:pt x="0" y="485280"/>
                </a:cubicBezTo>
                <a:lnTo>
                  <a:pt x="0" y="460329"/>
                </a:lnTo>
                <a:cubicBezTo>
                  <a:pt x="0" y="459082"/>
                  <a:pt x="0" y="459082"/>
                  <a:pt x="0" y="457834"/>
                </a:cubicBezTo>
                <a:cubicBezTo>
                  <a:pt x="0" y="457834"/>
                  <a:pt x="0" y="457834"/>
                  <a:pt x="0" y="456587"/>
                </a:cubicBezTo>
                <a:cubicBezTo>
                  <a:pt x="0" y="455339"/>
                  <a:pt x="0" y="454092"/>
                  <a:pt x="1243" y="452844"/>
                </a:cubicBezTo>
                <a:lnTo>
                  <a:pt x="131781" y="147206"/>
                </a:lnTo>
                <a:lnTo>
                  <a:pt x="131781" y="88573"/>
                </a:lnTo>
                <a:cubicBezTo>
                  <a:pt x="131781" y="39920"/>
                  <a:pt x="171564" y="0"/>
                  <a:pt x="220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4A1D59E-B523-AC41-B1BC-3728D5E8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08" y="10749886"/>
            <a:ext cx="1457753" cy="1193430"/>
          </a:xfrm>
          <a:custGeom>
            <a:avLst/>
            <a:gdLst>
              <a:gd name="connsiteX0" fmla="*/ 366706 w 1457753"/>
              <a:gd name="connsiteY0" fmla="*/ 1083660 h 1193430"/>
              <a:gd name="connsiteX1" fmla="*/ 365459 w 1457753"/>
              <a:gd name="connsiteY1" fmla="*/ 1086155 h 1193430"/>
              <a:gd name="connsiteX2" fmla="*/ 365459 w 1457753"/>
              <a:gd name="connsiteY2" fmla="*/ 1154761 h 1193430"/>
              <a:gd name="connsiteX3" fmla="*/ 366706 w 1457753"/>
              <a:gd name="connsiteY3" fmla="*/ 1156008 h 1193430"/>
              <a:gd name="connsiteX4" fmla="*/ 1091048 w 1457753"/>
              <a:gd name="connsiteY4" fmla="*/ 1156008 h 1193430"/>
              <a:gd name="connsiteX5" fmla="*/ 1092294 w 1457753"/>
              <a:gd name="connsiteY5" fmla="*/ 1154761 h 1193430"/>
              <a:gd name="connsiteX6" fmla="*/ 1092294 w 1457753"/>
              <a:gd name="connsiteY6" fmla="*/ 1086155 h 1193430"/>
              <a:gd name="connsiteX7" fmla="*/ 1091048 w 1457753"/>
              <a:gd name="connsiteY7" fmla="*/ 1083660 h 1193430"/>
              <a:gd name="connsiteX8" fmla="*/ 1017491 w 1457753"/>
              <a:gd name="connsiteY8" fmla="*/ 1083660 h 1193430"/>
              <a:gd name="connsiteX9" fmla="*/ 440262 w 1457753"/>
              <a:gd name="connsiteY9" fmla="*/ 1083660 h 1193430"/>
              <a:gd name="connsiteX10" fmla="*/ 1057386 w 1457753"/>
              <a:gd name="connsiteY10" fmla="*/ 1028776 h 1193430"/>
              <a:gd name="connsiteX11" fmla="*/ 1057386 w 1457753"/>
              <a:gd name="connsiteY11" fmla="*/ 1044991 h 1193430"/>
              <a:gd name="connsiteX12" fmla="*/ 1057386 w 1457753"/>
              <a:gd name="connsiteY12" fmla="*/ 1046239 h 1193430"/>
              <a:gd name="connsiteX13" fmla="*/ 1091048 w 1457753"/>
              <a:gd name="connsiteY13" fmla="*/ 1046239 h 1193430"/>
              <a:gd name="connsiteX14" fmla="*/ 1129696 w 1457753"/>
              <a:gd name="connsiteY14" fmla="*/ 1086155 h 1193430"/>
              <a:gd name="connsiteX15" fmla="*/ 1129696 w 1457753"/>
              <a:gd name="connsiteY15" fmla="*/ 1102371 h 1193430"/>
              <a:gd name="connsiteX16" fmla="*/ 1410207 w 1457753"/>
              <a:gd name="connsiteY16" fmla="*/ 1102371 h 1193430"/>
              <a:gd name="connsiteX17" fmla="*/ 1420180 w 1457753"/>
              <a:gd name="connsiteY17" fmla="*/ 1091145 h 1193430"/>
              <a:gd name="connsiteX18" fmla="*/ 1420180 w 1457753"/>
              <a:gd name="connsiteY18" fmla="*/ 1040002 h 1193430"/>
              <a:gd name="connsiteX19" fmla="*/ 1410207 w 1457753"/>
              <a:gd name="connsiteY19" fmla="*/ 1028776 h 1193430"/>
              <a:gd name="connsiteX20" fmla="*/ 47547 w 1457753"/>
              <a:gd name="connsiteY20" fmla="*/ 1028776 h 1193430"/>
              <a:gd name="connsiteX21" fmla="*/ 37573 w 1457753"/>
              <a:gd name="connsiteY21" fmla="*/ 1040002 h 1193430"/>
              <a:gd name="connsiteX22" fmla="*/ 37573 w 1457753"/>
              <a:gd name="connsiteY22" fmla="*/ 1091145 h 1193430"/>
              <a:gd name="connsiteX23" fmla="*/ 47547 w 1457753"/>
              <a:gd name="connsiteY23" fmla="*/ 1102371 h 1193430"/>
              <a:gd name="connsiteX24" fmla="*/ 328058 w 1457753"/>
              <a:gd name="connsiteY24" fmla="*/ 1102371 h 1193430"/>
              <a:gd name="connsiteX25" fmla="*/ 328058 w 1457753"/>
              <a:gd name="connsiteY25" fmla="*/ 1086155 h 1193430"/>
              <a:gd name="connsiteX26" fmla="*/ 366706 w 1457753"/>
              <a:gd name="connsiteY26" fmla="*/ 1046239 h 1193430"/>
              <a:gd name="connsiteX27" fmla="*/ 400367 w 1457753"/>
              <a:gd name="connsiteY27" fmla="*/ 1046239 h 1193430"/>
              <a:gd name="connsiteX28" fmla="*/ 400367 w 1457753"/>
              <a:gd name="connsiteY28" fmla="*/ 1044991 h 1193430"/>
              <a:gd name="connsiteX29" fmla="*/ 400367 w 1457753"/>
              <a:gd name="connsiteY29" fmla="*/ 1028776 h 1193430"/>
              <a:gd name="connsiteX30" fmla="*/ 440262 w 1457753"/>
              <a:gd name="connsiteY30" fmla="*/ 975138 h 1193430"/>
              <a:gd name="connsiteX31" fmla="*/ 437768 w 1457753"/>
              <a:gd name="connsiteY31" fmla="*/ 976386 h 1193430"/>
              <a:gd name="connsiteX32" fmla="*/ 437768 w 1457753"/>
              <a:gd name="connsiteY32" fmla="*/ 1044991 h 1193430"/>
              <a:gd name="connsiteX33" fmla="*/ 440262 w 1457753"/>
              <a:gd name="connsiteY33" fmla="*/ 1046239 h 1193430"/>
              <a:gd name="connsiteX34" fmla="*/ 1017491 w 1457753"/>
              <a:gd name="connsiteY34" fmla="*/ 1046239 h 1193430"/>
              <a:gd name="connsiteX35" fmla="*/ 1019984 w 1457753"/>
              <a:gd name="connsiteY35" fmla="*/ 1044991 h 1193430"/>
              <a:gd name="connsiteX36" fmla="*/ 1019984 w 1457753"/>
              <a:gd name="connsiteY36" fmla="*/ 976386 h 1193430"/>
              <a:gd name="connsiteX37" fmla="*/ 1017491 w 1457753"/>
              <a:gd name="connsiteY37" fmla="*/ 975138 h 1193430"/>
              <a:gd name="connsiteX38" fmla="*/ 911520 w 1457753"/>
              <a:gd name="connsiteY38" fmla="*/ 975138 h 1193430"/>
              <a:gd name="connsiteX39" fmla="*/ 546233 w 1457753"/>
              <a:gd name="connsiteY39" fmla="*/ 975138 h 1193430"/>
              <a:gd name="connsiteX40" fmla="*/ 748201 w 1457753"/>
              <a:gd name="connsiteY40" fmla="*/ 574730 h 1193430"/>
              <a:gd name="connsiteX41" fmla="*/ 748201 w 1457753"/>
              <a:gd name="connsiteY41" fmla="*/ 937717 h 1193430"/>
              <a:gd name="connsiteX42" fmla="*/ 874119 w 1457753"/>
              <a:gd name="connsiteY42" fmla="*/ 937717 h 1193430"/>
              <a:gd name="connsiteX43" fmla="*/ 874119 w 1457753"/>
              <a:gd name="connsiteY43" fmla="*/ 593440 h 1193430"/>
              <a:gd name="connsiteX44" fmla="*/ 855418 w 1457753"/>
              <a:gd name="connsiteY44" fmla="*/ 574730 h 1193430"/>
              <a:gd name="connsiteX45" fmla="*/ 602335 w 1457753"/>
              <a:gd name="connsiteY45" fmla="*/ 574730 h 1193430"/>
              <a:gd name="connsiteX46" fmla="*/ 583634 w 1457753"/>
              <a:gd name="connsiteY46" fmla="*/ 593440 h 1193430"/>
              <a:gd name="connsiteX47" fmla="*/ 583634 w 1457753"/>
              <a:gd name="connsiteY47" fmla="*/ 937717 h 1193430"/>
              <a:gd name="connsiteX48" fmla="*/ 709552 w 1457753"/>
              <a:gd name="connsiteY48" fmla="*/ 937717 h 1193430"/>
              <a:gd name="connsiteX49" fmla="*/ 709552 w 1457753"/>
              <a:gd name="connsiteY49" fmla="*/ 574730 h 1193430"/>
              <a:gd name="connsiteX50" fmla="*/ 1133674 w 1457753"/>
              <a:gd name="connsiteY50" fmla="*/ 574369 h 1193430"/>
              <a:gd name="connsiteX51" fmla="*/ 1126190 w 1457753"/>
              <a:gd name="connsiteY51" fmla="*/ 580636 h 1193430"/>
              <a:gd name="connsiteX52" fmla="*/ 1126190 w 1457753"/>
              <a:gd name="connsiteY52" fmla="*/ 675898 h 1193430"/>
              <a:gd name="connsiteX53" fmla="*/ 1133674 w 1457753"/>
              <a:gd name="connsiteY53" fmla="*/ 682165 h 1193430"/>
              <a:gd name="connsiteX54" fmla="*/ 1264632 w 1457753"/>
              <a:gd name="connsiteY54" fmla="*/ 682165 h 1193430"/>
              <a:gd name="connsiteX55" fmla="*/ 1270868 w 1457753"/>
              <a:gd name="connsiteY55" fmla="*/ 675898 h 1193430"/>
              <a:gd name="connsiteX56" fmla="*/ 1270868 w 1457753"/>
              <a:gd name="connsiteY56" fmla="*/ 580636 h 1193430"/>
              <a:gd name="connsiteX57" fmla="*/ 1264632 w 1457753"/>
              <a:gd name="connsiteY57" fmla="*/ 574369 h 1193430"/>
              <a:gd name="connsiteX58" fmla="*/ 187622 w 1457753"/>
              <a:gd name="connsiteY58" fmla="*/ 574369 h 1193430"/>
              <a:gd name="connsiteX59" fmla="*/ 181386 w 1457753"/>
              <a:gd name="connsiteY59" fmla="*/ 580636 h 1193430"/>
              <a:gd name="connsiteX60" fmla="*/ 181386 w 1457753"/>
              <a:gd name="connsiteY60" fmla="*/ 675898 h 1193430"/>
              <a:gd name="connsiteX61" fmla="*/ 187622 w 1457753"/>
              <a:gd name="connsiteY61" fmla="*/ 682165 h 1193430"/>
              <a:gd name="connsiteX62" fmla="*/ 318580 w 1457753"/>
              <a:gd name="connsiteY62" fmla="*/ 682165 h 1193430"/>
              <a:gd name="connsiteX63" fmla="*/ 326064 w 1457753"/>
              <a:gd name="connsiteY63" fmla="*/ 675898 h 1193430"/>
              <a:gd name="connsiteX64" fmla="*/ 326064 w 1457753"/>
              <a:gd name="connsiteY64" fmla="*/ 580636 h 1193430"/>
              <a:gd name="connsiteX65" fmla="*/ 318580 w 1457753"/>
              <a:gd name="connsiteY65" fmla="*/ 574369 h 1193430"/>
              <a:gd name="connsiteX66" fmla="*/ 1133674 w 1457753"/>
              <a:gd name="connsiteY66" fmla="*/ 535512 h 1193430"/>
              <a:gd name="connsiteX67" fmla="*/ 1264632 w 1457753"/>
              <a:gd name="connsiteY67" fmla="*/ 535512 h 1193430"/>
              <a:gd name="connsiteX68" fmla="*/ 1308285 w 1457753"/>
              <a:gd name="connsiteY68" fmla="*/ 580636 h 1193430"/>
              <a:gd name="connsiteX69" fmla="*/ 1308285 w 1457753"/>
              <a:gd name="connsiteY69" fmla="*/ 675898 h 1193430"/>
              <a:gd name="connsiteX70" fmla="*/ 1308285 w 1457753"/>
              <a:gd name="connsiteY70" fmla="*/ 682165 h 1193430"/>
              <a:gd name="connsiteX71" fmla="*/ 1326993 w 1457753"/>
              <a:gd name="connsiteY71" fmla="*/ 700966 h 1193430"/>
              <a:gd name="connsiteX72" fmla="*/ 1308285 w 1457753"/>
              <a:gd name="connsiteY72" fmla="*/ 721022 h 1193430"/>
              <a:gd name="connsiteX73" fmla="*/ 1264632 w 1457753"/>
              <a:gd name="connsiteY73" fmla="*/ 721022 h 1193430"/>
              <a:gd name="connsiteX74" fmla="*/ 1133674 w 1457753"/>
              <a:gd name="connsiteY74" fmla="*/ 721022 h 1193430"/>
              <a:gd name="connsiteX75" fmla="*/ 1090021 w 1457753"/>
              <a:gd name="connsiteY75" fmla="*/ 721022 h 1193430"/>
              <a:gd name="connsiteX76" fmla="*/ 1070065 w 1457753"/>
              <a:gd name="connsiteY76" fmla="*/ 700966 h 1193430"/>
              <a:gd name="connsiteX77" fmla="*/ 1090021 w 1457753"/>
              <a:gd name="connsiteY77" fmla="*/ 682165 h 1193430"/>
              <a:gd name="connsiteX78" fmla="*/ 1088774 w 1457753"/>
              <a:gd name="connsiteY78" fmla="*/ 675898 h 1193430"/>
              <a:gd name="connsiteX79" fmla="*/ 1088774 w 1457753"/>
              <a:gd name="connsiteY79" fmla="*/ 580636 h 1193430"/>
              <a:gd name="connsiteX80" fmla="*/ 1133674 w 1457753"/>
              <a:gd name="connsiteY80" fmla="*/ 535512 h 1193430"/>
              <a:gd name="connsiteX81" fmla="*/ 187622 w 1457753"/>
              <a:gd name="connsiteY81" fmla="*/ 535512 h 1193430"/>
              <a:gd name="connsiteX82" fmla="*/ 318580 w 1457753"/>
              <a:gd name="connsiteY82" fmla="*/ 535512 h 1193430"/>
              <a:gd name="connsiteX83" fmla="*/ 363480 w 1457753"/>
              <a:gd name="connsiteY83" fmla="*/ 580636 h 1193430"/>
              <a:gd name="connsiteX84" fmla="*/ 363480 w 1457753"/>
              <a:gd name="connsiteY84" fmla="*/ 675898 h 1193430"/>
              <a:gd name="connsiteX85" fmla="*/ 362233 w 1457753"/>
              <a:gd name="connsiteY85" fmla="*/ 682165 h 1193430"/>
              <a:gd name="connsiteX86" fmla="*/ 382189 w 1457753"/>
              <a:gd name="connsiteY86" fmla="*/ 700966 h 1193430"/>
              <a:gd name="connsiteX87" fmla="*/ 362233 w 1457753"/>
              <a:gd name="connsiteY87" fmla="*/ 721022 h 1193430"/>
              <a:gd name="connsiteX88" fmla="*/ 318580 w 1457753"/>
              <a:gd name="connsiteY88" fmla="*/ 721022 h 1193430"/>
              <a:gd name="connsiteX89" fmla="*/ 187622 w 1457753"/>
              <a:gd name="connsiteY89" fmla="*/ 721022 h 1193430"/>
              <a:gd name="connsiteX90" fmla="*/ 143969 w 1457753"/>
              <a:gd name="connsiteY90" fmla="*/ 721022 h 1193430"/>
              <a:gd name="connsiteX91" fmla="*/ 125261 w 1457753"/>
              <a:gd name="connsiteY91" fmla="*/ 700966 h 1193430"/>
              <a:gd name="connsiteX92" fmla="*/ 143969 w 1457753"/>
              <a:gd name="connsiteY92" fmla="*/ 682165 h 1193430"/>
              <a:gd name="connsiteX93" fmla="*/ 143969 w 1457753"/>
              <a:gd name="connsiteY93" fmla="*/ 675898 h 1193430"/>
              <a:gd name="connsiteX94" fmla="*/ 143969 w 1457753"/>
              <a:gd name="connsiteY94" fmla="*/ 580636 h 1193430"/>
              <a:gd name="connsiteX95" fmla="*/ 187622 w 1457753"/>
              <a:gd name="connsiteY95" fmla="*/ 535512 h 1193430"/>
              <a:gd name="connsiteX96" fmla="*/ 1066113 w 1457753"/>
              <a:gd name="connsiteY96" fmla="*/ 428786 h 1193430"/>
              <a:gd name="connsiteX97" fmla="*/ 1041179 w 1457753"/>
              <a:gd name="connsiteY97" fmla="*/ 441260 h 1193430"/>
              <a:gd name="connsiteX98" fmla="*/ 1021231 w 1457753"/>
              <a:gd name="connsiteY98" fmla="*/ 436270 h 1193430"/>
              <a:gd name="connsiteX99" fmla="*/ 1021231 w 1457753"/>
              <a:gd name="connsiteY99" fmla="*/ 937717 h 1193430"/>
              <a:gd name="connsiteX100" fmla="*/ 1057386 w 1457753"/>
              <a:gd name="connsiteY100" fmla="*/ 976386 h 1193430"/>
              <a:gd name="connsiteX101" fmla="*/ 1057386 w 1457753"/>
              <a:gd name="connsiteY101" fmla="*/ 991354 h 1193430"/>
              <a:gd name="connsiteX102" fmla="*/ 1384026 w 1457753"/>
              <a:gd name="connsiteY102" fmla="*/ 991354 h 1193430"/>
              <a:gd name="connsiteX103" fmla="*/ 1384026 w 1457753"/>
              <a:gd name="connsiteY103" fmla="*/ 428786 h 1193430"/>
              <a:gd name="connsiteX104" fmla="*/ 73728 w 1457753"/>
              <a:gd name="connsiteY104" fmla="*/ 428786 h 1193430"/>
              <a:gd name="connsiteX105" fmla="*/ 73728 w 1457753"/>
              <a:gd name="connsiteY105" fmla="*/ 991354 h 1193430"/>
              <a:gd name="connsiteX106" fmla="*/ 400367 w 1457753"/>
              <a:gd name="connsiteY106" fmla="*/ 991354 h 1193430"/>
              <a:gd name="connsiteX107" fmla="*/ 400367 w 1457753"/>
              <a:gd name="connsiteY107" fmla="*/ 976386 h 1193430"/>
              <a:gd name="connsiteX108" fmla="*/ 436522 w 1457753"/>
              <a:gd name="connsiteY108" fmla="*/ 937717 h 1193430"/>
              <a:gd name="connsiteX109" fmla="*/ 436522 w 1457753"/>
              <a:gd name="connsiteY109" fmla="*/ 436270 h 1193430"/>
              <a:gd name="connsiteX110" fmla="*/ 419068 w 1457753"/>
              <a:gd name="connsiteY110" fmla="*/ 441260 h 1193430"/>
              <a:gd name="connsiteX111" fmla="*/ 416574 w 1457753"/>
              <a:gd name="connsiteY111" fmla="*/ 441260 h 1193430"/>
              <a:gd name="connsiteX112" fmla="*/ 391640 w 1457753"/>
              <a:gd name="connsiteY112" fmla="*/ 428786 h 1193430"/>
              <a:gd name="connsiteX113" fmla="*/ 729500 w 1457753"/>
              <a:gd name="connsiteY113" fmla="*/ 336482 h 1193430"/>
              <a:gd name="connsiteX114" fmla="*/ 621408 w 1457753"/>
              <a:gd name="connsiteY114" fmla="*/ 425692 h 1193430"/>
              <a:gd name="connsiteX115" fmla="*/ 836335 w 1457753"/>
              <a:gd name="connsiteY115" fmla="*/ 425692 h 1193430"/>
              <a:gd name="connsiteX116" fmla="*/ 729500 w 1457753"/>
              <a:gd name="connsiteY116" fmla="*/ 336482 h 1193430"/>
              <a:gd name="connsiteX117" fmla="*/ 729500 w 1457753"/>
              <a:gd name="connsiteY117" fmla="*/ 299311 h 1193430"/>
              <a:gd name="connsiteX118" fmla="*/ 875298 w 1457753"/>
              <a:gd name="connsiteY118" fmla="*/ 425692 h 1193430"/>
              <a:gd name="connsiteX119" fmla="*/ 867757 w 1457753"/>
              <a:gd name="connsiteY119" fmla="*/ 450473 h 1193430"/>
              <a:gd name="connsiteX120" fmla="*/ 841362 w 1457753"/>
              <a:gd name="connsiteY120" fmla="*/ 462863 h 1193430"/>
              <a:gd name="connsiteX121" fmla="*/ 615124 w 1457753"/>
              <a:gd name="connsiteY121" fmla="*/ 462863 h 1193430"/>
              <a:gd name="connsiteX122" fmla="*/ 591243 w 1457753"/>
              <a:gd name="connsiteY122" fmla="*/ 450473 h 1193430"/>
              <a:gd name="connsiteX123" fmla="*/ 582445 w 1457753"/>
              <a:gd name="connsiteY123" fmla="*/ 425692 h 1193430"/>
              <a:gd name="connsiteX124" fmla="*/ 729500 w 1457753"/>
              <a:gd name="connsiteY124" fmla="*/ 299311 h 1193430"/>
              <a:gd name="connsiteX125" fmla="*/ 729500 w 1457753"/>
              <a:gd name="connsiteY125" fmla="*/ 175568 h 1193430"/>
              <a:gd name="connsiteX126" fmla="*/ 473923 w 1457753"/>
              <a:gd name="connsiteY126" fmla="*/ 403839 h 1193430"/>
              <a:gd name="connsiteX127" fmla="*/ 473923 w 1457753"/>
              <a:gd name="connsiteY127" fmla="*/ 937717 h 1193430"/>
              <a:gd name="connsiteX128" fmla="*/ 546233 w 1457753"/>
              <a:gd name="connsiteY128" fmla="*/ 937717 h 1193430"/>
              <a:gd name="connsiteX129" fmla="*/ 546233 w 1457753"/>
              <a:gd name="connsiteY129" fmla="*/ 593440 h 1193430"/>
              <a:gd name="connsiteX130" fmla="*/ 602335 w 1457753"/>
              <a:gd name="connsiteY130" fmla="*/ 536061 h 1193430"/>
              <a:gd name="connsiteX131" fmla="*/ 855418 w 1457753"/>
              <a:gd name="connsiteY131" fmla="*/ 536061 h 1193430"/>
              <a:gd name="connsiteX132" fmla="*/ 911520 w 1457753"/>
              <a:gd name="connsiteY132" fmla="*/ 593440 h 1193430"/>
              <a:gd name="connsiteX133" fmla="*/ 911520 w 1457753"/>
              <a:gd name="connsiteY133" fmla="*/ 937717 h 1193430"/>
              <a:gd name="connsiteX134" fmla="*/ 983830 w 1457753"/>
              <a:gd name="connsiteY134" fmla="*/ 937717 h 1193430"/>
              <a:gd name="connsiteX135" fmla="*/ 983830 w 1457753"/>
              <a:gd name="connsiteY135" fmla="*/ 403839 h 1193430"/>
              <a:gd name="connsiteX136" fmla="*/ 814276 w 1457753"/>
              <a:gd name="connsiteY136" fmla="*/ 64551 h 1193430"/>
              <a:gd name="connsiteX137" fmla="*/ 1108502 w 1457753"/>
              <a:gd name="connsiteY137" fmla="*/ 327748 h 1193430"/>
              <a:gd name="connsiteX138" fmla="*/ 1110995 w 1457753"/>
              <a:gd name="connsiteY138" fmla="*/ 378891 h 1193430"/>
              <a:gd name="connsiteX139" fmla="*/ 1099775 w 1457753"/>
              <a:gd name="connsiteY139" fmla="*/ 390117 h 1193430"/>
              <a:gd name="connsiteX140" fmla="*/ 1411453 w 1457753"/>
              <a:gd name="connsiteY140" fmla="*/ 390117 h 1193430"/>
              <a:gd name="connsiteX141" fmla="*/ 1264341 w 1457753"/>
              <a:gd name="connsiteY141" fmla="*/ 99478 h 1193430"/>
              <a:gd name="connsiteX142" fmla="*/ 1195772 w 1457753"/>
              <a:gd name="connsiteY142" fmla="*/ 64551 h 1193430"/>
              <a:gd name="connsiteX143" fmla="*/ 261982 w 1457753"/>
              <a:gd name="connsiteY143" fmla="*/ 64551 h 1193430"/>
              <a:gd name="connsiteX144" fmla="*/ 193412 w 1457753"/>
              <a:gd name="connsiteY144" fmla="*/ 99478 h 1193430"/>
              <a:gd name="connsiteX145" fmla="*/ 46300 w 1457753"/>
              <a:gd name="connsiteY145" fmla="*/ 390117 h 1193430"/>
              <a:gd name="connsiteX146" fmla="*/ 357979 w 1457753"/>
              <a:gd name="connsiteY146" fmla="*/ 390117 h 1193430"/>
              <a:gd name="connsiteX147" fmla="*/ 346758 w 1457753"/>
              <a:gd name="connsiteY147" fmla="*/ 378891 h 1193430"/>
              <a:gd name="connsiteX148" fmla="*/ 349252 w 1457753"/>
              <a:gd name="connsiteY148" fmla="*/ 327748 h 1193430"/>
              <a:gd name="connsiteX149" fmla="*/ 643476 w 1457753"/>
              <a:gd name="connsiteY149" fmla="*/ 64551 h 1193430"/>
              <a:gd name="connsiteX150" fmla="*/ 729500 w 1457753"/>
              <a:gd name="connsiteY150" fmla="*/ 38357 h 1193430"/>
              <a:gd name="connsiteX151" fmla="*/ 375433 w 1457753"/>
              <a:gd name="connsiteY151" fmla="*/ 355191 h 1193430"/>
              <a:gd name="connsiteX152" fmla="*/ 419068 w 1457753"/>
              <a:gd name="connsiteY152" fmla="*/ 402591 h 1193430"/>
              <a:gd name="connsiteX153" fmla="*/ 704565 w 1457753"/>
              <a:gd name="connsiteY153" fmla="*/ 146879 h 1193430"/>
              <a:gd name="connsiteX154" fmla="*/ 729500 w 1457753"/>
              <a:gd name="connsiteY154" fmla="*/ 136899 h 1193430"/>
              <a:gd name="connsiteX155" fmla="*/ 753187 w 1457753"/>
              <a:gd name="connsiteY155" fmla="*/ 146879 h 1193430"/>
              <a:gd name="connsiteX156" fmla="*/ 1038685 w 1457753"/>
              <a:gd name="connsiteY156" fmla="*/ 402591 h 1193430"/>
              <a:gd name="connsiteX157" fmla="*/ 1082321 w 1457753"/>
              <a:gd name="connsiteY157" fmla="*/ 355191 h 1193430"/>
              <a:gd name="connsiteX158" fmla="*/ 728876 w 1457753"/>
              <a:gd name="connsiteY158" fmla="*/ 0 h 1193430"/>
              <a:gd name="connsiteX159" fmla="*/ 753187 w 1457753"/>
              <a:gd name="connsiteY159" fmla="*/ 8419 h 1193430"/>
              <a:gd name="connsiteX160" fmla="*/ 771888 w 1457753"/>
              <a:gd name="connsiteY160" fmla="*/ 27130 h 1193430"/>
              <a:gd name="connsiteX161" fmla="*/ 1195772 w 1457753"/>
              <a:gd name="connsiteY161" fmla="*/ 27130 h 1193430"/>
              <a:gd name="connsiteX162" fmla="*/ 1298002 w 1457753"/>
              <a:gd name="connsiteY162" fmla="*/ 82015 h 1193430"/>
              <a:gd name="connsiteX163" fmla="*/ 1455088 w 1457753"/>
              <a:gd name="connsiteY163" fmla="*/ 393860 h 1193430"/>
              <a:gd name="connsiteX164" fmla="*/ 1453842 w 1457753"/>
              <a:gd name="connsiteY164" fmla="*/ 416312 h 1193430"/>
              <a:gd name="connsiteX165" fmla="*/ 1432647 w 1457753"/>
              <a:gd name="connsiteY165" fmla="*/ 428786 h 1193430"/>
              <a:gd name="connsiteX166" fmla="*/ 1421427 w 1457753"/>
              <a:gd name="connsiteY166" fmla="*/ 428786 h 1193430"/>
              <a:gd name="connsiteX167" fmla="*/ 1421427 w 1457753"/>
              <a:gd name="connsiteY167" fmla="*/ 993849 h 1193430"/>
              <a:gd name="connsiteX168" fmla="*/ 1457582 w 1457753"/>
              <a:gd name="connsiteY168" fmla="*/ 1040002 h 1193430"/>
              <a:gd name="connsiteX169" fmla="*/ 1457582 w 1457753"/>
              <a:gd name="connsiteY169" fmla="*/ 1091145 h 1193430"/>
              <a:gd name="connsiteX170" fmla="*/ 1410207 w 1457753"/>
              <a:gd name="connsiteY170" fmla="*/ 1138545 h 1193430"/>
              <a:gd name="connsiteX171" fmla="*/ 1129696 w 1457753"/>
              <a:gd name="connsiteY171" fmla="*/ 1138545 h 1193430"/>
              <a:gd name="connsiteX172" fmla="*/ 1129696 w 1457753"/>
              <a:gd name="connsiteY172" fmla="*/ 1154761 h 1193430"/>
              <a:gd name="connsiteX173" fmla="*/ 1091048 w 1457753"/>
              <a:gd name="connsiteY173" fmla="*/ 1193430 h 1193430"/>
              <a:gd name="connsiteX174" fmla="*/ 366706 w 1457753"/>
              <a:gd name="connsiteY174" fmla="*/ 1193430 h 1193430"/>
              <a:gd name="connsiteX175" fmla="*/ 328058 w 1457753"/>
              <a:gd name="connsiteY175" fmla="*/ 1154761 h 1193430"/>
              <a:gd name="connsiteX176" fmla="*/ 328058 w 1457753"/>
              <a:gd name="connsiteY176" fmla="*/ 1138545 h 1193430"/>
              <a:gd name="connsiteX177" fmla="*/ 47547 w 1457753"/>
              <a:gd name="connsiteY177" fmla="*/ 1138545 h 1193430"/>
              <a:gd name="connsiteX178" fmla="*/ 172 w 1457753"/>
              <a:gd name="connsiteY178" fmla="*/ 1091145 h 1193430"/>
              <a:gd name="connsiteX179" fmla="*/ 172 w 1457753"/>
              <a:gd name="connsiteY179" fmla="*/ 1040002 h 1193430"/>
              <a:gd name="connsiteX180" fmla="*/ 36326 w 1457753"/>
              <a:gd name="connsiteY180" fmla="*/ 993849 h 1193430"/>
              <a:gd name="connsiteX181" fmla="*/ 36326 w 1457753"/>
              <a:gd name="connsiteY181" fmla="*/ 428786 h 1193430"/>
              <a:gd name="connsiteX182" fmla="*/ 26353 w 1457753"/>
              <a:gd name="connsiteY182" fmla="*/ 428786 h 1193430"/>
              <a:gd name="connsiteX183" fmla="*/ 3912 w 1457753"/>
              <a:gd name="connsiteY183" fmla="*/ 416312 h 1193430"/>
              <a:gd name="connsiteX184" fmla="*/ 2665 w 1457753"/>
              <a:gd name="connsiteY184" fmla="*/ 393860 h 1193430"/>
              <a:gd name="connsiteX185" fmla="*/ 159751 w 1457753"/>
              <a:gd name="connsiteY185" fmla="*/ 82015 h 1193430"/>
              <a:gd name="connsiteX186" fmla="*/ 261982 w 1457753"/>
              <a:gd name="connsiteY186" fmla="*/ 27130 h 1193430"/>
              <a:gd name="connsiteX187" fmla="*/ 685865 w 1457753"/>
              <a:gd name="connsiteY187" fmla="*/ 27130 h 1193430"/>
              <a:gd name="connsiteX188" fmla="*/ 704565 w 1457753"/>
              <a:gd name="connsiteY188" fmla="*/ 8419 h 1193430"/>
              <a:gd name="connsiteX189" fmla="*/ 728876 w 1457753"/>
              <a:gd name="connsiteY189" fmla="*/ 0 h 119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457753" h="1193430">
                <a:moveTo>
                  <a:pt x="366706" y="1083660"/>
                </a:moveTo>
                <a:cubicBezTo>
                  <a:pt x="365459" y="1083660"/>
                  <a:pt x="365459" y="1084908"/>
                  <a:pt x="365459" y="1086155"/>
                </a:cubicBezTo>
                <a:lnTo>
                  <a:pt x="365459" y="1154761"/>
                </a:lnTo>
                <a:cubicBezTo>
                  <a:pt x="365459" y="1154761"/>
                  <a:pt x="365459" y="1156008"/>
                  <a:pt x="366706" y="1156008"/>
                </a:cubicBezTo>
                <a:lnTo>
                  <a:pt x="1091048" y="1156008"/>
                </a:lnTo>
                <a:cubicBezTo>
                  <a:pt x="1092294" y="1156008"/>
                  <a:pt x="1092294" y="1154761"/>
                  <a:pt x="1092294" y="1154761"/>
                </a:cubicBezTo>
                <a:lnTo>
                  <a:pt x="1092294" y="1086155"/>
                </a:lnTo>
                <a:cubicBezTo>
                  <a:pt x="1092294" y="1084908"/>
                  <a:pt x="1092294" y="1083660"/>
                  <a:pt x="1091048" y="1083660"/>
                </a:cubicBezTo>
                <a:lnTo>
                  <a:pt x="1017491" y="1083660"/>
                </a:lnTo>
                <a:lnTo>
                  <a:pt x="440262" y="1083660"/>
                </a:lnTo>
                <a:close/>
                <a:moveTo>
                  <a:pt x="1057386" y="1028776"/>
                </a:moveTo>
                <a:lnTo>
                  <a:pt x="1057386" y="1044991"/>
                </a:lnTo>
                <a:cubicBezTo>
                  <a:pt x="1057386" y="1046239"/>
                  <a:pt x="1057386" y="1046239"/>
                  <a:pt x="1057386" y="1046239"/>
                </a:cubicBezTo>
                <a:lnTo>
                  <a:pt x="1091048" y="1046239"/>
                </a:lnTo>
                <a:cubicBezTo>
                  <a:pt x="1112242" y="1046239"/>
                  <a:pt x="1129696" y="1063702"/>
                  <a:pt x="1129696" y="1086155"/>
                </a:cubicBezTo>
                <a:lnTo>
                  <a:pt x="1129696" y="1102371"/>
                </a:lnTo>
                <a:lnTo>
                  <a:pt x="1410207" y="1102371"/>
                </a:lnTo>
                <a:cubicBezTo>
                  <a:pt x="1415193" y="1102371"/>
                  <a:pt x="1420180" y="1096134"/>
                  <a:pt x="1420180" y="1091145"/>
                </a:cubicBezTo>
                <a:lnTo>
                  <a:pt x="1420180" y="1040002"/>
                </a:lnTo>
                <a:cubicBezTo>
                  <a:pt x="1420180" y="1033765"/>
                  <a:pt x="1415193" y="1028776"/>
                  <a:pt x="1410207" y="1028776"/>
                </a:cubicBezTo>
                <a:close/>
                <a:moveTo>
                  <a:pt x="47547" y="1028776"/>
                </a:moveTo>
                <a:cubicBezTo>
                  <a:pt x="42560" y="1028776"/>
                  <a:pt x="37573" y="1033765"/>
                  <a:pt x="37573" y="1040002"/>
                </a:cubicBezTo>
                <a:lnTo>
                  <a:pt x="37573" y="1091145"/>
                </a:lnTo>
                <a:cubicBezTo>
                  <a:pt x="37573" y="1096134"/>
                  <a:pt x="42560" y="1102371"/>
                  <a:pt x="47547" y="1102371"/>
                </a:cubicBezTo>
                <a:lnTo>
                  <a:pt x="328058" y="1102371"/>
                </a:lnTo>
                <a:lnTo>
                  <a:pt x="328058" y="1086155"/>
                </a:lnTo>
                <a:cubicBezTo>
                  <a:pt x="328058" y="1063702"/>
                  <a:pt x="345512" y="1046239"/>
                  <a:pt x="366706" y="1046239"/>
                </a:cubicBezTo>
                <a:lnTo>
                  <a:pt x="400367" y="1046239"/>
                </a:lnTo>
                <a:cubicBezTo>
                  <a:pt x="400367" y="1046239"/>
                  <a:pt x="400367" y="1046239"/>
                  <a:pt x="400367" y="1044991"/>
                </a:cubicBezTo>
                <a:lnTo>
                  <a:pt x="400367" y="1028776"/>
                </a:lnTo>
                <a:close/>
                <a:moveTo>
                  <a:pt x="440262" y="975138"/>
                </a:moveTo>
                <a:cubicBezTo>
                  <a:pt x="439015" y="975138"/>
                  <a:pt x="437768" y="975138"/>
                  <a:pt x="437768" y="976386"/>
                </a:cubicBezTo>
                <a:lnTo>
                  <a:pt x="437768" y="1044991"/>
                </a:lnTo>
                <a:cubicBezTo>
                  <a:pt x="437768" y="1046239"/>
                  <a:pt x="439015" y="1046239"/>
                  <a:pt x="440262" y="1046239"/>
                </a:cubicBezTo>
                <a:lnTo>
                  <a:pt x="1017491" y="1046239"/>
                </a:lnTo>
                <a:cubicBezTo>
                  <a:pt x="1018738" y="1046239"/>
                  <a:pt x="1019984" y="1046239"/>
                  <a:pt x="1019984" y="1044991"/>
                </a:cubicBezTo>
                <a:lnTo>
                  <a:pt x="1019984" y="976386"/>
                </a:lnTo>
                <a:cubicBezTo>
                  <a:pt x="1019984" y="975138"/>
                  <a:pt x="1018738" y="975138"/>
                  <a:pt x="1017491" y="975138"/>
                </a:cubicBezTo>
                <a:lnTo>
                  <a:pt x="911520" y="975138"/>
                </a:lnTo>
                <a:lnTo>
                  <a:pt x="546233" y="975138"/>
                </a:lnTo>
                <a:close/>
                <a:moveTo>
                  <a:pt x="748201" y="574730"/>
                </a:moveTo>
                <a:lnTo>
                  <a:pt x="748201" y="937717"/>
                </a:lnTo>
                <a:lnTo>
                  <a:pt x="874119" y="937717"/>
                </a:lnTo>
                <a:lnTo>
                  <a:pt x="874119" y="593440"/>
                </a:lnTo>
                <a:cubicBezTo>
                  <a:pt x="874119" y="582214"/>
                  <a:pt x="865392" y="574730"/>
                  <a:pt x="855418" y="574730"/>
                </a:cubicBezTo>
                <a:close/>
                <a:moveTo>
                  <a:pt x="602335" y="574730"/>
                </a:moveTo>
                <a:cubicBezTo>
                  <a:pt x="592361" y="574730"/>
                  <a:pt x="583634" y="582214"/>
                  <a:pt x="583634" y="593440"/>
                </a:cubicBezTo>
                <a:lnTo>
                  <a:pt x="583634" y="937717"/>
                </a:lnTo>
                <a:lnTo>
                  <a:pt x="709552" y="937717"/>
                </a:lnTo>
                <a:lnTo>
                  <a:pt x="709552" y="574730"/>
                </a:lnTo>
                <a:close/>
                <a:moveTo>
                  <a:pt x="1133674" y="574369"/>
                </a:moveTo>
                <a:cubicBezTo>
                  <a:pt x="1129932" y="574369"/>
                  <a:pt x="1126190" y="576876"/>
                  <a:pt x="1126190" y="580636"/>
                </a:cubicBezTo>
                <a:lnTo>
                  <a:pt x="1126190" y="675898"/>
                </a:lnTo>
                <a:cubicBezTo>
                  <a:pt x="1126190" y="679658"/>
                  <a:pt x="1129932" y="682165"/>
                  <a:pt x="1133674" y="682165"/>
                </a:cubicBezTo>
                <a:lnTo>
                  <a:pt x="1264632" y="682165"/>
                </a:lnTo>
                <a:cubicBezTo>
                  <a:pt x="1268374" y="682165"/>
                  <a:pt x="1270868" y="679658"/>
                  <a:pt x="1270868" y="675898"/>
                </a:cubicBezTo>
                <a:lnTo>
                  <a:pt x="1270868" y="580636"/>
                </a:lnTo>
                <a:cubicBezTo>
                  <a:pt x="1270868" y="576876"/>
                  <a:pt x="1268374" y="574369"/>
                  <a:pt x="1264632" y="574369"/>
                </a:cubicBezTo>
                <a:close/>
                <a:moveTo>
                  <a:pt x="187622" y="574369"/>
                </a:moveTo>
                <a:cubicBezTo>
                  <a:pt x="183880" y="574369"/>
                  <a:pt x="181386" y="576876"/>
                  <a:pt x="181386" y="580636"/>
                </a:cubicBezTo>
                <a:lnTo>
                  <a:pt x="181386" y="675898"/>
                </a:lnTo>
                <a:cubicBezTo>
                  <a:pt x="181386" y="679658"/>
                  <a:pt x="183880" y="682165"/>
                  <a:pt x="187622" y="682165"/>
                </a:cubicBezTo>
                <a:lnTo>
                  <a:pt x="318580" y="682165"/>
                </a:lnTo>
                <a:cubicBezTo>
                  <a:pt x="322322" y="682165"/>
                  <a:pt x="326064" y="679658"/>
                  <a:pt x="326064" y="675898"/>
                </a:cubicBezTo>
                <a:lnTo>
                  <a:pt x="326064" y="580636"/>
                </a:lnTo>
                <a:cubicBezTo>
                  <a:pt x="326064" y="576876"/>
                  <a:pt x="322322" y="574369"/>
                  <a:pt x="318580" y="574369"/>
                </a:cubicBezTo>
                <a:close/>
                <a:moveTo>
                  <a:pt x="1133674" y="535512"/>
                </a:moveTo>
                <a:lnTo>
                  <a:pt x="1264632" y="535512"/>
                </a:lnTo>
                <a:cubicBezTo>
                  <a:pt x="1289576" y="535512"/>
                  <a:pt x="1308285" y="555567"/>
                  <a:pt x="1308285" y="580636"/>
                </a:cubicBezTo>
                <a:lnTo>
                  <a:pt x="1308285" y="675898"/>
                </a:lnTo>
                <a:cubicBezTo>
                  <a:pt x="1308285" y="678405"/>
                  <a:pt x="1308285" y="679658"/>
                  <a:pt x="1308285" y="682165"/>
                </a:cubicBezTo>
                <a:cubicBezTo>
                  <a:pt x="1318262" y="682165"/>
                  <a:pt x="1326993" y="690939"/>
                  <a:pt x="1326993" y="700966"/>
                </a:cubicBezTo>
                <a:cubicBezTo>
                  <a:pt x="1326993" y="712247"/>
                  <a:pt x="1318262" y="721022"/>
                  <a:pt x="1308285" y="721022"/>
                </a:cubicBezTo>
                <a:lnTo>
                  <a:pt x="1264632" y="721022"/>
                </a:lnTo>
                <a:lnTo>
                  <a:pt x="1133674" y="721022"/>
                </a:lnTo>
                <a:lnTo>
                  <a:pt x="1090021" y="721022"/>
                </a:lnTo>
                <a:cubicBezTo>
                  <a:pt x="1078796" y="721022"/>
                  <a:pt x="1070065" y="712247"/>
                  <a:pt x="1070065" y="700966"/>
                </a:cubicBezTo>
                <a:cubicBezTo>
                  <a:pt x="1070065" y="690939"/>
                  <a:pt x="1078796" y="682165"/>
                  <a:pt x="1090021" y="682165"/>
                </a:cubicBezTo>
                <a:cubicBezTo>
                  <a:pt x="1088774" y="679658"/>
                  <a:pt x="1088774" y="678405"/>
                  <a:pt x="1088774" y="675898"/>
                </a:cubicBezTo>
                <a:lnTo>
                  <a:pt x="1088774" y="580636"/>
                </a:lnTo>
                <a:cubicBezTo>
                  <a:pt x="1088774" y="555567"/>
                  <a:pt x="1108729" y="535512"/>
                  <a:pt x="1133674" y="535512"/>
                </a:cubicBezTo>
                <a:close/>
                <a:moveTo>
                  <a:pt x="187622" y="535512"/>
                </a:moveTo>
                <a:lnTo>
                  <a:pt x="318580" y="535512"/>
                </a:lnTo>
                <a:cubicBezTo>
                  <a:pt x="343525" y="535512"/>
                  <a:pt x="363480" y="555567"/>
                  <a:pt x="363480" y="580636"/>
                </a:cubicBezTo>
                <a:lnTo>
                  <a:pt x="363480" y="675898"/>
                </a:lnTo>
                <a:cubicBezTo>
                  <a:pt x="363480" y="678405"/>
                  <a:pt x="363480" y="679658"/>
                  <a:pt x="362233" y="682165"/>
                </a:cubicBezTo>
                <a:cubicBezTo>
                  <a:pt x="373458" y="682165"/>
                  <a:pt x="382189" y="690939"/>
                  <a:pt x="382189" y="700966"/>
                </a:cubicBezTo>
                <a:cubicBezTo>
                  <a:pt x="382189" y="712247"/>
                  <a:pt x="373458" y="721022"/>
                  <a:pt x="362233" y="721022"/>
                </a:cubicBezTo>
                <a:lnTo>
                  <a:pt x="318580" y="721022"/>
                </a:lnTo>
                <a:lnTo>
                  <a:pt x="187622" y="721022"/>
                </a:lnTo>
                <a:lnTo>
                  <a:pt x="143969" y="721022"/>
                </a:lnTo>
                <a:cubicBezTo>
                  <a:pt x="133991" y="721022"/>
                  <a:pt x="125261" y="712247"/>
                  <a:pt x="125261" y="700966"/>
                </a:cubicBezTo>
                <a:cubicBezTo>
                  <a:pt x="125261" y="690939"/>
                  <a:pt x="133991" y="682165"/>
                  <a:pt x="143969" y="682165"/>
                </a:cubicBezTo>
                <a:cubicBezTo>
                  <a:pt x="143969" y="679658"/>
                  <a:pt x="143969" y="678405"/>
                  <a:pt x="143969" y="675898"/>
                </a:cubicBezTo>
                <a:lnTo>
                  <a:pt x="143969" y="580636"/>
                </a:lnTo>
                <a:cubicBezTo>
                  <a:pt x="143969" y="555567"/>
                  <a:pt x="162678" y="535512"/>
                  <a:pt x="187622" y="535512"/>
                </a:cubicBezTo>
                <a:close/>
                <a:moveTo>
                  <a:pt x="1066113" y="428786"/>
                </a:moveTo>
                <a:cubicBezTo>
                  <a:pt x="1059879" y="436270"/>
                  <a:pt x="1051152" y="440013"/>
                  <a:pt x="1041179" y="441260"/>
                </a:cubicBezTo>
                <a:cubicBezTo>
                  <a:pt x="1033698" y="441260"/>
                  <a:pt x="1027465" y="438765"/>
                  <a:pt x="1021231" y="436270"/>
                </a:cubicBezTo>
                <a:lnTo>
                  <a:pt x="1021231" y="937717"/>
                </a:lnTo>
                <a:cubicBezTo>
                  <a:pt x="1041179" y="938964"/>
                  <a:pt x="1057386" y="955180"/>
                  <a:pt x="1057386" y="976386"/>
                </a:cubicBezTo>
                <a:lnTo>
                  <a:pt x="1057386" y="991354"/>
                </a:lnTo>
                <a:lnTo>
                  <a:pt x="1384026" y="991354"/>
                </a:lnTo>
                <a:lnTo>
                  <a:pt x="1384026" y="428786"/>
                </a:lnTo>
                <a:close/>
                <a:moveTo>
                  <a:pt x="73728" y="428786"/>
                </a:moveTo>
                <a:lnTo>
                  <a:pt x="73728" y="991354"/>
                </a:lnTo>
                <a:lnTo>
                  <a:pt x="400367" y="991354"/>
                </a:lnTo>
                <a:lnTo>
                  <a:pt x="400367" y="976386"/>
                </a:lnTo>
                <a:cubicBezTo>
                  <a:pt x="400367" y="955180"/>
                  <a:pt x="416574" y="938964"/>
                  <a:pt x="436522" y="937717"/>
                </a:cubicBezTo>
                <a:lnTo>
                  <a:pt x="436522" y="436270"/>
                </a:lnTo>
                <a:cubicBezTo>
                  <a:pt x="431535" y="438765"/>
                  <a:pt x="425301" y="441260"/>
                  <a:pt x="419068" y="441260"/>
                </a:cubicBezTo>
                <a:cubicBezTo>
                  <a:pt x="417821" y="441260"/>
                  <a:pt x="416574" y="441260"/>
                  <a:pt x="416574" y="441260"/>
                </a:cubicBezTo>
                <a:cubicBezTo>
                  <a:pt x="406601" y="440013"/>
                  <a:pt x="397874" y="436270"/>
                  <a:pt x="391640" y="428786"/>
                </a:cubicBezTo>
                <a:close/>
                <a:moveTo>
                  <a:pt x="729500" y="336482"/>
                </a:moveTo>
                <a:cubicBezTo>
                  <a:pt x="675454" y="336482"/>
                  <a:pt x="628949" y="373653"/>
                  <a:pt x="621408" y="425692"/>
                </a:cubicBezTo>
                <a:lnTo>
                  <a:pt x="836335" y="425692"/>
                </a:lnTo>
                <a:cubicBezTo>
                  <a:pt x="828793" y="373653"/>
                  <a:pt x="782289" y="336482"/>
                  <a:pt x="729500" y="336482"/>
                </a:cubicBezTo>
                <a:close/>
                <a:moveTo>
                  <a:pt x="729500" y="299311"/>
                </a:moveTo>
                <a:cubicBezTo>
                  <a:pt x="802399" y="299311"/>
                  <a:pt x="865243" y="353828"/>
                  <a:pt x="875298" y="425692"/>
                </a:cubicBezTo>
                <a:cubicBezTo>
                  <a:pt x="876555" y="435604"/>
                  <a:pt x="872784" y="444278"/>
                  <a:pt x="867757" y="450473"/>
                </a:cubicBezTo>
                <a:cubicBezTo>
                  <a:pt x="860215" y="459146"/>
                  <a:pt x="851417" y="462863"/>
                  <a:pt x="841362" y="462863"/>
                </a:cubicBezTo>
                <a:lnTo>
                  <a:pt x="615124" y="462863"/>
                </a:lnTo>
                <a:cubicBezTo>
                  <a:pt x="606325" y="462863"/>
                  <a:pt x="597527" y="459146"/>
                  <a:pt x="591243" y="450473"/>
                </a:cubicBezTo>
                <a:cubicBezTo>
                  <a:pt x="584958" y="444278"/>
                  <a:pt x="581188" y="435604"/>
                  <a:pt x="582445" y="425692"/>
                </a:cubicBezTo>
                <a:cubicBezTo>
                  <a:pt x="592500" y="353828"/>
                  <a:pt x="655344" y="299311"/>
                  <a:pt x="729500" y="299311"/>
                </a:cubicBezTo>
                <a:close/>
                <a:moveTo>
                  <a:pt x="729500" y="175568"/>
                </a:moveTo>
                <a:lnTo>
                  <a:pt x="473923" y="403839"/>
                </a:lnTo>
                <a:lnTo>
                  <a:pt x="473923" y="937717"/>
                </a:lnTo>
                <a:lnTo>
                  <a:pt x="546233" y="937717"/>
                </a:lnTo>
                <a:lnTo>
                  <a:pt x="546233" y="593440"/>
                </a:lnTo>
                <a:cubicBezTo>
                  <a:pt x="546233" y="561008"/>
                  <a:pt x="572414" y="536061"/>
                  <a:pt x="602335" y="536061"/>
                </a:cubicBezTo>
                <a:lnTo>
                  <a:pt x="855418" y="536061"/>
                </a:lnTo>
                <a:cubicBezTo>
                  <a:pt x="886586" y="536061"/>
                  <a:pt x="911520" y="561008"/>
                  <a:pt x="911520" y="593440"/>
                </a:cubicBezTo>
                <a:lnTo>
                  <a:pt x="911520" y="937717"/>
                </a:lnTo>
                <a:lnTo>
                  <a:pt x="983830" y="937717"/>
                </a:lnTo>
                <a:lnTo>
                  <a:pt x="983830" y="403839"/>
                </a:lnTo>
                <a:close/>
                <a:moveTo>
                  <a:pt x="814276" y="64551"/>
                </a:moveTo>
                <a:lnTo>
                  <a:pt x="1108502" y="327748"/>
                </a:lnTo>
                <a:cubicBezTo>
                  <a:pt x="1123462" y="341470"/>
                  <a:pt x="1124709" y="363922"/>
                  <a:pt x="1110995" y="378891"/>
                </a:cubicBezTo>
                <a:lnTo>
                  <a:pt x="1099775" y="390117"/>
                </a:lnTo>
                <a:lnTo>
                  <a:pt x="1411453" y="390117"/>
                </a:lnTo>
                <a:lnTo>
                  <a:pt x="1264341" y="99478"/>
                </a:lnTo>
                <a:cubicBezTo>
                  <a:pt x="1253120" y="78273"/>
                  <a:pt x="1225693" y="64551"/>
                  <a:pt x="1195772" y="64551"/>
                </a:cubicBezTo>
                <a:close/>
                <a:moveTo>
                  <a:pt x="261982" y="64551"/>
                </a:moveTo>
                <a:cubicBezTo>
                  <a:pt x="232061" y="64551"/>
                  <a:pt x="204633" y="78273"/>
                  <a:pt x="193412" y="99478"/>
                </a:cubicBezTo>
                <a:lnTo>
                  <a:pt x="46300" y="390117"/>
                </a:lnTo>
                <a:lnTo>
                  <a:pt x="357979" y="390117"/>
                </a:lnTo>
                <a:lnTo>
                  <a:pt x="346758" y="378891"/>
                </a:lnTo>
                <a:cubicBezTo>
                  <a:pt x="333044" y="363922"/>
                  <a:pt x="334291" y="341470"/>
                  <a:pt x="349252" y="327748"/>
                </a:cubicBezTo>
                <a:lnTo>
                  <a:pt x="643476" y="64551"/>
                </a:lnTo>
                <a:close/>
                <a:moveTo>
                  <a:pt x="729500" y="38357"/>
                </a:moveTo>
                <a:lnTo>
                  <a:pt x="375433" y="355191"/>
                </a:lnTo>
                <a:lnTo>
                  <a:pt x="419068" y="402591"/>
                </a:lnTo>
                <a:lnTo>
                  <a:pt x="704565" y="146879"/>
                </a:lnTo>
                <a:cubicBezTo>
                  <a:pt x="710799" y="140642"/>
                  <a:pt x="720773" y="136899"/>
                  <a:pt x="729500" y="136899"/>
                </a:cubicBezTo>
                <a:cubicBezTo>
                  <a:pt x="736980" y="136899"/>
                  <a:pt x="745707" y="140642"/>
                  <a:pt x="753187" y="146879"/>
                </a:cubicBezTo>
                <a:lnTo>
                  <a:pt x="1038685" y="402591"/>
                </a:lnTo>
                <a:lnTo>
                  <a:pt x="1082321" y="355191"/>
                </a:lnTo>
                <a:close/>
                <a:moveTo>
                  <a:pt x="728876" y="0"/>
                </a:moveTo>
                <a:cubicBezTo>
                  <a:pt x="737604" y="0"/>
                  <a:pt x="746330" y="2806"/>
                  <a:pt x="753187" y="8419"/>
                </a:cubicBezTo>
                <a:lnTo>
                  <a:pt x="771888" y="27130"/>
                </a:lnTo>
                <a:lnTo>
                  <a:pt x="1195772" y="27130"/>
                </a:lnTo>
                <a:cubicBezTo>
                  <a:pt x="1240653" y="27130"/>
                  <a:pt x="1280548" y="48336"/>
                  <a:pt x="1298002" y="82015"/>
                </a:cubicBezTo>
                <a:lnTo>
                  <a:pt x="1455088" y="393860"/>
                </a:lnTo>
                <a:cubicBezTo>
                  <a:pt x="1458828" y="401344"/>
                  <a:pt x="1458828" y="410075"/>
                  <a:pt x="1453842" y="416312"/>
                </a:cubicBezTo>
                <a:cubicBezTo>
                  <a:pt x="1450101" y="423797"/>
                  <a:pt x="1441374" y="428786"/>
                  <a:pt x="1432647" y="428786"/>
                </a:cubicBezTo>
                <a:lnTo>
                  <a:pt x="1421427" y="428786"/>
                </a:lnTo>
                <a:lnTo>
                  <a:pt x="1421427" y="993849"/>
                </a:lnTo>
                <a:cubicBezTo>
                  <a:pt x="1442621" y="998839"/>
                  <a:pt x="1457582" y="1017549"/>
                  <a:pt x="1457582" y="1040002"/>
                </a:cubicBezTo>
                <a:lnTo>
                  <a:pt x="1457582" y="1091145"/>
                </a:lnTo>
                <a:cubicBezTo>
                  <a:pt x="1457582" y="1117339"/>
                  <a:pt x="1436388" y="1138545"/>
                  <a:pt x="1410207" y="1138545"/>
                </a:cubicBezTo>
                <a:lnTo>
                  <a:pt x="1129696" y="1138545"/>
                </a:lnTo>
                <a:lnTo>
                  <a:pt x="1129696" y="1154761"/>
                </a:lnTo>
                <a:cubicBezTo>
                  <a:pt x="1129696" y="1175966"/>
                  <a:pt x="1112242" y="1193430"/>
                  <a:pt x="1091048" y="1193430"/>
                </a:cubicBezTo>
                <a:lnTo>
                  <a:pt x="366706" y="1193430"/>
                </a:lnTo>
                <a:cubicBezTo>
                  <a:pt x="345512" y="1193430"/>
                  <a:pt x="328058" y="1175966"/>
                  <a:pt x="328058" y="1154761"/>
                </a:cubicBezTo>
                <a:lnTo>
                  <a:pt x="328058" y="1138545"/>
                </a:lnTo>
                <a:lnTo>
                  <a:pt x="47547" y="1138545"/>
                </a:lnTo>
                <a:cubicBezTo>
                  <a:pt x="21366" y="1138545"/>
                  <a:pt x="172" y="1117339"/>
                  <a:pt x="172" y="1091145"/>
                </a:cubicBezTo>
                <a:lnTo>
                  <a:pt x="172" y="1040002"/>
                </a:lnTo>
                <a:cubicBezTo>
                  <a:pt x="172" y="1017549"/>
                  <a:pt x="15132" y="998839"/>
                  <a:pt x="36326" y="993849"/>
                </a:cubicBezTo>
                <a:lnTo>
                  <a:pt x="36326" y="428786"/>
                </a:lnTo>
                <a:lnTo>
                  <a:pt x="26353" y="428786"/>
                </a:lnTo>
                <a:cubicBezTo>
                  <a:pt x="16379" y="428786"/>
                  <a:pt x="7652" y="423797"/>
                  <a:pt x="3912" y="416312"/>
                </a:cubicBezTo>
                <a:cubicBezTo>
                  <a:pt x="-1075" y="410075"/>
                  <a:pt x="-1075" y="401344"/>
                  <a:pt x="2665" y="393860"/>
                </a:cubicBezTo>
                <a:lnTo>
                  <a:pt x="159751" y="82015"/>
                </a:lnTo>
                <a:cubicBezTo>
                  <a:pt x="177205" y="48336"/>
                  <a:pt x="217100" y="27130"/>
                  <a:pt x="261982" y="27130"/>
                </a:cubicBezTo>
                <a:lnTo>
                  <a:pt x="685865" y="27130"/>
                </a:lnTo>
                <a:lnTo>
                  <a:pt x="704565" y="8419"/>
                </a:lnTo>
                <a:cubicBezTo>
                  <a:pt x="711422" y="2806"/>
                  <a:pt x="720149" y="0"/>
                  <a:pt x="7288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B18885D-1658-9246-805A-FCF819AC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116" y="7449492"/>
            <a:ext cx="1519990" cy="1340819"/>
          </a:xfrm>
          <a:custGeom>
            <a:avLst/>
            <a:gdLst>
              <a:gd name="connsiteX0" fmla="*/ 1093618 w 1519990"/>
              <a:gd name="connsiteY0" fmla="*/ 1171779 h 1340819"/>
              <a:gd name="connsiteX1" fmla="*/ 1111641 w 1519990"/>
              <a:gd name="connsiteY1" fmla="*/ 1189802 h 1340819"/>
              <a:gd name="connsiteX2" fmla="*/ 1093618 w 1519990"/>
              <a:gd name="connsiteY2" fmla="*/ 1209026 h 1340819"/>
              <a:gd name="connsiteX3" fmla="*/ 1074393 w 1519990"/>
              <a:gd name="connsiteY3" fmla="*/ 1189802 h 1340819"/>
              <a:gd name="connsiteX4" fmla="*/ 1093618 w 1519990"/>
              <a:gd name="connsiteY4" fmla="*/ 1171779 h 1340819"/>
              <a:gd name="connsiteX5" fmla="*/ 261110 w 1519990"/>
              <a:gd name="connsiteY5" fmla="*/ 1154986 h 1340819"/>
              <a:gd name="connsiteX6" fmla="*/ 261110 w 1519990"/>
              <a:gd name="connsiteY6" fmla="*/ 1179894 h 1340819"/>
              <a:gd name="connsiteX7" fmla="*/ 274791 w 1519990"/>
              <a:gd name="connsiteY7" fmla="*/ 1193593 h 1340819"/>
              <a:gd name="connsiteX8" fmla="*/ 477516 w 1519990"/>
              <a:gd name="connsiteY8" fmla="*/ 1193593 h 1340819"/>
              <a:gd name="connsiteX9" fmla="*/ 491197 w 1519990"/>
              <a:gd name="connsiteY9" fmla="*/ 1179894 h 1340819"/>
              <a:gd name="connsiteX10" fmla="*/ 491197 w 1519990"/>
              <a:gd name="connsiteY10" fmla="*/ 1154986 h 1340819"/>
              <a:gd name="connsiteX11" fmla="*/ 902779 w 1519990"/>
              <a:gd name="connsiteY11" fmla="*/ 1072158 h 1340819"/>
              <a:gd name="connsiteX12" fmla="*/ 902779 w 1519990"/>
              <a:gd name="connsiteY12" fmla="*/ 1073402 h 1340819"/>
              <a:gd name="connsiteX13" fmla="*/ 902779 w 1519990"/>
              <a:gd name="connsiteY13" fmla="*/ 1303505 h 1340819"/>
              <a:gd name="connsiteX14" fmla="*/ 1134644 w 1519990"/>
              <a:gd name="connsiteY14" fmla="*/ 1303505 h 1340819"/>
              <a:gd name="connsiteX15" fmla="*/ 1134644 w 1519990"/>
              <a:gd name="connsiteY15" fmla="*/ 1073402 h 1340819"/>
              <a:gd name="connsiteX16" fmla="*/ 1134644 w 1519990"/>
              <a:gd name="connsiteY16" fmla="*/ 1072158 h 1340819"/>
              <a:gd name="connsiteX17" fmla="*/ 395431 w 1519990"/>
              <a:gd name="connsiteY17" fmla="*/ 961951 h 1340819"/>
              <a:gd name="connsiteX18" fmla="*/ 395431 w 1519990"/>
              <a:gd name="connsiteY18" fmla="*/ 1117624 h 1340819"/>
              <a:gd name="connsiteX19" fmla="*/ 491197 w 1519990"/>
              <a:gd name="connsiteY19" fmla="*/ 1117624 h 1340819"/>
              <a:gd name="connsiteX20" fmla="*/ 491197 w 1519990"/>
              <a:gd name="connsiteY20" fmla="*/ 1004294 h 1340819"/>
              <a:gd name="connsiteX21" fmla="*/ 448910 w 1519990"/>
              <a:gd name="connsiteY21" fmla="*/ 961951 h 1340819"/>
              <a:gd name="connsiteX22" fmla="*/ 303396 w 1519990"/>
              <a:gd name="connsiteY22" fmla="*/ 961951 h 1340819"/>
              <a:gd name="connsiteX23" fmla="*/ 261110 w 1519990"/>
              <a:gd name="connsiteY23" fmla="*/ 1004294 h 1340819"/>
              <a:gd name="connsiteX24" fmla="*/ 261110 w 1519990"/>
              <a:gd name="connsiteY24" fmla="*/ 1117624 h 1340819"/>
              <a:gd name="connsiteX25" fmla="*/ 356876 w 1519990"/>
              <a:gd name="connsiteY25" fmla="*/ 1117624 h 1340819"/>
              <a:gd name="connsiteX26" fmla="*/ 356876 w 1519990"/>
              <a:gd name="connsiteY26" fmla="*/ 961951 h 1340819"/>
              <a:gd name="connsiteX27" fmla="*/ 1018712 w 1519990"/>
              <a:gd name="connsiteY27" fmla="*/ 957728 h 1340819"/>
              <a:gd name="connsiteX28" fmla="*/ 909012 w 1519990"/>
              <a:gd name="connsiteY28" fmla="*/ 1034844 h 1340819"/>
              <a:gd name="connsiteX29" fmla="*/ 1128411 w 1519990"/>
              <a:gd name="connsiteY29" fmla="*/ 1034844 h 1340819"/>
              <a:gd name="connsiteX30" fmla="*/ 1018712 w 1519990"/>
              <a:gd name="connsiteY30" fmla="*/ 957728 h 1340819"/>
              <a:gd name="connsiteX31" fmla="*/ 303396 w 1519990"/>
              <a:gd name="connsiteY31" fmla="*/ 924589 h 1340819"/>
              <a:gd name="connsiteX32" fmla="*/ 448910 w 1519990"/>
              <a:gd name="connsiteY32" fmla="*/ 924589 h 1340819"/>
              <a:gd name="connsiteX33" fmla="*/ 528508 w 1519990"/>
              <a:gd name="connsiteY33" fmla="*/ 1004294 h 1340819"/>
              <a:gd name="connsiteX34" fmla="*/ 528508 w 1519990"/>
              <a:gd name="connsiteY34" fmla="*/ 1117624 h 1340819"/>
              <a:gd name="connsiteX35" fmla="*/ 554626 w 1519990"/>
              <a:gd name="connsiteY35" fmla="*/ 1117624 h 1340819"/>
              <a:gd name="connsiteX36" fmla="*/ 573282 w 1519990"/>
              <a:gd name="connsiteY36" fmla="*/ 1136305 h 1340819"/>
              <a:gd name="connsiteX37" fmla="*/ 554626 w 1519990"/>
              <a:gd name="connsiteY37" fmla="*/ 1154986 h 1340819"/>
              <a:gd name="connsiteX38" fmla="*/ 528508 w 1519990"/>
              <a:gd name="connsiteY38" fmla="*/ 1154986 h 1340819"/>
              <a:gd name="connsiteX39" fmla="*/ 528508 w 1519990"/>
              <a:gd name="connsiteY39" fmla="*/ 1179894 h 1340819"/>
              <a:gd name="connsiteX40" fmla="*/ 477516 w 1519990"/>
              <a:gd name="connsiteY40" fmla="*/ 1230955 h 1340819"/>
              <a:gd name="connsiteX41" fmla="*/ 274791 w 1519990"/>
              <a:gd name="connsiteY41" fmla="*/ 1230955 h 1340819"/>
              <a:gd name="connsiteX42" fmla="*/ 223799 w 1519990"/>
              <a:gd name="connsiteY42" fmla="*/ 1179894 h 1340819"/>
              <a:gd name="connsiteX43" fmla="*/ 223799 w 1519990"/>
              <a:gd name="connsiteY43" fmla="*/ 1154986 h 1340819"/>
              <a:gd name="connsiteX44" fmla="*/ 197681 w 1519990"/>
              <a:gd name="connsiteY44" fmla="*/ 1154986 h 1340819"/>
              <a:gd name="connsiteX45" fmla="*/ 179025 w 1519990"/>
              <a:gd name="connsiteY45" fmla="*/ 1136305 h 1340819"/>
              <a:gd name="connsiteX46" fmla="*/ 197681 w 1519990"/>
              <a:gd name="connsiteY46" fmla="*/ 1117624 h 1340819"/>
              <a:gd name="connsiteX47" fmla="*/ 223799 w 1519990"/>
              <a:gd name="connsiteY47" fmla="*/ 1117624 h 1340819"/>
              <a:gd name="connsiteX48" fmla="*/ 223799 w 1519990"/>
              <a:gd name="connsiteY48" fmla="*/ 1004294 h 1340819"/>
              <a:gd name="connsiteX49" fmla="*/ 303396 w 1519990"/>
              <a:gd name="connsiteY49" fmla="*/ 924589 h 1340819"/>
              <a:gd name="connsiteX50" fmla="*/ 98731 w 1519990"/>
              <a:gd name="connsiteY50" fmla="*/ 880612 h 1340819"/>
              <a:gd name="connsiteX51" fmla="*/ 98731 w 1519990"/>
              <a:gd name="connsiteY51" fmla="*/ 1303505 h 1340819"/>
              <a:gd name="connsiteX52" fmla="*/ 673407 w 1519990"/>
              <a:gd name="connsiteY52" fmla="*/ 1303505 h 1340819"/>
              <a:gd name="connsiteX53" fmla="*/ 673407 w 1519990"/>
              <a:gd name="connsiteY53" fmla="*/ 880612 h 1340819"/>
              <a:gd name="connsiteX54" fmla="*/ 898303 w 1519990"/>
              <a:gd name="connsiteY54" fmla="*/ 734211 h 1340819"/>
              <a:gd name="connsiteX55" fmla="*/ 898303 w 1519990"/>
              <a:gd name="connsiteY55" fmla="*/ 757969 h 1340819"/>
              <a:gd name="connsiteX56" fmla="*/ 911984 w 1519990"/>
              <a:gd name="connsiteY56" fmla="*/ 771724 h 1340819"/>
              <a:gd name="connsiteX57" fmla="*/ 1115953 w 1519990"/>
              <a:gd name="connsiteY57" fmla="*/ 771724 h 1340819"/>
              <a:gd name="connsiteX58" fmla="*/ 1129633 w 1519990"/>
              <a:gd name="connsiteY58" fmla="*/ 757969 h 1340819"/>
              <a:gd name="connsiteX59" fmla="*/ 1129633 w 1519990"/>
              <a:gd name="connsiteY59" fmla="*/ 734211 h 1340819"/>
              <a:gd name="connsiteX60" fmla="*/ 131142 w 1519990"/>
              <a:gd name="connsiteY60" fmla="*/ 651753 h 1340819"/>
              <a:gd name="connsiteX61" fmla="*/ 37649 w 1519990"/>
              <a:gd name="connsiteY61" fmla="*/ 840810 h 1340819"/>
              <a:gd name="connsiteX62" fmla="*/ 37649 w 1519990"/>
              <a:gd name="connsiteY62" fmla="*/ 843298 h 1340819"/>
              <a:gd name="connsiteX63" fmla="*/ 38895 w 1519990"/>
              <a:gd name="connsiteY63" fmla="*/ 843298 h 1340819"/>
              <a:gd name="connsiteX64" fmla="*/ 61334 w 1519990"/>
              <a:gd name="connsiteY64" fmla="*/ 843298 h 1340819"/>
              <a:gd name="connsiteX65" fmla="*/ 673407 w 1519990"/>
              <a:gd name="connsiteY65" fmla="*/ 843298 h 1340819"/>
              <a:gd name="connsiteX66" fmla="*/ 673407 w 1519990"/>
              <a:gd name="connsiteY66" fmla="*/ 651753 h 1340819"/>
              <a:gd name="connsiteX67" fmla="*/ 1032624 w 1519990"/>
              <a:gd name="connsiteY67" fmla="*/ 539140 h 1340819"/>
              <a:gd name="connsiteX68" fmla="*/ 1032624 w 1519990"/>
              <a:gd name="connsiteY68" fmla="*/ 695447 h 1340819"/>
              <a:gd name="connsiteX69" fmla="*/ 1129633 w 1519990"/>
              <a:gd name="connsiteY69" fmla="*/ 695447 h 1340819"/>
              <a:gd name="connsiteX70" fmla="*/ 1129633 w 1519990"/>
              <a:gd name="connsiteY70" fmla="*/ 581656 h 1340819"/>
              <a:gd name="connsiteX71" fmla="*/ 1087347 w 1519990"/>
              <a:gd name="connsiteY71" fmla="*/ 539140 h 1340819"/>
              <a:gd name="connsiteX72" fmla="*/ 940589 w 1519990"/>
              <a:gd name="connsiteY72" fmla="*/ 539140 h 1340819"/>
              <a:gd name="connsiteX73" fmla="*/ 898303 w 1519990"/>
              <a:gd name="connsiteY73" fmla="*/ 581656 h 1340819"/>
              <a:gd name="connsiteX74" fmla="*/ 898303 w 1519990"/>
              <a:gd name="connsiteY74" fmla="*/ 695447 h 1340819"/>
              <a:gd name="connsiteX75" fmla="*/ 995313 w 1519990"/>
              <a:gd name="connsiteY75" fmla="*/ 695447 h 1340819"/>
              <a:gd name="connsiteX76" fmla="*/ 995313 w 1519990"/>
              <a:gd name="connsiteY76" fmla="*/ 539140 h 1340819"/>
              <a:gd name="connsiteX77" fmla="*/ 940589 w 1519990"/>
              <a:gd name="connsiteY77" fmla="*/ 501627 h 1340819"/>
              <a:gd name="connsiteX78" fmla="*/ 1087347 w 1519990"/>
              <a:gd name="connsiteY78" fmla="*/ 501627 h 1340819"/>
              <a:gd name="connsiteX79" fmla="*/ 1166945 w 1519990"/>
              <a:gd name="connsiteY79" fmla="*/ 581656 h 1340819"/>
              <a:gd name="connsiteX80" fmla="*/ 1166945 w 1519990"/>
              <a:gd name="connsiteY80" fmla="*/ 695447 h 1340819"/>
              <a:gd name="connsiteX81" fmla="*/ 1191819 w 1519990"/>
              <a:gd name="connsiteY81" fmla="*/ 695447 h 1340819"/>
              <a:gd name="connsiteX82" fmla="*/ 1210475 w 1519990"/>
              <a:gd name="connsiteY82" fmla="*/ 714203 h 1340819"/>
              <a:gd name="connsiteX83" fmla="*/ 1191819 w 1519990"/>
              <a:gd name="connsiteY83" fmla="*/ 734211 h 1340819"/>
              <a:gd name="connsiteX84" fmla="*/ 1166945 w 1519990"/>
              <a:gd name="connsiteY84" fmla="*/ 734211 h 1340819"/>
              <a:gd name="connsiteX85" fmla="*/ 1166945 w 1519990"/>
              <a:gd name="connsiteY85" fmla="*/ 757969 h 1340819"/>
              <a:gd name="connsiteX86" fmla="*/ 1115953 w 1519990"/>
              <a:gd name="connsiteY86" fmla="*/ 807987 h 1340819"/>
              <a:gd name="connsiteX87" fmla="*/ 911984 w 1519990"/>
              <a:gd name="connsiteY87" fmla="*/ 807987 h 1340819"/>
              <a:gd name="connsiteX88" fmla="*/ 860992 w 1519990"/>
              <a:gd name="connsiteY88" fmla="*/ 757969 h 1340819"/>
              <a:gd name="connsiteX89" fmla="*/ 860992 w 1519990"/>
              <a:gd name="connsiteY89" fmla="*/ 734211 h 1340819"/>
              <a:gd name="connsiteX90" fmla="*/ 836118 w 1519990"/>
              <a:gd name="connsiteY90" fmla="*/ 734211 h 1340819"/>
              <a:gd name="connsiteX91" fmla="*/ 816218 w 1519990"/>
              <a:gd name="connsiteY91" fmla="*/ 714203 h 1340819"/>
              <a:gd name="connsiteX92" fmla="*/ 836118 w 1519990"/>
              <a:gd name="connsiteY92" fmla="*/ 695447 h 1340819"/>
              <a:gd name="connsiteX93" fmla="*/ 860992 w 1519990"/>
              <a:gd name="connsiteY93" fmla="*/ 695447 h 1340819"/>
              <a:gd name="connsiteX94" fmla="*/ 860992 w 1519990"/>
              <a:gd name="connsiteY94" fmla="*/ 581656 h 1340819"/>
              <a:gd name="connsiteX95" fmla="*/ 940589 w 1519990"/>
              <a:gd name="connsiteY95" fmla="*/ 501627 h 1340819"/>
              <a:gd name="connsiteX96" fmla="*/ 406638 w 1519990"/>
              <a:gd name="connsiteY96" fmla="*/ 305976 h 1340819"/>
              <a:gd name="connsiteX97" fmla="*/ 406638 w 1519990"/>
              <a:gd name="connsiteY97" fmla="*/ 432843 h 1340819"/>
              <a:gd name="connsiteX98" fmla="*/ 341816 w 1519990"/>
              <a:gd name="connsiteY98" fmla="*/ 497521 h 1340819"/>
              <a:gd name="connsiteX99" fmla="*/ 137375 w 1519990"/>
              <a:gd name="connsiteY99" fmla="*/ 497521 h 1340819"/>
              <a:gd name="connsiteX100" fmla="*/ 137375 w 1519990"/>
              <a:gd name="connsiteY100" fmla="*/ 613195 h 1340819"/>
              <a:gd name="connsiteX101" fmla="*/ 673407 w 1519990"/>
              <a:gd name="connsiteY101" fmla="*/ 613195 h 1340819"/>
              <a:gd name="connsiteX102" fmla="*/ 673407 w 1519990"/>
              <a:gd name="connsiteY102" fmla="*/ 394285 h 1340819"/>
              <a:gd name="connsiteX103" fmla="*/ 644736 w 1519990"/>
              <a:gd name="connsiteY103" fmla="*/ 410455 h 1340819"/>
              <a:gd name="connsiteX104" fmla="*/ 517584 w 1519990"/>
              <a:gd name="connsiteY104" fmla="*/ 375628 h 1340819"/>
              <a:gd name="connsiteX105" fmla="*/ 515091 w 1519990"/>
              <a:gd name="connsiteY105" fmla="*/ 370653 h 1340819"/>
              <a:gd name="connsiteX106" fmla="*/ 506365 w 1519990"/>
              <a:gd name="connsiteY106" fmla="*/ 305976 h 1340819"/>
              <a:gd name="connsiteX107" fmla="*/ 137375 w 1519990"/>
              <a:gd name="connsiteY107" fmla="*/ 305976 h 1340819"/>
              <a:gd name="connsiteX108" fmla="*/ 137375 w 1519990"/>
              <a:gd name="connsiteY108" fmla="*/ 460207 h 1340819"/>
              <a:gd name="connsiteX109" fmla="*/ 341816 w 1519990"/>
              <a:gd name="connsiteY109" fmla="*/ 460207 h 1340819"/>
              <a:gd name="connsiteX110" fmla="*/ 369241 w 1519990"/>
              <a:gd name="connsiteY110" fmla="*/ 432843 h 1340819"/>
              <a:gd name="connsiteX111" fmla="*/ 369241 w 1519990"/>
              <a:gd name="connsiteY111" fmla="*/ 305976 h 1340819"/>
              <a:gd name="connsiteX112" fmla="*/ 1018556 w 1519990"/>
              <a:gd name="connsiteY112" fmla="*/ 206160 h 1340819"/>
              <a:gd name="connsiteX113" fmla="*/ 992533 w 1519990"/>
              <a:gd name="connsiteY113" fmla="*/ 212690 h 1340819"/>
              <a:gd name="connsiteX114" fmla="*/ 710805 w 1519990"/>
              <a:gd name="connsiteY114" fmla="*/ 371897 h 1340819"/>
              <a:gd name="connsiteX115" fmla="*/ 710805 w 1519990"/>
              <a:gd name="connsiteY115" fmla="*/ 376872 h 1340819"/>
              <a:gd name="connsiteX116" fmla="*/ 710805 w 1519990"/>
              <a:gd name="connsiteY116" fmla="*/ 613195 h 1340819"/>
              <a:gd name="connsiteX117" fmla="*/ 710805 w 1519990"/>
              <a:gd name="connsiteY117" fmla="*/ 651753 h 1340819"/>
              <a:gd name="connsiteX118" fmla="*/ 710805 w 1519990"/>
              <a:gd name="connsiteY118" fmla="*/ 843298 h 1340819"/>
              <a:gd name="connsiteX119" fmla="*/ 710805 w 1519990"/>
              <a:gd name="connsiteY119" fmla="*/ 880612 h 1340819"/>
              <a:gd name="connsiteX120" fmla="*/ 710805 w 1519990"/>
              <a:gd name="connsiteY120" fmla="*/ 1303505 h 1340819"/>
              <a:gd name="connsiteX121" fmla="*/ 865382 w 1519990"/>
              <a:gd name="connsiteY121" fmla="*/ 1303505 h 1340819"/>
              <a:gd name="connsiteX122" fmla="*/ 865382 w 1519990"/>
              <a:gd name="connsiteY122" fmla="*/ 1073402 h 1340819"/>
              <a:gd name="connsiteX123" fmla="*/ 867875 w 1519990"/>
              <a:gd name="connsiteY123" fmla="*/ 1051013 h 1340819"/>
              <a:gd name="connsiteX124" fmla="*/ 867875 w 1519990"/>
              <a:gd name="connsiteY124" fmla="*/ 1049770 h 1340819"/>
              <a:gd name="connsiteX125" fmla="*/ 1018712 w 1519990"/>
              <a:gd name="connsiteY125" fmla="*/ 920414 h 1340819"/>
              <a:gd name="connsiteX126" fmla="*/ 1172042 w 1519990"/>
              <a:gd name="connsiteY126" fmla="*/ 1073402 h 1340819"/>
              <a:gd name="connsiteX127" fmla="*/ 1172042 w 1519990"/>
              <a:gd name="connsiteY127" fmla="*/ 1303505 h 1340819"/>
              <a:gd name="connsiteX128" fmla="*/ 1326618 w 1519990"/>
              <a:gd name="connsiteY128" fmla="*/ 1303505 h 1340819"/>
              <a:gd name="connsiteX129" fmla="*/ 1326618 w 1519990"/>
              <a:gd name="connsiteY129" fmla="*/ 381847 h 1340819"/>
              <a:gd name="connsiteX130" fmla="*/ 1043643 w 1519990"/>
              <a:gd name="connsiteY130" fmla="*/ 212690 h 1340819"/>
              <a:gd name="connsiteX131" fmla="*/ 1018556 w 1519990"/>
              <a:gd name="connsiteY131" fmla="*/ 206160 h 1340819"/>
              <a:gd name="connsiteX132" fmla="*/ 131142 w 1519990"/>
              <a:gd name="connsiteY132" fmla="*/ 75872 h 1340819"/>
              <a:gd name="connsiteX133" fmla="*/ 37649 w 1519990"/>
              <a:gd name="connsiteY133" fmla="*/ 266174 h 1340819"/>
              <a:gd name="connsiteX134" fmla="*/ 37649 w 1519990"/>
              <a:gd name="connsiteY134" fmla="*/ 267418 h 1340819"/>
              <a:gd name="connsiteX135" fmla="*/ 38895 w 1519990"/>
              <a:gd name="connsiteY135" fmla="*/ 268661 h 1340819"/>
              <a:gd name="connsiteX136" fmla="*/ 99978 w 1519990"/>
              <a:gd name="connsiteY136" fmla="*/ 268661 h 1340819"/>
              <a:gd name="connsiteX137" fmla="*/ 526310 w 1519990"/>
              <a:gd name="connsiteY137" fmla="*/ 268661 h 1340819"/>
              <a:gd name="connsiteX138" fmla="*/ 537530 w 1519990"/>
              <a:gd name="connsiteY138" fmla="*/ 257467 h 1340819"/>
              <a:gd name="connsiteX139" fmla="*/ 538776 w 1519990"/>
              <a:gd name="connsiteY139" fmla="*/ 257467 h 1340819"/>
              <a:gd name="connsiteX140" fmla="*/ 551242 w 1519990"/>
              <a:gd name="connsiteY140" fmla="*/ 248761 h 1340819"/>
              <a:gd name="connsiteX141" fmla="*/ 859149 w 1519990"/>
              <a:gd name="connsiteY141" fmla="*/ 75872 h 1340819"/>
              <a:gd name="connsiteX142" fmla="*/ 1019179 w 1519990"/>
              <a:gd name="connsiteY142" fmla="*/ 38092 h 1340819"/>
              <a:gd name="connsiteX143" fmla="*/ 993780 w 1519990"/>
              <a:gd name="connsiteY143" fmla="*/ 44777 h 1340819"/>
              <a:gd name="connsiteX144" fmla="*/ 755682 w 1519990"/>
              <a:gd name="connsiteY144" fmla="*/ 176620 h 1340819"/>
              <a:gd name="connsiteX145" fmla="*/ 568694 w 1519990"/>
              <a:gd name="connsiteY145" fmla="*/ 281099 h 1340819"/>
              <a:gd name="connsiteX146" fmla="*/ 567448 w 1519990"/>
              <a:gd name="connsiteY146" fmla="*/ 283587 h 1340819"/>
              <a:gd name="connsiteX147" fmla="*/ 559968 w 1519990"/>
              <a:gd name="connsiteY147" fmla="*/ 288562 h 1340819"/>
              <a:gd name="connsiteX148" fmla="*/ 557475 w 1519990"/>
              <a:gd name="connsiteY148" fmla="*/ 291050 h 1340819"/>
              <a:gd name="connsiteX149" fmla="*/ 551242 w 1519990"/>
              <a:gd name="connsiteY149" fmla="*/ 297269 h 1340819"/>
              <a:gd name="connsiteX150" fmla="*/ 542516 w 1519990"/>
              <a:gd name="connsiteY150" fmla="*/ 313438 h 1340819"/>
              <a:gd name="connsiteX151" fmla="*/ 547502 w 1519990"/>
              <a:gd name="connsiteY151" fmla="*/ 353240 h 1340819"/>
              <a:gd name="connsiteX152" fmla="*/ 549996 w 1519990"/>
              <a:gd name="connsiteY152" fmla="*/ 356971 h 1340819"/>
              <a:gd name="connsiteX153" fmla="*/ 626037 w 1519990"/>
              <a:gd name="connsiteY153" fmla="*/ 376872 h 1340819"/>
              <a:gd name="connsiteX154" fmla="*/ 975081 w 1519990"/>
              <a:gd name="connsiteY154" fmla="*/ 179108 h 1340819"/>
              <a:gd name="connsiteX155" fmla="*/ 1062342 w 1519990"/>
              <a:gd name="connsiteY155" fmla="*/ 179108 h 1340819"/>
              <a:gd name="connsiteX156" fmla="*/ 1397673 w 1519990"/>
              <a:gd name="connsiteY156" fmla="*/ 381847 h 1340819"/>
              <a:gd name="connsiteX157" fmla="*/ 1473715 w 1519990"/>
              <a:gd name="connsiteY157" fmla="*/ 359459 h 1340819"/>
              <a:gd name="connsiteX158" fmla="*/ 1476208 w 1519990"/>
              <a:gd name="connsiteY158" fmla="*/ 355728 h 1340819"/>
              <a:gd name="connsiteX159" fmla="*/ 1481195 w 1519990"/>
              <a:gd name="connsiteY159" fmla="*/ 317170 h 1340819"/>
              <a:gd name="connsiteX160" fmla="*/ 1453770 w 1519990"/>
              <a:gd name="connsiteY160" fmla="*/ 284831 h 1340819"/>
              <a:gd name="connsiteX161" fmla="*/ 1043643 w 1519990"/>
              <a:gd name="connsiteY161" fmla="*/ 43533 h 1340819"/>
              <a:gd name="connsiteX162" fmla="*/ 1019179 w 1519990"/>
              <a:gd name="connsiteY162" fmla="*/ 38092 h 1340819"/>
              <a:gd name="connsiteX163" fmla="*/ 1018712 w 1519990"/>
              <a:gd name="connsiteY163" fmla="*/ 0 h 1340819"/>
              <a:gd name="connsiteX164" fmla="*/ 1062342 w 1519990"/>
              <a:gd name="connsiteY164" fmla="*/ 11194 h 1340819"/>
              <a:gd name="connsiteX165" fmla="*/ 1472469 w 1519990"/>
              <a:gd name="connsiteY165" fmla="*/ 252492 h 1340819"/>
              <a:gd name="connsiteX166" fmla="*/ 1516099 w 1519990"/>
              <a:gd name="connsiteY166" fmla="*/ 305976 h 1340819"/>
              <a:gd name="connsiteX167" fmla="*/ 1508620 w 1519990"/>
              <a:gd name="connsiteY167" fmla="*/ 374385 h 1340819"/>
              <a:gd name="connsiteX168" fmla="*/ 1506126 w 1519990"/>
              <a:gd name="connsiteY168" fmla="*/ 378116 h 1340819"/>
              <a:gd name="connsiteX169" fmla="*/ 1425098 w 1519990"/>
              <a:gd name="connsiteY169" fmla="*/ 424137 h 1340819"/>
              <a:gd name="connsiteX170" fmla="*/ 1380221 w 1519990"/>
              <a:gd name="connsiteY170" fmla="*/ 414186 h 1340819"/>
              <a:gd name="connsiteX171" fmla="*/ 1378975 w 1519990"/>
              <a:gd name="connsiteY171" fmla="*/ 412943 h 1340819"/>
              <a:gd name="connsiteX172" fmla="*/ 1364016 w 1519990"/>
              <a:gd name="connsiteY172" fmla="*/ 404236 h 1340819"/>
              <a:gd name="connsiteX173" fmla="*/ 1364016 w 1519990"/>
              <a:gd name="connsiteY173" fmla="*/ 1303505 h 1340819"/>
              <a:gd name="connsiteX174" fmla="*/ 1386454 w 1519990"/>
              <a:gd name="connsiteY174" fmla="*/ 1303505 h 1340819"/>
              <a:gd name="connsiteX175" fmla="*/ 1405153 w 1519990"/>
              <a:gd name="connsiteY175" fmla="*/ 1322162 h 1340819"/>
              <a:gd name="connsiteX176" fmla="*/ 1386454 w 1519990"/>
              <a:gd name="connsiteY176" fmla="*/ 1340819 h 1340819"/>
              <a:gd name="connsiteX177" fmla="*/ 710805 w 1519990"/>
              <a:gd name="connsiteY177" fmla="*/ 1340819 h 1340819"/>
              <a:gd name="connsiteX178" fmla="*/ 61334 w 1519990"/>
              <a:gd name="connsiteY178" fmla="*/ 1340819 h 1340819"/>
              <a:gd name="connsiteX179" fmla="*/ 41388 w 1519990"/>
              <a:gd name="connsiteY179" fmla="*/ 1340819 h 1340819"/>
              <a:gd name="connsiteX180" fmla="*/ 22690 w 1519990"/>
              <a:gd name="connsiteY180" fmla="*/ 1322162 h 1340819"/>
              <a:gd name="connsiteX181" fmla="*/ 41388 w 1519990"/>
              <a:gd name="connsiteY181" fmla="*/ 1303505 h 1340819"/>
              <a:gd name="connsiteX182" fmla="*/ 61334 w 1519990"/>
              <a:gd name="connsiteY182" fmla="*/ 1303505 h 1340819"/>
              <a:gd name="connsiteX183" fmla="*/ 61334 w 1519990"/>
              <a:gd name="connsiteY183" fmla="*/ 880612 h 1340819"/>
              <a:gd name="connsiteX184" fmla="*/ 38895 w 1519990"/>
              <a:gd name="connsiteY184" fmla="*/ 880612 h 1340819"/>
              <a:gd name="connsiteX185" fmla="*/ 6484 w 1519990"/>
              <a:gd name="connsiteY185" fmla="*/ 861955 h 1340819"/>
              <a:gd name="connsiteX186" fmla="*/ 3991 w 1519990"/>
              <a:gd name="connsiteY186" fmla="*/ 825885 h 1340819"/>
              <a:gd name="connsiteX187" fmla="*/ 99978 w 1519990"/>
              <a:gd name="connsiteY187" fmla="*/ 629364 h 1340819"/>
              <a:gd name="connsiteX188" fmla="*/ 99978 w 1519990"/>
              <a:gd name="connsiteY188" fmla="*/ 305976 h 1340819"/>
              <a:gd name="connsiteX189" fmla="*/ 38895 w 1519990"/>
              <a:gd name="connsiteY189" fmla="*/ 305976 h 1340819"/>
              <a:gd name="connsiteX190" fmla="*/ 6484 w 1519990"/>
              <a:gd name="connsiteY190" fmla="*/ 287318 h 1340819"/>
              <a:gd name="connsiteX191" fmla="*/ 3991 w 1519990"/>
              <a:gd name="connsiteY191" fmla="*/ 250004 h 1340819"/>
              <a:gd name="connsiteX192" fmla="*/ 107457 w 1519990"/>
              <a:gd name="connsiteY192" fmla="*/ 38558 h 1340819"/>
              <a:gd name="connsiteX193" fmla="*/ 926464 w 1519990"/>
              <a:gd name="connsiteY193" fmla="*/ 38558 h 1340819"/>
              <a:gd name="connsiteX194" fmla="*/ 975081 w 1519990"/>
              <a:gd name="connsiteY194" fmla="*/ 11194 h 1340819"/>
              <a:gd name="connsiteX195" fmla="*/ 1018712 w 1519990"/>
              <a:gd name="connsiteY195" fmla="*/ 0 h 134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519990" h="1340819">
                <a:moveTo>
                  <a:pt x="1093618" y="1171779"/>
                </a:moveTo>
                <a:cubicBezTo>
                  <a:pt x="1103230" y="1171779"/>
                  <a:pt x="1111641" y="1180190"/>
                  <a:pt x="1111641" y="1189802"/>
                </a:cubicBezTo>
                <a:cubicBezTo>
                  <a:pt x="1111641" y="1200616"/>
                  <a:pt x="1103230" y="1209026"/>
                  <a:pt x="1093618" y="1209026"/>
                </a:cubicBezTo>
                <a:cubicBezTo>
                  <a:pt x="1082804" y="1209026"/>
                  <a:pt x="1074393" y="1200616"/>
                  <a:pt x="1074393" y="1189802"/>
                </a:cubicBezTo>
                <a:cubicBezTo>
                  <a:pt x="1074393" y="1180190"/>
                  <a:pt x="1082804" y="1171779"/>
                  <a:pt x="1093618" y="1171779"/>
                </a:cubicBezTo>
                <a:close/>
                <a:moveTo>
                  <a:pt x="261110" y="1154986"/>
                </a:moveTo>
                <a:lnTo>
                  <a:pt x="261110" y="1179894"/>
                </a:lnTo>
                <a:cubicBezTo>
                  <a:pt x="261110" y="1187366"/>
                  <a:pt x="267329" y="1193593"/>
                  <a:pt x="274791" y="1193593"/>
                </a:cubicBezTo>
                <a:lnTo>
                  <a:pt x="477516" y="1193593"/>
                </a:lnTo>
                <a:cubicBezTo>
                  <a:pt x="486222" y="1193593"/>
                  <a:pt x="491197" y="1187366"/>
                  <a:pt x="491197" y="1179894"/>
                </a:cubicBezTo>
                <a:lnTo>
                  <a:pt x="491197" y="1154986"/>
                </a:lnTo>
                <a:close/>
                <a:moveTo>
                  <a:pt x="902779" y="1072158"/>
                </a:moveTo>
                <a:lnTo>
                  <a:pt x="902779" y="1073402"/>
                </a:lnTo>
                <a:lnTo>
                  <a:pt x="902779" y="1303505"/>
                </a:lnTo>
                <a:lnTo>
                  <a:pt x="1134644" y="1303505"/>
                </a:lnTo>
                <a:lnTo>
                  <a:pt x="1134644" y="1073402"/>
                </a:lnTo>
                <a:lnTo>
                  <a:pt x="1134644" y="1072158"/>
                </a:lnTo>
                <a:close/>
                <a:moveTo>
                  <a:pt x="395431" y="961951"/>
                </a:moveTo>
                <a:lnTo>
                  <a:pt x="395431" y="1117624"/>
                </a:lnTo>
                <a:lnTo>
                  <a:pt x="491197" y="1117624"/>
                </a:lnTo>
                <a:lnTo>
                  <a:pt x="491197" y="1004294"/>
                </a:lnTo>
                <a:cubicBezTo>
                  <a:pt x="491197" y="980631"/>
                  <a:pt x="472541" y="961951"/>
                  <a:pt x="448910" y="961951"/>
                </a:cubicBezTo>
                <a:close/>
                <a:moveTo>
                  <a:pt x="303396" y="961951"/>
                </a:moveTo>
                <a:cubicBezTo>
                  <a:pt x="279766" y="961951"/>
                  <a:pt x="261110" y="980631"/>
                  <a:pt x="261110" y="1004294"/>
                </a:cubicBezTo>
                <a:lnTo>
                  <a:pt x="261110" y="1117624"/>
                </a:lnTo>
                <a:lnTo>
                  <a:pt x="356876" y="1117624"/>
                </a:lnTo>
                <a:lnTo>
                  <a:pt x="356876" y="961951"/>
                </a:lnTo>
                <a:close/>
                <a:moveTo>
                  <a:pt x="1018712" y="957728"/>
                </a:moveTo>
                <a:cubicBezTo>
                  <a:pt x="967602" y="957728"/>
                  <a:pt x="925218" y="990067"/>
                  <a:pt x="909012" y="1034844"/>
                </a:cubicBezTo>
                <a:lnTo>
                  <a:pt x="1128411" y="1034844"/>
                </a:lnTo>
                <a:cubicBezTo>
                  <a:pt x="1112205" y="990067"/>
                  <a:pt x="1069822" y="957728"/>
                  <a:pt x="1018712" y="957728"/>
                </a:cubicBezTo>
                <a:close/>
                <a:moveTo>
                  <a:pt x="303396" y="924589"/>
                </a:moveTo>
                <a:lnTo>
                  <a:pt x="448910" y="924589"/>
                </a:lnTo>
                <a:cubicBezTo>
                  <a:pt x="493684" y="924589"/>
                  <a:pt x="528508" y="960705"/>
                  <a:pt x="528508" y="1004294"/>
                </a:cubicBezTo>
                <a:lnTo>
                  <a:pt x="528508" y="1117624"/>
                </a:lnTo>
                <a:lnTo>
                  <a:pt x="554626" y="1117624"/>
                </a:lnTo>
                <a:cubicBezTo>
                  <a:pt x="564576" y="1117624"/>
                  <a:pt x="573282" y="1126342"/>
                  <a:pt x="573282" y="1136305"/>
                </a:cubicBezTo>
                <a:cubicBezTo>
                  <a:pt x="573282" y="1147514"/>
                  <a:pt x="564576" y="1154986"/>
                  <a:pt x="554626" y="1154986"/>
                </a:cubicBezTo>
                <a:lnTo>
                  <a:pt x="528508" y="1154986"/>
                </a:lnTo>
                <a:lnTo>
                  <a:pt x="528508" y="1179894"/>
                </a:lnTo>
                <a:cubicBezTo>
                  <a:pt x="528508" y="1208538"/>
                  <a:pt x="506121" y="1230955"/>
                  <a:pt x="477516" y="1230955"/>
                </a:cubicBezTo>
                <a:lnTo>
                  <a:pt x="274791" y="1230955"/>
                </a:lnTo>
                <a:cubicBezTo>
                  <a:pt x="246186" y="1230955"/>
                  <a:pt x="223799" y="1208538"/>
                  <a:pt x="223799" y="1179894"/>
                </a:cubicBezTo>
                <a:lnTo>
                  <a:pt x="223799" y="1154986"/>
                </a:lnTo>
                <a:lnTo>
                  <a:pt x="197681" y="1154986"/>
                </a:lnTo>
                <a:cubicBezTo>
                  <a:pt x="187731" y="1154986"/>
                  <a:pt x="179025" y="1147514"/>
                  <a:pt x="179025" y="1136305"/>
                </a:cubicBezTo>
                <a:cubicBezTo>
                  <a:pt x="179025" y="1126342"/>
                  <a:pt x="187731" y="1117624"/>
                  <a:pt x="197681" y="1117624"/>
                </a:cubicBezTo>
                <a:lnTo>
                  <a:pt x="223799" y="1117624"/>
                </a:lnTo>
                <a:lnTo>
                  <a:pt x="223799" y="1004294"/>
                </a:lnTo>
                <a:cubicBezTo>
                  <a:pt x="223799" y="960705"/>
                  <a:pt x="258623" y="924589"/>
                  <a:pt x="303396" y="924589"/>
                </a:cubicBezTo>
                <a:close/>
                <a:moveTo>
                  <a:pt x="98731" y="880612"/>
                </a:moveTo>
                <a:lnTo>
                  <a:pt x="98731" y="1303505"/>
                </a:lnTo>
                <a:lnTo>
                  <a:pt x="673407" y="1303505"/>
                </a:lnTo>
                <a:lnTo>
                  <a:pt x="673407" y="880612"/>
                </a:lnTo>
                <a:close/>
                <a:moveTo>
                  <a:pt x="898303" y="734211"/>
                </a:moveTo>
                <a:lnTo>
                  <a:pt x="898303" y="757969"/>
                </a:lnTo>
                <a:cubicBezTo>
                  <a:pt x="898303" y="765472"/>
                  <a:pt x="904522" y="771724"/>
                  <a:pt x="911984" y="771724"/>
                </a:cubicBezTo>
                <a:lnTo>
                  <a:pt x="1115953" y="771724"/>
                </a:lnTo>
                <a:cubicBezTo>
                  <a:pt x="1123415" y="771724"/>
                  <a:pt x="1129633" y="765472"/>
                  <a:pt x="1129633" y="757969"/>
                </a:cubicBezTo>
                <a:lnTo>
                  <a:pt x="1129633" y="734211"/>
                </a:lnTo>
                <a:close/>
                <a:moveTo>
                  <a:pt x="131142" y="651753"/>
                </a:moveTo>
                <a:lnTo>
                  <a:pt x="37649" y="840810"/>
                </a:lnTo>
                <a:cubicBezTo>
                  <a:pt x="37649" y="842054"/>
                  <a:pt x="37649" y="842054"/>
                  <a:pt x="37649" y="843298"/>
                </a:cubicBezTo>
                <a:lnTo>
                  <a:pt x="38895" y="843298"/>
                </a:lnTo>
                <a:lnTo>
                  <a:pt x="61334" y="843298"/>
                </a:lnTo>
                <a:lnTo>
                  <a:pt x="673407" y="843298"/>
                </a:lnTo>
                <a:lnTo>
                  <a:pt x="673407" y="651753"/>
                </a:lnTo>
                <a:close/>
                <a:moveTo>
                  <a:pt x="1032624" y="539140"/>
                </a:moveTo>
                <a:lnTo>
                  <a:pt x="1032624" y="695447"/>
                </a:lnTo>
                <a:lnTo>
                  <a:pt x="1129633" y="695447"/>
                </a:lnTo>
                <a:lnTo>
                  <a:pt x="1129633" y="581656"/>
                </a:lnTo>
                <a:cubicBezTo>
                  <a:pt x="1129633" y="557897"/>
                  <a:pt x="1110978" y="539140"/>
                  <a:pt x="1087347" y="539140"/>
                </a:cubicBezTo>
                <a:close/>
                <a:moveTo>
                  <a:pt x="940589" y="539140"/>
                </a:moveTo>
                <a:cubicBezTo>
                  <a:pt x="916959" y="539140"/>
                  <a:pt x="898303" y="557897"/>
                  <a:pt x="898303" y="581656"/>
                </a:cubicBezTo>
                <a:lnTo>
                  <a:pt x="898303" y="695447"/>
                </a:lnTo>
                <a:lnTo>
                  <a:pt x="995313" y="695447"/>
                </a:lnTo>
                <a:lnTo>
                  <a:pt x="995313" y="539140"/>
                </a:lnTo>
                <a:close/>
                <a:moveTo>
                  <a:pt x="940589" y="501627"/>
                </a:moveTo>
                <a:lnTo>
                  <a:pt x="1087347" y="501627"/>
                </a:lnTo>
                <a:cubicBezTo>
                  <a:pt x="1130877" y="501627"/>
                  <a:pt x="1166945" y="536639"/>
                  <a:pt x="1166945" y="581656"/>
                </a:cubicBezTo>
                <a:lnTo>
                  <a:pt x="1166945" y="695447"/>
                </a:lnTo>
                <a:lnTo>
                  <a:pt x="1191819" y="695447"/>
                </a:lnTo>
                <a:cubicBezTo>
                  <a:pt x="1201769" y="695447"/>
                  <a:pt x="1210475" y="704200"/>
                  <a:pt x="1210475" y="714203"/>
                </a:cubicBezTo>
                <a:cubicBezTo>
                  <a:pt x="1210475" y="725458"/>
                  <a:pt x="1201769" y="734211"/>
                  <a:pt x="1191819" y="734211"/>
                </a:cubicBezTo>
                <a:lnTo>
                  <a:pt x="1166945" y="734211"/>
                </a:lnTo>
                <a:lnTo>
                  <a:pt x="1166945" y="757969"/>
                </a:lnTo>
                <a:cubicBezTo>
                  <a:pt x="1166945" y="785479"/>
                  <a:pt x="1143314" y="807987"/>
                  <a:pt x="1115953" y="807987"/>
                </a:cubicBezTo>
                <a:lnTo>
                  <a:pt x="911984" y="807987"/>
                </a:lnTo>
                <a:cubicBezTo>
                  <a:pt x="883379" y="807987"/>
                  <a:pt x="860992" y="785479"/>
                  <a:pt x="860992" y="757969"/>
                </a:cubicBezTo>
                <a:lnTo>
                  <a:pt x="860992" y="734211"/>
                </a:lnTo>
                <a:lnTo>
                  <a:pt x="836118" y="734211"/>
                </a:lnTo>
                <a:cubicBezTo>
                  <a:pt x="826168" y="734211"/>
                  <a:pt x="816218" y="725458"/>
                  <a:pt x="816218" y="714203"/>
                </a:cubicBezTo>
                <a:cubicBezTo>
                  <a:pt x="816218" y="704200"/>
                  <a:pt x="826168" y="695447"/>
                  <a:pt x="836118" y="695447"/>
                </a:cubicBezTo>
                <a:lnTo>
                  <a:pt x="860992" y="695447"/>
                </a:lnTo>
                <a:lnTo>
                  <a:pt x="860992" y="581656"/>
                </a:lnTo>
                <a:cubicBezTo>
                  <a:pt x="860992" y="536639"/>
                  <a:pt x="897059" y="501627"/>
                  <a:pt x="940589" y="501627"/>
                </a:cubicBezTo>
                <a:close/>
                <a:moveTo>
                  <a:pt x="406638" y="305976"/>
                </a:moveTo>
                <a:lnTo>
                  <a:pt x="406638" y="432843"/>
                </a:lnTo>
                <a:cubicBezTo>
                  <a:pt x="406638" y="468914"/>
                  <a:pt x="376720" y="497521"/>
                  <a:pt x="341816" y="497521"/>
                </a:cubicBezTo>
                <a:lnTo>
                  <a:pt x="137375" y="497521"/>
                </a:lnTo>
                <a:lnTo>
                  <a:pt x="137375" y="613195"/>
                </a:lnTo>
                <a:lnTo>
                  <a:pt x="673407" y="613195"/>
                </a:lnTo>
                <a:lnTo>
                  <a:pt x="673407" y="394285"/>
                </a:lnTo>
                <a:lnTo>
                  <a:pt x="644736" y="410455"/>
                </a:lnTo>
                <a:cubicBezTo>
                  <a:pt x="598612" y="434087"/>
                  <a:pt x="542516" y="417918"/>
                  <a:pt x="517584" y="375628"/>
                </a:cubicBezTo>
                <a:lnTo>
                  <a:pt x="515091" y="370653"/>
                </a:lnTo>
                <a:cubicBezTo>
                  <a:pt x="502625" y="351996"/>
                  <a:pt x="500132" y="328364"/>
                  <a:pt x="506365" y="305976"/>
                </a:cubicBezTo>
                <a:close/>
                <a:moveTo>
                  <a:pt x="137375" y="305976"/>
                </a:moveTo>
                <a:lnTo>
                  <a:pt x="137375" y="460207"/>
                </a:lnTo>
                <a:lnTo>
                  <a:pt x="341816" y="460207"/>
                </a:lnTo>
                <a:cubicBezTo>
                  <a:pt x="356775" y="460207"/>
                  <a:pt x="369241" y="447769"/>
                  <a:pt x="369241" y="432843"/>
                </a:cubicBezTo>
                <a:lnTo>
                  <a:pt x="369241" y="305976"/>
                </a:lnTo>
                <a:close/>
                <a:moveTo>
                  <a:pt x="1018556" y="206160"/>
                </a:moveTo>
                <a:cubicBezTo>
                  <a:pt x="1009674" y="206160"/>
                  <a:pt x="1000636" y="208337"/>
                  <a:pt x="992533" y="212690"/>
                </a:cubicBezTo>
                <a:lnTo>
                  <a:pt x="710805" y="371897"/>
                </a:lnTo>
                <a:lnTo>
                  <a:pt x="710805" y="376872"/>
                </a:lnTo>
                <a:lnTo>
                  <a:pt x="710805" y="613195"/>
                </a:lnTo>
                <a:lnTo>
                  <a:pt x="710805" y="651753"/>
                </a:lnTo>
                <a:lnTo>
                  <a:pt x="710805" y="843298"/>
                </a:lnTo>
                <a:lnTo>
                  <a:pt x="710805" y="880612"/>
                </a:lnTo>
                <a:lnTo>
                  <a:pt x="710805" y="1303505"/>
                </a:lnTo>
                <a:lnTo>
                  <a:pt x="865382" y="1303505"/>
                </a:lnTo>
                <a:lnTo>
                  <a:pt x="865382" y="1073402"/>
                </a:lnTo>
                <a:cubicBezTo>
                  <a:pt x="865382" y="1065939"/>
                  <a:pt x="866628" y="1058476"/>
                  <a:pt x="867875" y="1051013"/>
                </a:cubicBezTo>
                <a:cubicBezTo>
                  <a:pt x="867875" y="1051013"/>
                  <a:pt x="867875" y="1051013"/>
                  <a:pt x="867875" y="1049770"/>
                </a:cubicBezTo>
                <a:cubicBezTo>
                  <a:pt x="879094" y="976385"/>
                  <a:pt x="942670" y="920414"/>
                  <a:pt x="1018712" y="920414"/>
                </a:cubicBezTo>
                <a:cubicBezTo>
                  <a:pt x="1103479" y="920414"/>
                  <a:pt x="1172042" y="988823"/>
                  <a:pt x="1172042" y="1073402"/>
                </a:cubicBezTo>
                <a:lnTo>
                  <a:pt x="1172042" y="1303505"/>
                </a:lnTo>
                <a:lnTo>
                  <a:pt x="1326618" y="1303505"/>
                </a:lnTo>
                <a:lnTo>
                  <a:pt x="1326618" y="381847"/>
                </a:lnTo>
                <a:lnTo>
                  <a:pt x="1043643" y="212690"/>
                </a:lnTo>
                <a:cubicBezTo>
                  <a:pt x="1036164" y="208337"/>
                  <a:pt x="1027438" y="206160"/>
                  <a:pt x="1018556" y="206160"/>
                </a:cubicBezTo>
                <a:close/>
                <a:moveTo>
                  <a:pt x="131142" y="75872"/>
                </a:moveTo>
                <a:lnTo>
                  <a:pt x="37649" y="266174"/>
                </a:lnTo>
                <a:cubicBezTo>
                  <a:pt x="37649" y="267418"/>
                  <a:pt x="37649" y="267418"/>
                  <a:pt x="37649" y="267418"/>
                </a:cubicBezTo>
                <a:cubicBezTo>
                  <a:pt x="37649" y="268661"/>
                  <a:pt x="38895" y="268661"/>
                  <a:pt x="38895" y="268661"/>
                </a:cubicBezTo>
                <a:lnTo>
                  <a:pt x="99978" y="268661"/>
                </a:lnTo>
                <a:lnTo>
                  <a:pt x="526310" y="268661"/>
                </a:lnTo>
                <a:cubicBezTo>
                  <a:pt x="530050" y="264930"/>
                  <a:pt x="533790" y="261199"/>
                  <a:pt x="537530" y="257467"/>
                </a:cubicBezTo>
                <a:lnTo>
                  <a:pt x="538776" y="257467"/>
                </a:lnTo>
                <a:cubicBezTo>
                  <a:pt x="542516" y="253736"/>
                  <a:pt x="546256" y="251248"/>
                  <a:pt x="551242" y="248761"/>
                </a:cubicBezTo>
                <a:lnTo>
                  <a:pt x="859149" y="75872"/>
                </a:lnTo>
                <a:close/>
                <a:moveTo>
                  <a:pt x="1019179" y="38092"/>
                </a:moveTo>
                <a:cubicBezTo>
                  <a:pt x="1010609" y="38247"/>
                  <a:pt x="1001882" y="40424"/>
                  <a:pt x="993780" y="44777"/>
                </a:cubicBezTo>
                <a:lnTo>
                  <a:pt x="755682" y="176620"/>
                </a:lnTo>
                <a:lnTo>
                  <a:pt x="568694" y="281099"/>
                </a:lnTo>
                <a:cubicBezTo>
                  <a:pt x="568694" y="281099"/>
                  <a:pt x="567448" y="282343"/>
                  <a:pt x="567448" y="283587"/>
                </a:cubicBezTo>
                <a:cubicBezTo>
                  <a:pt x="564955" y="284831"/>
                  <a:pt x="561215" y="286075"/>
                  <a:pt x="559968" y="288562"/>
                </a:cubicBezTo>
                <a:cubicBezTo>
                  <a:pt x="558722" y="289806"/>
                  <a:pt x="558722" y="289806"/>
                  <a:pt x="557475" y="291050"/>
                </a:cubicBezTo>
                <a:cubicBezTo>
                  <a:pt x="554982" y="292294"/>
                  <a:pt x="552489" y="294781"/>
                  <a:pt x="551242" y="297269"/>
                </a:cubicBezTo>
                <a:cubicBezTo>
                  <a:pt x="547502" y="302244"/>
                  <a:pt x="545009" y="307219"/>
                  <a:pt x="542516" y="313438"/>
                </a:cubicBezTo>
                <a:cubicBezTo>
                  <a:pt x="538776" y="327120"/>
                  <a:pt x="540023" y="340802"/>
                  <a:pt x="547502" y="353240"/>
                </a:cubicBezTo>
                <a:lnTo>
                  <a:pt x="549996" y="356971"/>
                </a:lnTo>
                <a:cubicBezTo>
                  <a:pt x="564955" y="383091"/>
                  <a:pt x="598612" y="391798"/>
                  <a:pt x="626037" y="376872"/>
                </a:cubicBezTo>
                <a:lnTo>
                  <a:pt x="975081" y="179108"/>
                </a:lnTo>
                <a:cubicBezTo>
                  <a:pt x="1002506" y="165426"/>
                  <a:pt x="1034917" y="165426"/>
                  <a:pt x="1062342" y="179108"/>
                </a:cubicBezTo>
                <a:lnTo>
                  <a:pt x="1397673" y="381847"/>
                </a:lnTo>
                <a:cubicBezTo>
                  <a:pt x="1425098" y="395529"/>
                  <a:pt x="1458756" y="385579"/>
                  <a:pt x="1473715" y="359459"/>
                </a:cubicBezTo>
                <a:lnTo>
                  <a:pt x="1476208" y="355728"/>
                </a:lnTo>
                <a:cubicBezTo>
                  <a:pt x="1482441" y="344533"/>
                  <a:pt x="1483688" y="329608"/>
                  <a:pt x="1481195" y="317170"/>
                </a:cubicBezTo>
                <a:cubicBezTo>
                  <a:pt x="1476208" y="303488"/>
                  <a:pt x="1467482" y="291050"/>
                  <a:pt x="1453770" y="284831"/>
                </a:cubicBezTo>
                <a:lnTo>
                  <a:pt x="1043643" y="43533"/>
                </a:lnTo>
                <a:cubicBezTo>
                  <a:pt x="1036164" y="39802"/>
                  <a:pt x="1027749" y="37936"/>
                  <a:pt x="1019179" y="38092"/>
                </a:cubicBezTo>
                <a:close/>
                <a:moveTo>
                  <a:pt x="1018712" y="0"/>
                </a:moveTo>
                <a:cubicBezTo>
                  <a:pt x="1033671" y="0"/>
                  <a:pt x="1048630" y="3732"/>
                  <a:pt x="1062342" y="11194"/>
                </a:cubicBezTo>
                <a:lnTo>
                  <a:pt x="1472469" y="252492"/>
                </a:lnTo>
                <a:cubicBezTo>
                  <a:pt x="1493661" y="263686"/>
                  <a:pt x="1509866" y="282343"/>
                  <a:pt x="1516099" y="305976"/>
                </a:cubicBezTo>
                <a:cubicBezTo>
                  <a:pt x="1523579" y="329608"/>
                  <a:pt x="1519839" y="353240"/>
                  <a:pt x="1508620" y="374385"/>
                </a:cubicBezTo>
                <a:lnTo>
                  <a:pt x="1506126" y="378116"/>
                </a:lnTo>
                <a:cubicBezTo>
                  <a:pt x="1488674" y="407967"/>
                  <a:pt x="1456263" y="424137"/>
                  <a:pt x="1425098" y="424137"/>
                </a:cubicBezTo>
                <a:cubicBezTo>
                  <a:pt x="1410139" y="424137"/>
                  <a:pt x="1393934" y="421649"/>
                  <a:pt x="1380221" y="414186"/>
                </a:cubicBezTo>
                <a:lnTo>
                  <a:pt x="1378975" y="412943"/>
                </a:lnTo>
                <a:lnTo>
                  <a:pt x="1364016" y="404236"/>
                </a:lnTo>
                <a:lnTo>
                  <a:pt x="1364016" y="1303505"/>
                </a:lnTo>
                <a:lnTo>
                  <a:pt x="1386454" y="1303505"/>
                </a:lnTo>
                <a:cubicBezTo>
                  <a:pt x="1397673" y="1303505"/>
                  <a:pt x="1405153" y="1312212"/>
                  <a:pt x="1405153" y="1322162"/>
                </a:cubicBezTo>
                <a:cubicBezTo>
                  <a:pt x="1405153" y="1333356"/>
                  <a:pt x="1397673" y="1340819"/>
                  <a:pt x="1386454" y="1340819"/>
                </a:cubicBezTo>
                <a:lnTo>
                  <a:pt x="710805" y="1340819"/>
                </a:lnTo>
                <a:lnTo>
                  <a:pt x="61334" y="1340819"/>
                </a:lnTo>
                <a:lnTo>
                  <a:pt x="41388" y="1340819"/>
                </a:lnTo>
                <a:cubicBezTo>
                  <a:pt x="31416" y="1340819"/>
                  <a:pt x="22690" y="1333356"/>
                  <a:pt x="22690" y="1322162"/>
                </a:cubicBezTo>
                <a:cubicBezTo>
                  <a:pt x="22690" y="1312212"/>
                  <a:pt x="31416" y="1303505"/>
                  <a:pt x="41388" y="1303505"/>
                </a:cubicBezTo>
                <a:lnTo>
                  <a:pt x="61334" y="1303505"/>
                </a:lnTo>
                <a:lnTo>
                  <a:pt x="61334" y="880612"/>
                </a:lnTo>
                <a:lnTo>
                  <a:pt x="38895" y="880612"/>
                </a:lnTo>
                <a:cubicBezTo>
                  <a:pt x="25183" y="880612"/>
                  <a:pt x="12717" y="874393"/>
                  <a:pt x="6484" y="861955"/>
                </a:cubicBezTo>
                <a:cubicBezTo>
                  <a:pt x="-996" y="850761"/>
                  <a:pt x="-2242" y="837079"/>
                  <a:pt x="3991" y="825885"/>
                </a:cubicBezTo>
                <a:lnTo>
                  <a:pt x="99978" y="629364"/>
                </a:lnTo>
                <a:lnTo>
                  <a:pt x="99978" y="305976"/>
                </a:lnTo>
                <a:lnTo>
                  <a:pt x="38895" y="305976"/>
                </a:lnTo>
                <a:cubicBezTo>
                  <a:pt x="25183" y="305976"/>
                  <a:pt x="12717" y="298513"/>
                  <a:pt x="6484" y="287318"/>
                </a:cubicBezTo>
                <a:cubicBezTo>
                  <a:pt x="-996" y="276124"/>
                  <a:pt x="-2242" y="262442"/>
                  <a:pt x="3991" y="250004"/>
                </a:cubicBezTo>
                <a:lnTo>
                  <a:pt x="107457" y="38558"/>
                </a:lnTo>
                <a:lnTo>
                  <a:pt x="926464" y="38558"/>
                </a:lnTo>
                <a:lnTo>
                  <a:pt x="975081" y="11194"/>
                </a:lnTo>
                <a:cubicBezTo>
                  <a:pt x="988794" y="3732"/>
                  <a:pt x="1003753" y="0"/>
                  <a:pt x="10187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03">
            <a:extLst>
              <a:ext uri="{FF2B5EF4-FFF2-40B4-BE49-F238E27FC236}">
                <a16:creationId xmlns:a16="http://schemas.microsoft.com/office/drawing/2014/main" id="{279A7526-AF75-6E4E-A31D-3A4CF79B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020" y="4342187"/>
            <a:ext cx="961285" cy="988747"/>
          </a:xfrm>
          <a:custGeom>
            <a:avLst/>
            <a:gdLst>
              <a:gd name="T0" fmla="*/ 742 w 772"/>
              <a:gd name="T1" fmla="*/ 348 h 794"/>
              <a:gd name="T2" fmla="*/ 596 w 772"/>
              <a:gd name="T3" fmla="*/ 189 h 794"/>
              <a:gd name="T4" fmla="*/ 450 w 772"/>
              <a:gd name="T5" fmla="*/ 31 h 794"/>
              <a:gd name="T6" fmla="*/ 450 w 772"/>
              <a:gd name="T7" fmla="*/ 31 h 794"/>
              <a:gd name="T8" fmla="*/ 321 w 772"/>
              <a:gd name="T9" fmla="*/ 31 h 794"/>
              <a:gd name="T10" fmla="*/ 175 w 772"/>
              <a:gd name="T11" fmla="*/ 189 h 794"/>
              <a:gd name="T12" fmla="*/ 29 w 772"/>
              <a:gd name="T13" fmla="*/ 348 h 794"/>
              <a:gd name="T14" fmla="*/ 29 w 772"/>
              <a:gd name="T15" fmla="*/ 348 h 794"/>
              <a:gd name="T16" fmla="*/ 93 w 772"/>
              <a:gd name="T17" fmla="*/ 417 h 794"/>
              <a:gd name="T18" fmla="*/ 175 w 772"/>
              <a:gd name="T19" fmla="*/ 417 h 794"/>
              <a:gd name="T20" fmla="*/ 175 w 772"/>
              <a:gd name="T21" fmla="*/ 710 h 794"/>
              <a:gd name="T22" fmla="*/ 175 w 772"/>
              <a:gd name="T23" fmla="*/ 710 h 794"/>
              <a:gd name="T24" fmla="*/ 259 w 772"/>
              <a:gd name="T25" fmla="*/ 793 h 794"/>
              <a:gd name="T26" fmla="*/ 524 w 772"/>
              <a:gd name="T27" fmla="*/ 793 h 794"/>
              <a:gd name="T28" fmla="*/ 524 w 772"/>
              <a:gd name="T29" fmla="*/ 793 h 794"/>
              <a:gd name="T30" fmla="*/ 595 w 772"/>
              <a:gd name="T31" fmla="*/ 722 h 794"/>
              <a:gd name="T32" fmla="*/ 595 w 772"/>
              <a:gd name="T33" fmla="*/ 417 h 794"/>
              <a:gd name="T34" fmla="*/ 677 w 772"/>
              <a:gd name="T35" fmla="*/ 417 h 794"/>
              <a:gd name="T36" fmla="*/ 677 w 772"/>
              <a:gd name="T37" fmla="*/ 417 h 794"/>
              <a:gd name="T38" fmla="*/ 742 w 772"/>
              <a:gd name="T39" fmla="*/ 348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2" h="794">
                <a:moveTo>
                  <a:pt x="742" y="348"/>
                </a:moveTo>
                <a:lnTo>
                  <a:pt x="596" y="189"/>
                </a:lnTo>
                <a:lnTo>
                  <a:pt x="450" y="31"/>
                </a:lnTo>
                <a:lnTo>
                  <a:pt x="450" y="31"/>
                </a:lnTo>
                <a:cubicBezTo>
                  <a:pt x="421" y="0"/>
                  <a:pt x="350" y="0"/>
                  <a:pt x="321" y="31"/>
                </a:cubicBezTo>
                <a:lnTo>
                  <a:pt x="175" y="189"/>
                </a:lnTo>
                <a:lnTo>
                  <a:pt x="29" y="348"/>
                </a:lnTo>
                <a:lnTo>
                  <a:pt x="29" y="348"/>
                </a:lnTo>
                <a:cubicBezTo>
                  <a:pt x="0" y="379"/>
                  <a:pt x="36" y="417"/>
                  <a:pt x="93" y="417"/>
                </a:cubicBezTo>
                <a:lnTo>
                  <a:pt x="175" y="417"/>
                </a:lnTo>
                <a:lnTo>
                  <a:pt x="175" y="710"/>
                </a:lnTo>
                <a:lnTo>
                  <a:pt x="175" y="710"/>
                </a:lnTo>
                <a:cubicBezTo>
                  <a:pt x="175" y="756"/>
                  <a:pt x="213" y="793"/>
                  <a:pt x="259" y="793"/>
                </a:cubicBezTo>
                <a:lnTo>
                  <a:pt x="524" y="793"/>
                </a:lnTo>
                <a:lnTo>
                  <a:pt x="524" y="793"/>
                </a:lnTo>
                <a:cubicBezTo>
                  <a:pt x="564" y="793"/>
                  <a:pt x="595" y="761"/>
                  <a:pt x="595" y="722"/>
                </a:cubicBezTo>
                <a:lnTo>
                  <a:pt x="595" y="417"/>
                </a:lnTo>
                <a:lnTo>
                  <a:pt x="677" y="417"/>
                </a:lnTo>
                <a:lnTo>
                  <a:pt x="677" y="417"/>
                </a:lnTo>
                <a:cubicBezTo>
                  <a:pt x="735" y="417"/>
                  <a:pt x="771" y="379"/>
                  <a:pt x="742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07">
            <a:extLst>
              <a:ext uri="{FF2B5EF4-FFF2-40B4-BE49-F238E27FC236}">
                <a16:creationId xmlns:a16="http://schemas.microsoft.com/office/drawing/2014/main" id="{31114624-4D60-9443-B26D-EF2F44BF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020" y="7599565"/>
            <a:ext cx="961285" cy="988747"/>
          </a:xfrm>
          <a:custGeom>
            <a:avLst/>
            <a:gdLst>
              <a:gd name="T0" fmla="*/ 29 w 772"/>
              <a:gd name="T1" fmla="*/ 445 h 794"/>
              <a:gd name="T2" fmla="*/ 175 w 772"/>
              <a:gd name="T3" fmla="*/ 604 h 794"/>
              <a:gd name="T4" fmla="*/ 321 w 772"/>
              <a:gd name="T5" fmla="*/ 762 h 794"/>
              <a:gd name="T6" fmla="*/ 321 w 772"/>
              <a:gd name="T7" fmla="*/ 762 h 794"/>
              <a:gd name="T8" fmla="*/ 450 w 772"/>
              <a:gd name="T9" fmla="*/ 762 h 794"/>
              <a:gd name="T10" fmla="*/ 596 w 772"/>
              <a:gd name="T11" fmla="*/ 604 h 794"/>
              <a:gd name="T12" fmla="*/ 742 w 772"/>
              <a:gd name="T13" fmla="*/ 445 h 794"/>
              <a:gd name="T14" fmla="*/ 742 w 772"/>
              <a:gd name="T15" fmla="*/ 445 h 794"/>
              <a:gd name="T16" fmla="*/ 677 w 772"/>
              <a:gd name="T17" fmla="*/ 375 h 794"/>
              <a:gd name="T18" fmla="*/ 595 w 772"/>
              <a:gd name="T19" fmla="*/ 375 h 794"/>
              <a:gd name="T20" fmla="*/ 595 w 772"/>
              <a:gd name="T21" fmla="*/ 83 h 794"/>
              <a:gd name="T22" fmla="*/ 595 w 772"/>
              <a:gd name="T23" fmla="*/ 83 h 794"/>
              <a:gd name="T24" fmla="*/ 512 w 772"/>
              <a:gd name="T25" fmla="*/ 0 h 794"/>
              <a:gd name="T26" fmla="*/ 247 w 772"/>
              <a:gd name="T27" fmla="*/ 0 h 794"/>
              <a:gd name="T28" fmla="*/ 247 w 772"/>
              <a:gd name="T29" fmla="*/ 0 h 794"/>
              <a:gd name="T30" fmla="*/ 175 w 772"/>
              <a:gd name="T31" fmla="*/ 71 h 794"/>
              <a:gd name="T32" fmla="*/ 175 w 772"/>
              <a:gd name="T33" fmla="*/ 375 h 794"/>
              <a:gd name="T34" fmla="*/ 93 w 772"/>
              <a:gd name="T35" fmla="*/ 375 h 794"/>
              <a:gd name="T36" fmla="*/ 93 w 772"/>
              <a:gd name="T37" fmla="*/ 375 h 794"/>
              <a:gd name="T38" fmla="*/ 29 w 772"/>
              <a:gd name="T39" fmla="*/ 445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2" h="794">
                <a:moveTo>
                  <a:pt x="29" y="445"/>
                </a:moveTo>
                <a:lnTo>
                  <a:pt x="175" y="604"/>
                </a:lnTo>
                <a:lnTo>
                  <a:pt x="321" y="762"/>
                </a:lnTo>
                <a:lnTo>
                  <a:pt x="321" y="762"/>
                </a:lnTo>
                <a:cubicBezTo>
                  <a:pt x="350" y="793"/>
                  <a:pt x="421" y="793"/>
                  <a:pt x="450" y="762"/>
                </a:cubicBezTo>
                <a:lnTo>
                  <a:pt x="596" y="604"/>
                </a:lnTo>
                <a:lnTo>
                  <a:pt x="742" y="445"/>
                </a:lnTo>
                <a:lnTo>
                  <a:pt x="742" y="445"/>
                </a:lnTo>
                <a:cubicBezTo>
                  <a:pt x="771" y="414"/>
                  <a:pt x="735" y="375"/>
                  <a:pt x="677" y="375"/>
                </a:cubicBezTo>
                <a:lnTo>
                  <a:pt x="595" y="375"/>
                </a:lnTo>
                <a:lnTo>
                  <a:pt x="595" y="83"/>
                </a:lnTo>
                <a:lnTo>
                  <a:pt x="595" y="83"/>
                </a:lnTo>
                <a:cubicBezTo>
                  <a:pt x="595" y="37"/>
                  <a:pt x="558" y="0"/>
                  <a:pt x="512" y="0"/>
                </a:cubicBezTo>
                <a:lnTo>
                  <a:pt x="247" y="0"/>
                </a:lnTo>
                <a:lnTo>
                  <a:pt x="247" y="0"/>
                </a:lnTo>
                <a:cubicBezTo>
                  <a:pt x="207" y="0"/>
                  <a:pt x="175" y="31"/>
                  <a:pt x="175" y="71"/>
                </a:cubicBezTo>
                <a:lnTo>
                  <a:pt x="175" y="375"/>
                </a:lnTo>
                <a:lnTo>
                  <a:pt x="93" y="375"/>
                </a:lnTo>
                <a:lnTo>
                  <a:pt x="93" y="375"/>
                </a:lnTo>
                <a:cubicBezTo>
                  <a:pt x="36" y="375"/>
                  <a:pt x="0" y="414"/>
                  <a:pt x="29" y="4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11">
            <a:extLst>
              <a:ext uri="{FF2B5EF4-FFF2-40B4-BE49-F238E27FC236}">
                <a16:creationId xmlns:a16="http://schemas.microsoft.com/office/drawing/2014/main" id="{816B87F4-743B-4B40-9079-9FCDC008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020" y="10834967"/>
            <a:ext cx="961285" cy="988747"/>
          </a:xfrm>
          <a:custGeom>
            <a:avLst/>
            <a:gdLst>
              <a:gd name="T0" fmla="*/ 742 w 772"/>
              <a:gd name="T1" fmla="*/ 348 h 794"/>
              <a:gd name="T2" fmla="*/ 596 w 772"/>
              <a:gd name="T3" fmla="*/ 190 h 794"/>
              <a:gd name="T4" fmla="*/ 450 w 772"/>
              <a:gd name="T5" fmla="*/ 31 h 794"/>
              <a:gd name="T6" fmla="*/ 450 w 772"/>
              <a:gd name="T7" fmla="*/ 31 h 794"/>
              <a:gd name="T8" fmla="*/ 321 w 772"/>
              <a:gd name="T9" fmla="*/ 31 h 794"/>
              <a:gd name="T10" fmla="*/ 175 w 772"/>
              <a:gd name="T11" fmla="*/ 190 h 794"/>
              <a:gd name="T12" fmla="*/ 29 w 772"/>
              <a:gd name="T13" fmla="*/ 348 h 794"/>
              <a:gd name="T14" fmla="*/ 29 w 772"/>
              <a:gd name="T15" fmla="*/ 348 h 794"/>
              <a:gd name="T16" fmla="*/ 93 w 772"/>
              <a:gd name="T17" fmla="*/ 418 h 794"/>
              <a:gd name="T18" fmla="*/ 175 w 772"/>
              <a:gd name="T19" fmla="*/ 418 h 794"/>
              <a:gd name="T20" fmla="*/ 175 w 772"/>
              <a:gd name="T21" fmla="*/ 710 h 794"/>
              <a:gd name="T22" fmla="*/ 175 w 772"/>
              <a:gd name="T23" fmla="*/ 710 h 794"/>
              <a:gd name="T24" fmla="*/ 259 w 772"/>
              <a:gd name="T25" fmla="*/ 793 h 794"/>
              <a:gd name="T26" fmla="*/ 524 w 772"/>
              <a:gd name="T27" fmla="*/ 793 h 794"/>
              <a:gd name="T28" fmla="*/ 524 w 772"/>
              <a:gd name="T29" fmla="*/ 793 h 794"/>
              <a:gd name="T30" fmla="*/ 595 w 772"/>
              <a:gd name="T31" fmla="*/ 722 h 794"/>
              <a:gd name="T32" fmla="*/ 595 w 772"/>
              <a:gd name="T33" fmla="*/ 418 h 794"/>
              <a:gd name="T34" fmla="*/ 677 w 772"/>
              <a:gd name="T35" fmla="*/ 418 h 794"/>
              <a:gd name="T36" fmla="*/ 677 w 772"/>
              <a:gd name="T37" fmla="*/ 418 h 794"/>
              <a:gd name="T38" fmla="*/ 742 w 772"/>
              <a:gd name="T39" fmla="*/ 348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2" h="794">
                <a:moveTo>
                  <a:pt x="742" y="348"/>
                </a:moveTo>
                <a:lnTo>
                  <a:pt x="596" y="190"/>
                </a:lnTo>
                <a:lnTo>
                  <a:pt x="450" y="31"/>
                </a:lnTo>
                <a:lnTo>
                  <a:pt x="450" y="31"/>
                </a:lnTo>
                <a:cubicBezTo>
                  <a:pt x="421" y="0"/>
                  <a:pt x="350" y="0"/>
                  <a:pt x="321" y="31"/>
                </a:cubicBezTo>
                <a:lnTo>
                  <a:pt x="175" y="190"/>
                </a:lnTo>
                <a:lnTo>
                  <a:pt x="29" y="348"/>
                </a:lnTo>
                <a:lnTo>
                  <a:pt x="29" y="348"/>
                </a:lnTo>
                <a:cubicBezTo>
                  <a:pt x="0" y="379"/>
                  <a:pt x="36" y="418"/>
                  <a:pt x="93" y="418"/>
                </a:cubicBezTo>
                <a:lnTo>
                  <a:pt x="175" y="418"/>
                </a:lnTo>
                <a:lnTo>
                  <a:pt x="175" y="710"/>
                </a:lnTo>
                <a:lnTo>
                  <a:pt x="175" y="710"/>
                </a:lnTo>
                <a:cubicBezTo>
                  <a:pt x="175" y="756"/>
                  <a:pt x="213" y="793"/>
                  <a:pt x="259" y="793"/>
                </a:cubicBezTo>
                <a:lnTo>
                  <a:pt x="524" y="793"/>
                </a:lnTo>
                <a:lnTo>
                  <a:pt x="524" y="793"/>
                </a:lnTo>
                <a:cubicBezTo>
                  <a:pt x="564" y="793"/>
                  <a:pt x="595" y="762"/>
                  <a:pt x="595" y="722"/>
                </a:cubicBezTo>
                <a:lnTo>
                  <a:pt x="595" y="418"/>
                </a:lnTo>
                <a:lnTo>
                  <a:pt x="677" y="418"/>
                </a:lnTo>
                <a:lnTo>
                  <a:pt x="677" y="418"/>
                </a:lnTo>
                <a:cubicBezTo>
                  <a:pt x="735" y="418"/>
                  <a:pt x="771" y="379"/>
                  <a:pt x="742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14C68-5C2E-7741-AAC4-DEE33554C6C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F0419-CAEF-8647-987A-A4495069A34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AD88-3389-8548-BDBD-6504EFC6A333}"/>
              </a:ext>
            </a:extLst>
          </p:cNvPr>
          <p:cNvSpPr txBox="1"/>
          <p:nvPr/>
        </p:nvSpPr>
        <p:spPr>
          <a:xfrm>
            <a:off x="7048011" y="3960421"/>
            <a:ext cx="76875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4BB1F-CEC4-A546-964C-969E283C8242}"/>
              </a:ext>
            </a:extLst>
          </p:cNvPr>
          <p:cNvSpPr txBox="1"/>
          <p:nvPr/>
        </p:nvSpPr>
        <p:spPr>
          <a:xfrm>
            <a:off x="7048012" y="4699671"/>
            <a:ext cx="76875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F6FC7-6F54-0D45-8FA6-F7D316B68BE3}"/>
              </a:ext>
            </a:extLst>
          </p:cNvPr>
          <p:cNvSpPr txBox="1"/>
          <p:nvPr/>
        </p:nvSpPr>
        <p:spPr>
          <a:xfrm>
            <a:off x="15710687" y="4087816"/>
            <a:ext cx="2941455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2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10BF-E231-7840-981A-34DFA721EA8A}"/>
              </a:ext>
            </a:extLst>
          </p:cNvPr>
          <p:cNvSpPr txBox="1"/>
          <p:nvPr/>
        </p:nvSpPr>
        <p:spPr>
          <a:xfrm>
            <a:off x="7048011" y="7187155"/>
            <a:ext cx="76875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758E3-FDE5-1B4D-800A-839ACBD69E60}"/>
              </a:ext>
            </a:extLst>
          </p:cNvPr>
          <p:cNvSpPr txBox="1"/>
          <p:nvPr/>
        </p:nvSpPr>
        <p:spPr>
          <a:xfrm>
            <a:off x="7048012" y="7926405"/>
            <a:ext cx="76875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C4AE8-A180-F540-A350-EAFE8AD5C776}"/>
              </a:ext>
            </a:extLst>
          </p:cNvPr>
          <p:cNvSpPr txBox="1"/>
          <p:nvPr/>
        </p:nvSpPr>
        <p:spPr>
          <a:xfrm>
            <a:off x="15710687" y="7338826"/>
            <a:ext cx="2941455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2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83203-CCDE-E847-9639-81EF469ED208}"/>
              </a:ext>
            </a:extLst>
          </p:cNvPr>
          <p:cNvSpPr txBox="1"/>
          <p:nvPr/>
        </p:nvSpPr>
        <p:spPr>
          <a:xfrm>
            <a:off x="7048011" y="10407785"/>
            <a:ext cx="76875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415DA-98F6-9440-A35A-E1E924704F97}"/>
              </a:ext>
            </a:extLst>
          </p:cNvPr>
          <p:cNvSpPr txBox="1"/>
          <p:nvPr/>
        </p:nvSpPr>
        <p:spPr>
          <a:xfrm>
            <a:off x="7048012" y="11147035"/>
            <a:ext cx="76875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1BB88-A2C3-CE49-BB6C-D5A7986C3016}"/>
              </a:ext>
            </a:extLst>
          </p:cNvPr>
          <p:cNvSpPr txBox="1"/>
          <p:nvPr/>
        </p:nvSpPr>
        <p:spPr>
          <a:xfrm>
            <a:off x="15710687" y="10575640"/>
            <a:ext cx="2941455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2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71902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39">
            <a:extLst>
              <a:ext uri="{FF2B5EF4-FFF2-40B4-BE49-F238E27FC236}">
                <a16:creationId xmlns:a16="http://schemas.microsoft.com/office/drawing/2014/main" id="{7A3A9BD4-AA82-A145-A8B1-23C93B6D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262" y="6050526"/>
            <a:ext cx="4152744" cy="2076371"/>
          </a:xfrm>
          <a:custGeom>
            <a:avLst/>
            <a:gdLst>
              <a:gd name="T0" fmla="*/ 1667 w 3334"/>
              <a:gd name="T1" fmla="*/ 0 h 1666"/>
              <a:gd name="T2" fmla="*/ 1667 w 3334"/>
              <a:gd name="T3" fmla="*/ 0 h 1666"/>
              <a:gd name="T4" fmla="*/ 0 w 3334"/>
              <a:gd name="T5" fmla="*/ 1665 h 1666"/>
              <a:gd name="T6" fmla="*/ 3333 w 3334"/>
              <a:gd name="T7" fmla="*/ 1665 h 1666"/>
              <a:gd name="T8" fmla="*/ 3333 w 3334"/>
              <a:gd name="T9" fmla="*/ 1665 h 1666"/>
              <a:gd name="T10" fmla="*/ 1667 w 3334"/>
              <a:gd name="T11" fmla="*/ 0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6">
                <a:moveTo>
                  <a:pt x="1667" y="0"/>
                </a:moveTo>
                <a:lnTo>
                  <a:pt x="1667" y="0"/>
                </a:lnTo>
                <a:cubicBezTo>
                  <a:pt x="746" y="0"/>
                  <a:pt x="0" y="745"/>
                  <a:pt x="0" y="1665"/>
                </a:cubicBezTo>
                <a:lnTo>
                  <a:pt x="3333" y="1665"/>
                </a:lnTo>
                <a:lnTo>
                  <a:pt x="3333" y="1665"/>
                </a:lnTo>
                <a:cubicBezTo>
                  <a:pt x="3333" y="745"/>
                  <a:pt x="2587" y="0"/>
                  <a:pt x="166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40">
            <a:extLst>
              <a:ext uri="{FF2B5EF4-FFF2-40B4-BE49-F238E27FC236}">
                <a16:creationId xmlns:a16="http://schemas.microsoft.com/office/drawing/2014/main" id="{5E058470-F8E0-9A42-9EC1-59CBD972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262" y="8121405"/>
            <a:ext cx="4152744" cy="2076371"/>
          </a:xfrm>
          <a:custGeom>
            <a:avLst/>
            <a:gdLst>
              <a:gd name="T0" fmla="*/ 1667 w 3334"/>
              <a:gd name="T1" fmla="*/ 1666 h 1667"/>
              <a:gd name="T2" fmla="*/ 1667 w 3334"/>
              <a:gd name="T3" fmla="*/ 1666 h 1667"/>
              <a:gd name="T4" fmla="*/ 3333 w 3334"/>
              <a:gd name="T5" fmla="*/ 0 h 1667"/>
              <a:gd name="T6" fmla="*/ 0 w 3334"/>
              <a:gd name="T7" fmla="*/ 0 h 1667"/>
              <a:gd name="T8" fmla="*/ 0 w 3334"/>
              <a:gd name="T9" fmla="*/ 0 h 1667"/>
              <a:gd name="T10" fmla="*/ 1667 w 3334"/>
              <a:gd name="T11" fmla="*/ 1666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7">
                <a:moveTo>
                  <a:pt x="1667" y="1666"/>
                </a:moveTo>
                <a:lnTo>
                  <a:pt x="1667" y="1666"/>
                </a:lnTo>
                <a:cubicBezTo>
                  <a:pt x="2587" y="1666"/>
                  <a:pt x="3333" y="920"/>
                  <a:pt x="3333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920"/>
                  <a:pt x="746" y="1666"/>
                  <a:pt x="1667" y="1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41">
            <a:extLst>
              <a:ext uri="{FF2B5EF4-FFF2-40B4-BE49-F238E27FC236}">
                <a16:creationId xmlns:a16="http://schemas.microsoft.com/office/drawing/2014/main" id="{8A4AB08A-2D21-8544-9EF7-9898F3D4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91" y="8429014"/>
            <a:ext cx="1356785" cy="1246924"/>
          </a:xfrm>
          <a:custGeom>
            <a:avLst/>
            <a:gdLst>
              <a:gd name="T0" fmla="*/ 1059 w 1088"/>
              <a:gd name="T1" fmla="*/ 947 h 1001"/>
              <a:gd name="T2" fmla="*/ 1059 w 1088"/>
              <a:gd name="T3" fmla="*/ 947 h 1001"/>
              <a:gd name="T4" fmla="*/ 1034 w 1088"/>
              <a:gd name="T5" fmla="*/ 972 h 1001"/>
              <a:gd name="T6" fmla="*/ 28 w 1088"/>
              <a:gd name="T7" fmla="*/ 972 h 1001"/>
              <a:gd name="T8" fmla="*/ 28 w 1088"/>
              <a:gd name="T9" fmla="*/ 781 h 1001"/>
              <a:gd name="T10" fmla="*/ 281 w 1088"/>
              <a:gd name="T11" fmla="*/ 781 h 1001"/>
              <a:gd name="T12" fmla="*/ 281 w 1088"/>
              <a:gd name="T13" fmla="*/ 781 h 1001"/>
              <a:gd name="T14" fmla="*/ 300 w 1088"/>
              <a:gd name="T15" fmla="*/ 760 h 1001"/>
              <a:gd name="T16" fmla="*/ 300 w 1088"/>
              <a:gd name="T17" fmla="*/ 530 h 1001"/>
              <a:gd name="T18" fmla="*/ 522 w 1088"/>
              <a:gd name="T19" fmla="*/ 530 h 1001"/>
              <a:gd name="T20" fmla="*/ 522 w 1088"/>
              <a:gd name="T21" fmla="*/ 530 h 1001"/>
              <a:gd name="T22" fmla="*/ 542 w 1088"/>
              <a:gd name="T23" fmla="*/ 510 h 1001"/>
              <a:gd name="T24" fmla="*/ 542 w 1088"/>
              <a:gd name="T25" fmla="*/ 279 h 1001"/>
              <a:gd name="T26" fmla="*/ 765 w 1088"/>
              <a:gd name="T27" fmla="*/ 279 h 1001"/>
              <a:gd name="T28" fmla="*/ 765 w 1088"/>
              <a:gd name="T29" fmla="*/ 279 h 1001"/>
              <a:gd name="T30" fmla="*/ 785 w 1088"/>
              <a:gd name="T31" fmla="*/ 259 h 1001"/>
              <a:gd name="T32" fmla="*/ 785 w 1088"/>
              <a:gd name="T33" fmla="*/ 34 h 1001"/>
              <a:gd name="T34" fmla="*/ 785 w 1088"/>
              <a:gd name="T35" fmla="*/ 34 h 1001"/>
              <a:gd name="T36" fmla="*/ 790 w 1088"/>
              <a:gd name="T37" fmla="*/ 28 h 1001"/>
              <a:gd name="T38" fmla="*/ 1054 w 1088"/>
              <a:gd name="T39" fmla="*/ 28 h 1001"/>
              <a:gd name="T40" fmla="*/ 1054 w 1088"/>
              <a:gd name="T41" fmla="*/ 28 h 1001"/>
              <a:gd name="T42" fmla="*/ 1059 w 1088"/>
              <a:gd name="T43" fmla="*/ 34 h 1001"/>
              <a:gd name="T44" fmla="*/ 1059 w 1088"/>
              <a:gd name="T45" fmla="*/ 947 h 1001"/>
              <a:gd name="T46" fmla="*/ 1054 w 1088"/>
              <a:gd name="T47" fmla="*/ 0 h 1001"/>
              <a:gd name="T48" fmla="*/ 790 w 1088"/>
              <a:gd name="T49" fmla="*/ 0 h 1001"/>
              <a:gd name="T50" fmla="*/ 790 w 1088"/>
              <a:gd name="T51" fmla="*/ 0 h 1001"/>
              <a:gd name="T52" fmla="*/ 756 w 1088"/>
              <a:gd name="T53" fmla="*/ 34 h 1001"/>
              <a:gd name="T54" fmla="*/ 756 w 1088"/>
              <a:gd name="T55" fmla="*/ 251 h 1001"/>
              <a:gd name="T56" fmla="*/ 534 w 1088"/>
              <a:gd name="T57" fmla="*/ 251 h 1001"/>
              <a:gd name="T58" fmla="*/ 534 w 1088"/>
              <a:gd name="T59" fmla="*/ 251 h 1001"/>
              <a:gd name="T60" fmla="*/ 514 w 1088"/>
              <a:gd name="T61" fmla="*/ 271 h 1001"/>
              <a:gd name="T62" fmla="*/ 514 w 1088"/>
              <a:gd name="T63" fmla="*/ 501 h 1001"/>
              <a:gd name="T64" fmla="*/ 292 w 1088"/>
              <a:gd name="T65" fmla="*/ 501 h 1001"/>
              <a:gd name="T66" fmla="*/ 292 w 1088"/>
              <a:gd name="T67" fmla="*/ 501 h 1001"/>
              <a:gd name="T68" fmla="*/ 272 w 1088"/>
              <a:gd name="T69" fmla="*/ 522 h 1001"/>
              <a:gd name="T70" fmla="*/ 272 w 1088"/>
              <a:gd name="T71" fmla="*/ 752 h 1001"/>
              <a:gd name="T72" fmla="*/ 20 w 1088"/>
              <a:gd name="T73" fmla="*/ 752 h 1001"/>
              <a:gd name="T74" fmla="*/ 20 w 1088"/>
              <a:gd name="T75" fmla="*/ 752 h 1001"/>
              <a:gd name="T76" fmla="*/ 0 w 1088"/>
              <a:gd name="T77" fmla="*/ 772 h 1001"/>
              <a:gd name="T78" fmla="*/ 0 w 1088"/>
              <a:gd name="T79" fmla="*/ 986 h 1001"/>
              <a:gd name="T80" fmla="*/ 0 w 1088"/>
              <a:gd name="T81" fmla="*/ 986 h 1001"/>
              <a:gd name="T82" fmla="*/ 14 w 1088"/>
              <a:gd name="T83" fmla="*/ 1000 h 1001"/>
              <a:gd name="T84" fmla="*/ 1034 w 1088"/>
              <a:gd name="T85" fmla="*/ 1000 h 1001"/>
              <a:gd name="T86" fmla="*/ 1034 w 1088"/>
              <a:gd name="T87" fmla="*/ 1000 h 1001"/>
              <a:gd name="T88" fmla="*/ 1087 w 1088"/>
              <a:gd name="T89" fmla="*/ 947 h 1001"/>
              <a:gd name="T90" fmla="*/ 1087 w 1088"/>
              <a:gd name="T91" fmla="*/ 34 h 1001"/>
              <a:gd name="T92" fmla="*/ 1087 w 1088"/>
              <a:gd name="T93" fmla="*/ 34 h 1001"/>
              <a:gd name="T94" fmla="*/ 1054 w 1088"/>
              <a:gd name="T9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88" h="1001">
                <a:moveTo>
                  <a:pt x="1059" y="947"/>
                </a:moveTo>
                <a:lnTo>
                  <a:pt x="1059" y="947"/>
                </a:lnTo>
                <a:cubicBezTo>
                  <a:pt x="1059" y="960"/>
                  <a:pt x="1048" y="972"/>
                  <a:pt x="1034" y="972"/>
                </a:cubicBezTo>
                <a:lnTo>
                  <a:pt x="28" y="972"/>
                </a:lnTo>
                <a:lnTo>
                  <a:pt x="28" y="781"/>
                </a:lnTo>
                <a:lnTo>
                  <a:pt x="281" y="781"/>
                </a:lnTo>
                <a:lnTo>
                  <a:pt x="281" y="781"/>
                </a:lnTo>
                <a:cubicBezTo>
                  <a:pt x="292" y="781"/>
                  <a:pt x="300" y="772"/>
                  <a:pt x="300" y="760"/>
                </a:cubicBezTo>
                <a:lnTo>
                  <a:pt x="300" y="530"/>
                </a:lnTo>
                <a:lnTo>
                  <a:pt x="522" y="530"/>
                </a:lnTo>
                <a:lnTo>
                  <a:pt x="522" y="530"/>
                </a:lnTo>
                <a:cubicBezTo>
                  <a:pt x="533" y="530"/>
                  <a:pt x="542" y="521"/>
                  <a:pt x="542" y="510"/>
                </a:cubicBezTo>
                <a:lnTo>
                  <a:pt x="542" y="279"/>
                </a:lnTo>
                <a:lnTo>
                  <a:pt x="765" y="279"/>
                </a:lnTo>
                <a:lnTo>
                  <a:pt x="765" y="279"/>
                </a:lnTo>
                <a:cubicBezTo>
                  <a:pt x="776" y="279"/>
                  <a:pt x="785" y="270"/>
                  <a:pt x="785" y="259"/>
                </a:cubicBezTo>
                <a:lnTo>
                  <a:pt x="785" y="34"/>
                </a:lnTo>
                <a:lnTo>
                  <a:pt x="785" y="34"/>
                </a:lnTo>
                <a:cubicBezTo>
                  <a:pt x="785" y="31"/>
                  <a:pt x="787" y="28"/>
                  <a:pt x="790" y="28"/>
                </a:cubicBezTo>
                <a:lnTo>
                  <a:pt x="1054" y="28"/>
                </a:lnTo>
                <a:lnTo>
                  <a:pt x="1054" y="28"/>
                </a:lnTo>
                <a:cubicBezTo>
                  <a:pt x="1056" y="28"/>
                  <a:pt x="1059" y="31"/>
                  <a:pt x="1059" y="34"/>
                </a:cubicBezTo>
                <a:lnTo>
                  <a:pt x="1059" y="947"/>
                </a:lnTo>
                <a:close/>
                <a:moveTo>
                  <a:pt x="1054" y="0"/>
                </a:moveTo>
                <a:lnTo>
                  <a:pt x="790" y="0"/>
                </a:lnTo>
                <a:lnTo>
                  <a:pt x="790" y="0"/>
                </a:lnTo>
                <a:cubicBezTo>
                  <a:pt x="772" y="0"/>
                  <a:pt x="756" y="15"/>
                  <a:pt x="756" y="34"/>
                </a:cubicBezTo>
                <a:lnTo>
                  <a:pt x="756" y="251"/>
                </a:lnTo>
                <a:lnTo>
                  <a:pt x="534" y="251"/>
                </a:lnTo>
                <a:lnTo>
                  <a:pt x="534" y="251"/>
                </a:lnTo>
                <a:cubicBezTo>
                  <a:pt x="523" y="251"/>
                  <a:pt x="514" y="260"/>
                  <a:pt x="514" y="271"/>
                </a:cubicBezTo>
                <a:lnTo>
                  <a:pt x="514" y="501"/>
                </a:lnTo>
                <a:lnTo>
                  <a:pt x="292" y="501"/>
                </a:lnTo>
                <a:lnTo>
                  <a:pt x="292" y="501"/>
                </a:lnTo>
                <a:cubicBezTo>
                  <a:pt x="281" y="501"/>
                  <a:pt x="272" y="511"/>
                  <a:pt x="272" y="522"/>
                </a:cubicBezTo>
                <a:lnTo>
                  <a:pt x="272" y="752"/>
                </a:lnTo>
                <a:lnTo>
                  <a:pt x="20" y="752"/>
                </a:lnTo>
                <a:lnTo>
                  <a:pt x="20" y="752"/>
                </a:lnTo>
                <a:cubicBezTo>
                  <a:pt x="9" y="752"/>
                  <a:pt x="0" y="761"/>
                  <a:pt x="0" y="772"/>
                </a:cubicBezTo>
                <a:lnTo>
                  <a:pt x="0" y="986"/>
                </a:lnTo>
                <a:lnTo>
                  <a:pt x="0" y="986"/>
                </a:lnTo>
                <a:cubicBezTo>
                  <a:pt x="0" y="994"/>
                  <a:pt x="6" y="1000"/>
                  <a:pt x="14" y="1000"/>
                </a:cubicBezTo>
                <a:lnTo>
                  <a:pt x="1034" y="1000"/>
                </a:lnTo>
                <a:lnTo>
                  <a:pt x="1034" y="1000"/>
                </a:lnTo>
                <a:cubicBezTo>
                  <a:pt x="1063" y="1000"/>
                  <a:pt x="1087" y="976"/>
                  <a:pt x="1087" y="947"/>
                </a:cubicBezTo>
                <a:lnTo>
                  <a:pt x="1087" y="34"/>
                </a:lnTo>
                <a:lnTo>
                  <a:pt x="1087" y="34"/>
                </a:lnTo>
                <a:cubicBezTo>
                  <a:pt x="1087" y="15"/>
                  <a:pt x="1072" y="0"/>
                  <a:pt x="1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90D8DA3-EAFA-A847-AB1A-55CFF274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008" y="6473489"/>
            <a:ext cx="1336732" cy="1278635"/>
          </a:xfrm>
          <a:custGeom>
            <a:avLst/>
            <a:gdLst>
              <a:gd name="connsiteX0" fmla="*/ 546287 w 1336732"/>
              <a:gd name="connsiteY0" fmla="*/ 753804 h 1278635"/>
              <a:gd name="connsiteX1" fmla="*/ 546287 w 1336732"/>
              <a:gd name="connsiteY1" fmla="*/ 829137 h 1278635"/>
              <a:gd name="connsiteX2" fmla="*/ 582491 w 1336732"/>
              <a:gd name="connsiteY2" fmla="*/ 829137 h 1278635"/>
              <a:gd name="connsiteX3" fmla="*/ 597472 w 1336732"/>
              <a:gd name="connsiteY3" fmla="*/ 825371 h 1278635"/>
              <a:gd name="connsiteX4" fmla="*/ 608708 w 1336732"/>
              <a:gd name="connsiteY4" fmla="*/ 817837 h 1278635"/>
              <a:gd name="connsiteX5" fmla="*/ 617447 w 1336732"/>
              <a:gd name="connsiteY5" fmla="*/ 806537 h 1278635"/>
              <a:gd name="connsiteX6" fmla="*/ 618695 w 1336732"/>
              <a:gd name="connsiteY6" fmla="*/ 791471 h 1278635"/>
              <a:gd name="connsiteX7" fmla="*/ 617447 w 1336732"/>
              <a:gd name="connsiteY7" fmla="*/ 777660 h 1278635"/>
              <a:gd name="connsiteX8" fmla="*/ 608708 w 1336732"/>
              <a:gd name="connsiteY8" fmla="*/ 765104 h 1278635"/>
              <a:gd name="connsiteX9" fmla="*/ 597472 w 1336732"/>
              <a:gd name="connsiteY9" fmla="*/ 757571 h 1278635"/>
              <a:gd name="connsiteX10" fmla="*/ 582491 w 1336732"/>
              <a:gd name="connsiteY10" fmla="*/ 753804 h 1278635"/>
              <a:gd name="connsiteX11" fmla="*/ 374383 w 1336732"/>
              <a:gd name="connsiteY11" fmla="*/ 751696 h 1278635"/>
              <a:gd name="connsiteX12" fmla="*/ 358276 w 1336732"/>
              <a:gd name="connsiteY12" fmla="*/ 754158 h 1278635"/>
              <a:gd name="connsiteX13" fmla="*/ 347124 w 1336732"/>
              <a:gd name="connsiteY13" fmla="*/ 761545 h 1278635"/>
              <a:gd name="connsiteX14" fmla="*/ 339690 w 1336732"/>
              <a:gd name="connsiteY14" fmla="*/ 772626 h 1278635"/>
              <a:gd name="connsiteX15" fmla="*/ 335973 w 1336732"/>
              <a:gd name="connsiteY15" fmla="*/ 787400 h 1278635"/>
              <a:gd name="connsiteX16" fmla="*/ 335973 w 1336732"/>
              <a:gd name="connsiteY16" fmla="*/ 840342 h 1278635"/>
              <a:gd name="connsiteX17" fmla="*/ 338451 w 1336732"/>
              <a:gd name="connsiteY17" fmla="*/ 855116 h 1278635"/>
              <a:gd name="connsiteX18" fmla="*/ 347124 w 1336732"/>
              <a:gd name="connsiteY18" fmla="*/ 867428 h 1278635"/>
              <a:gd name="connsiteX19" fmla="*/ 358276 w 1336732"/>
              <a:gd name="connsiteY19" fmla="*/ 874815 h 1278635"/>
              <a:gd name="connsiteX20" fmla="*/ 374383 w 1336732"/>
              <a:gd name="connsiteY20" fmla="*/ 878508 h 1278635"/>
              <a:gd name="connsiteX21" fmla="*/ 388012 w 1336732"/>
              <a:gd name="connsiteY21" fmla="*/ 874815 h 1278635"/>
              <a:gd name="connsiteX22" fmla="*/ 400403 w 1336732"/>
              <a:gd name="connsiteY22" fmla="*/ 867428 h 1278635"/>
              <a:gd name="connsiteX23" fmla="*/ 409076 w 1336732"/>
              <a:gd name="connsiteY23" fmla="*/ 856347 h 1278635"/>
              <a:gd name="connsiteX24" fmla="*/ 411554 w 1336732"/>
              <a:gd name="connsiteY24" fmla="*/ 842804 h 1278635"/>
              <a:gd name="connsiteX25" fmla="*/ 411554 w 1336732"/>
              <a:gd name="connsiteY25" fmla="*/ 788632 h 1278635"/>
              <a:gd name="connsiteX26" fmla="*/ 409076 w 1336732"/>
              <a:gd name="connsiteY26" fmla="*/ 775088 h 1278635"/>
              <a:gd name="connsiteX27" fmla="*/ 401642 w 1336732"/>
              <a:gd name="connsiteY27" fmla="*/ 762777 h 1278635"/>
              <a:gd name="connsiteX28" fmla="*/ 389251 w 1336732"/>
              <a:gd name="connsiteY28" fmla="*/ 755389 h 1278635"/>
              <a:gd name="connsiteX29" fmla="*/ 374383 w 1336732"/>
              <a:gd name="connsiteY29" fmla="*/ 751696 h 1278635"/>
              <a:gd name="connsiteX30" fmla="*/ 1028345 w 1336732"/>
              <a:gd name="connsiteY30" fmla="*/ 708604 h 1278635"/>
              <a:gd name="connsiteX31" fmla="*/ 1049408 w 1336732"/>
              <a:gd name="connsiteY31" fmla="*/ 731204 h 1278635"/>
              <a:gd name="connsiteX32" fmla="*/ 1049408 w 1336732"/>
              <a:gd name="connsiteY32" fmla="*/ 904471 h 1278635"/>
              <a:gd name="connsiteX33" fmla="*/ 1034540 w 1336732"/>
              <a:gd name="connsiteY33" fmla="*/ 927071 h 1278635"/>
              <a:gd name="connsiteX34" fmla="*/ 1028345 w 1336732"/>
              <a:gd name="connsiteY34" fmla="*/ 927071 h 1278635"/>
              <a:gd name="connsiteX35" fmla="*/ 1009759 w 1336732"/>
              <a:gd name="connsiteY35" fmla="*/ 918282 h 1278635"/>
              <a:gd name="connsiteX36" fmla="*/ 929222 w 1336732"/>
              <a:gd name="connsiteY36" fmla="*/ 804026 h 1278635"/>
              <a:gd name="connsiteX37" fmla="*/ 929222 w 1336732"/>
              <a:gd name="connsiteY37" fmla="*/ 901960 h 1278635"/>
              <a:gd name="connsiteX38" fmla="*/ 906920 w 1336732"/>
              <a:gd name="connsiteY38" fmla="*/ 923304 h 1278635"/>
              <a:gd name="connsiteX39" fmla="*/ 885856 w 1336732"/>
              <a:gd name="connsiteY39" fmla="*/ 901960 h 1278635"/>
              <a:gd name="connsiteX40" fmla="*/ 885856 w 1336732"/>
              <a:gd name="connsiteY40" fmla="*/ 733715 h 1278635"/>
              <a:gd name="connsiteX41" fmla="*/ 900725 w 1336732"/>
              <a:gd name="connsiteY41" fmla="*/ 712371 h 1278635"/>
              <a:gd name="connsiteX42" fmla="*/ 925505 w 1336732"/>
              <a:gd name="connsiteY42" fmla="*/ 721160 h 1278635"/>
              <a:gd name="connsiteX43" fmla="*/ 1004803 w 1336732"/>
              <a:gd name="connsiteY43" fmla="*/ 834160 h 1278635"/>
              <a:gd name="connsiteX44" fmla="*/ 1004803 w 1336732"/>
              <a:gd name="connsiteY44" fmla="*/ 731204 h 1278635"/>
              <a:gd name="connsiteX45" fmla="*/ 1028345 w 1336732"/>
              <a:gd name="connsiteY45" fmla="*/ 708604 h 1278635"/>
              <a:gd name="connsiteX46" fmla="*/ 726942 w 1336732"/>
              <a:gd name="connsiteY46" fmla="*/ 708604 h 1278635"/>
              <a:gd name="connsiteX47" fmla="*/ 823811 w 1336732"/>
              <a:gd name="connsiteY47" fmla="*/ 708604 h 1278635"/>
              <a:gd name="connsiteX48" fmla="*/ 839956 w 1336732"/>
              <a:gd name="connsiteY48" fmla="*/ 714760 h 1278635"/>
              <a:gd name="connsiteX49" fmla="*/ 846165 w 1336732"/>
              <a:gd name="connsiteY49" fmla="*/ 730766 h 1278635"/>
              <a:gd name="connsiteX50" fmla="*/ 839956 w 1336732"/>
              <a:gd name="connsiteY50" fmla="*/ 746771 h 1278635"/>
              <a:gd name="connsiteX51" fmla="*/ 823811 w 1336732"/>
              <a:gd name="connsiteY51" fmla="*/ 754158 h 1278635"/>
              <a:gd name="connsiteX52" fmla="*/ 749297 w 1336732"/>
              <a:gd name="connsiteY52" fmla="*/ 754158 h 1278635"/>
              <a:gd name="connsiteX53" fmla="*/ 749297 w 1336732"/>
              <a:gd name="connsiteY53" fmla="*/ 791094 h 1278635"/>
              <a:gd name="connsiteX54" fmla="*/ 801457 w 1336732"/>
              <a:gd name="connsiteY54" fmla="*/ 791094 h 1278635"/>
              <a:gd name="connsiteX55" fmla="*/ 817601 w 1336732"/>
              <a:gd name="connsiteY55" fmla="*/ 797250 h 1278635"/>
              <a:gd name="connsiteX56" fmla="*/ 823811 w 1336732"/>
              <a:gd name="connsiteY56" fmla="*/ 814487 h 1278635"/>
              <a:gd name="connsiteX57" fmla="*/ 817601 w 1336732"/>
              <a:gd name="connsiteY57" fmla="*/ 830492 h 1278635"/>
              <a:gd name="connsiteX58" fmla="*/ 801457 w 1336732"/>
              <a:gd name="connsiteY58" fmla="*/ 836648 h 1278635"/>
              <a:gd name="connsiteX59" fmla="*/ 749297 w 1336732"/>
              <a:gd name="connsiteY59" fmla="*/ 836648 h 1278635"/>
              <a:gd name="connsiteX60" fmla="*/ 749297 w 1336732"/>
              <a:gd name="connsiteY60" fmla="*/ 876046 h 1278635"/>
              <a:gd name="connsiteX61" fmla="*/ 823811 w 1336732"/>
              <a:gd name="connsiteY61" fmla="*/ 876046 h 1278635"/>
              <a:gd name="connsiteX62" fmla="*/ 839956 w 1336732"/>
              <a:gd name="connsiteY62" fmla="*/ 883433 h 1278635"/>
              <a:gd name="connsiteX63" fmla="*/ 846165 w 1336732"/>
              <a:gd name="connsiteY63" fmla="*/ 898207 h 1278635"/>
              <a:gd name="connsiteX64" fmla="*/ 839956 w 1336732"/>
              <a:gd name="connsiteY64" fmla="*/ 915444 h 1278635"/>
              <a:gd name="connsiteX65" fmla="*/ 823811 w 1336732"/>
              <a:gd name="connsiteY65" fmla="*/ 921600 h 1278635"/>
              <a:gd name="connsiteX66" fmla="*/ 726942 w 1336732"/>
              <a:gd name="connsiteY66" fmla="*/ 921600 h 1278635"/>
              <a:gd name="connsiteX67" fmla="*/ 712040 w 1336732"/>
              <a:gd name="connsiteY67" fmla="*/ 915444 h 1278635"/>
              <a:gd name="connsiteX68" fmla="*/ 704588 w 1336732"/>
              <a:gd name="connsiteY68" fmla="*/ 898207 h 1278635"/>
              <a:gd name="connsiteX69" fmla="*/ 704588 w 1336732"/>
              <a:gd name="connsiteY69" fmla="*/ 730766 h 1278635"/>
              <a:gd name="connsiteX70" fmla="*/ 710798 w 1336732"/>
              <a:gd name="connsiteY70" fmla="*/ 714760 h 1278635"/>
              <a:gd name="connsiteX71" fmla="*/ 726942 w 1336732"/>
              <a:gd name="connsiteY71" fmla="*/ 708604 h 1278635"/>
              <a:gd name="connsiteX72" fmla="*/ 523816 w 1336732"/>
              <a:gd name="connsiteY72" fmla="*/ 708604 h 1278635"/>
              <a:gd name="connsiteX73" fmla="*/ 582491 w 1336732"/>
              <a:gd name="connsiteY73" fmla="*/ 708604 h 1278635"/>
              <a:gd name="connsiteX74" fmla="*/ 614950 w 1336732"/>
              <a:gd name="connsiteY74" fmla="*/ 714882 h 1278635"/>
              <a:gd name="connsiteX75" fmla="*/ 641167 w 1336732"/>
              <a:gd name="connsiteY75" fmla="*/ 733715 h 1278635"/>
              <a:gd name="connsiteX76" fmla="*/ 659893 w 1336732"/>
              <a:gd name="connsiteY76" fmla="*/ 758826 h 1278635"/>
              <a:gd name="connsiteX77" fmla="*/ 664887 w 1336732"/>
              <a:gd name="connsiteY77" fmla="*/ 791471 h 1278635"/>
              <a:gd name="connsiteX78" fmla="*/ 659893 w 1336732"/>
              <a:gd name="connsiteY78" fmla="*/ 824115 h 1278635"/>
              <a:gd name="connsiteX79" fmla="*/ 641167 w 1336732"/>
              <a:gd name="connsiteY79" fmla="*/ 850482 h 1278635"/>
              <a:gd name="connsiteX80" fmla="*/ 614950 w 1336732"/>
              <a:gd name="connsiteY80" fmla="*/ 868060 h 1278635"/>
              <a:gd name="connsiteX81" fmla="*/ 582491 w 1336732"/>
              <a:gd name="connsiteY81" fmla="*/ 874337 h 1278635"/>
              <a:gd name="connsiteX82" fmla="*/ 546287 w 1336732"/>
              <a:gd name="connsiteY82" fmla="*/ 874337 h 1278635"/>
              <a:gd name="connsiteX83" fmla="*/ 546287 w 1336732"/>
              <a:gd name="connsiteY83" fmla="*/ 904471 h 1278635"/>
              <a:gd name="connsiteX84" fmla="*/ 540045 w 1336732"/>
              <a:gd name="connsiteY84" fmla="*/ 920793 h 1278635"/>
              <a:gd name="connsiteX85" fmla="*/ 523816 w 1336732"/>
              <a:gd name="connsiteY85" fmla="*/ 927071 h 1278635"/>
              <a:gd name="connsiteX86" fmla="*/ 507586 w 1336732"/>
              <a:gd name="connsiteY86" fmla="*/ 920793 h 1278635"/>
              <a:gd name="connsiteX87" fmla="*/ 501344 w 1336732"/>
              <a:gd name="connsiteY87" fmla="*/ 904471 h 1278635"/>
              <a:gd name="connsiteX88" fmla="*/ 501344 w 1336732"/>
              <a:gd name="connsiteY88" fmla="*/ 732460 h 1278635"/>
              <a:gd name="connsiteX89" fmla="*/ 507586 w 1336732"/>
              <a:gd name="connsiteY89" fmla="*/ 714882 h 1278635"/>
              <a:gd name="connsiteX90" fmla="*/ 523816 w 1336732"/>
              <a:gd name="connsiteY90" fmla="*/ 708604 h 1278635"/>
              <a:gd name="connsiteX91" fmla="*/ 374383 w 1336732"/>
              <a:gd name="connsiteY91" fmla="*/ 708604 h 1278635"/>
              <a:gd name="connsiteX92" fmla="*/ 405359 w 1336732"/>
              <a:gd name="connsiteY92" fmla="*/ 713529 h 1278635"/>
              <a:gd name="connsiteX93" fmla="*/ 430139 w 1336732"/>
              <a:gd name="connsiteY93" fmla="*/ 730766 h 1278635"/>
              <a:gd name="connsiteX94" fmla="*/ 448725 w 1336732"/>
              <a:gd name="connsiteY94" fmla="*/ 755389 h 1278635"/>
              <a:gd name="connsiteX95" fmla="*/ 456159 w 1336732"/>
              <a:gd name="connsiteY95" fmla="*/ 786169 h 1278635"/>
              <a:gd name="connsiteX96" fmla="*/ 456159 w 1336732"/>
              <a:gd name="connsiteY96" fmla="*/ 840342 h 1278635"/>
              <a:gd name="connsiteX97" fmla="*/ 448725 w 1336732"/>
              <a:gd name="connsiteY97" fmla="*/ 872352 h 1278635"/>
              <a:gd name="connsiteX98" fmla="*/ 432618 w 1336732"/>
              <a:gd name="connsiteY98" fmla="*/ 898207 h 1278635"/>
              <a:gd name="connsiteX99" fmla="*/ 406598 w 1336732"/>
              <a:gd name="connsiteY99" fmla="*/ 915444 h 1278635"/>
              <a:gd name="connsiteX100" fmla="*/ 374383 w 1336732"/>
              <a:gd name="connsiteY100" fmla="*/ 921600 h 1278635"/>
              <a:gd name="connsiteX101" fmla="*/ 343407 w 1336732"/>
              <a:gd name="connsiteY101" fmla="*/ 916675 h 1278635"/>
              <a:gd name="connsiteX102" fmla="*/ 316149 w 1336732"/>
              <a:gd name="connsiteY102" fmla="*/ 899439 h 1278635"/>
              <a:gd name="connsiteX103" fmla="*/ 298802 w 1336732"/>
              <a:gd name="connsiteY103" fmla="*/ 874815 h 1278635"/>
              <a:gd name="connsiteX104" fmla="*/ 292607 w 1336732"/>
              <a:gd name="connsiteY104" fmla="*/ 844035 h 1278635"/>
              <a:gd name="connsiteX105" fmla="*/ 292607 w 1336732"/>
              <a:gd name="connsiteY105" fmla="*/ 788632 h 1278635"/>
              <a:gd name="connsiteX106" fmla="*/ 298802 w 1336732"/>
              <a:gd name="connsiteY106" fmla="*/ 757852 h 1278635"/>
              <a:gd name="connsiteX107" fmla="*/ 316149 w 1336732"/>
              <a:gd name="connsiteY107" fmla="*/ 731997 h 1278635"/>
              <a:gd name="connsiteX108" fmla="*/ 340929 w 1336732"/>
              <a:gd name="connsiteY108" fmla="*/ 713529 h 1278635"/>
              <a:gd name="connsiteX109" fmla="*/ 374383 w 1336732"/>
              <a:gd name="connsiteY109" fmla="*/ 708604 h 1278635"/>
              <a:gd name="connsiteX110" fmla="*/ 921373 w 1336732"/>
              <a:gd name="connsiteY110" fmla="*/ 36141 h 1278635"/>
              <a:gd name="connsiteX111" fmla="*/ 921373 w 1336732"/>
              <a:gd name="connsiteY111" fmla="*/ 209367 h 1278635"/>
              <a:gd name="connsiteX112" fmla="*/ 912666 w 1336732"/>
              <a:gd name="connsiteY112" fmla="*/ 224322 h 1278635"/>
              <a:gd name="connsiteX113" fmla="*/ 894009 w 1336732"/>
              <a:gd name="connsiteY113" fmla="*/ 224322 h 1278635"/>
              <a:gd name="connsiteX114" fmla="*/ 691269 w 1336732"/>
              <a:gd name="connsiteY114" fmla="*/ 94714 h 1278635"/>
              <a:gd name="connsiteX115" fmla="*/ 637785 w 1336732"/>
              <a:gd name="connsiteY115" fmla="*/ 94714 h 1278635"/>
              <a:gd name="connsiteX116" fmla="*/ 38271 w 1336732"/>
              <a:gd name="connsiteY116" fmla="*/ 507217 h 1278635"/>
              <a:gd name="connsiteX117" fmla="*/ 35783 w 1336732"/>
              <a:gd name="connsiteY117" fmla="*/ 514694 h 1278635"/>
              <a:gd name="connsiteX118" fmla="*/ 42002 w 1336732"/>
              <a:gd name="connsiteY118" fmla="*/ 519679 h 1278635"/>
              <a:gd name="connsiteX119" fmla="*/ 173845 w 1336732"/>
              <a:gd name="connsiteY119" fmla="*/ 519679 h 1278635"/>
              <a:gd name="connsiteX120" fmla="*/ 192502 w 1336732"/>
              <a:gd name="connsiteY120" fmla="*/ 537127 h 1278635"/>
              <a:gd name="connsiteX121" fmla="*/ 192502 w 1336732"/>
              <a:gd name="connsiteY121" fmla="*/ 1211338 h 1278635"/>
              <a:gd name="connsiteX122" fmla="*/ 224841 w 1336732"/>
              <a:gd name="connsiteY122" fmla="*/ 1243740 h 1278635"/>
              <a:gd name="connsiteX123" fmla="*/ 1105456 w 1336732"/>
              <a:gd name="connsiteY123" fmla="*/ 1243740 h 1278635"/>
              <a:gd name="connsiteX124" fmla="*/ 1137795 w 1336732"/>
              <a:gd name="connsiteY124" fmla="*/ 1211338 h 1278635"/>
              <a:gd name="connsiteX125" fmla="*/ 1136551 w 1336732"/>
              <a:gd name="connsiteY125" fmla="*/ 537127 h 1278635"/>
              <a:gd name="connsiteX126" fmla="*/ 1141526 w 1336732"/>
              <a:gd name="connsiteY126" fmla="*/ 523418 h 1278635"/>
              <a:gd name="connsiteX127" fmla="*/ 1153964 w 1336732"/>
              <a:gd name="connsiteY127" fmla="*/ 518433 h 1278635"/>
              <a:gd name="connsiteX128" fmla="*/ 1294515 w 1336732"/>
              <a:gd name="connsiteY128" fmla="*/ 518433 h 1278635"/>
              <a:gd name="connsiteX129" fmla="*/ 1300734 w 1336732"/>
              <a:gd name="connsiteY129" fmla="*/ 513448 h 1278635"/>
              <a:gd name="connsiteX130" fmla="*/ 1298246 w 1336732"/>
              <a:gd name="connsiteY130" fmla="*/ 507217 h 1278635"/>
              <a:gd name="connsiteX131" fmla="*/ 1096749 w 1336732"/>
              <a:gd name="connsiteY131" fmla="*/ 352684 h 1278635"/>
              <a:gd name="connsiteX132" fmla="*/ 1089287 w 1336732"/>
              <a:gd name="connsiteY132" fmla="*/ 338976 h 1278635"/>
              <a:gd name="connsiteX133" fmla="*/ 1089287 w 1336732"/>
              <a:gd name="connsiteY133" fmla="*/ 36141 h 1278635"/>
              <a:gd name="connsiteX134" fmla="*/ 903960 w 1336732"/>
              <a:gd name="connsiteY134" fmla="*/ 0 h 1278635"/>
              <a:gd name="connsiteX135" fmla="*/ 1093018 w 1336732"/>
              <a:gd name="connsiteY135" fmla="*/ 0 h 1278635"/>
              <a:gd name="connsiteX136" fmla="*/ 1125357 w 1336732"/>
              <a:gd name="connsiteY136" fmla="*/ 32402 h 1278635"/>
              <a:gd name="connsiteX137" fmla="*/ 1125357 w 1336732"/>
              <a:gd name="connsiteY137" fmla="*/ 330252 h 1278635"/>
              <a:gd name="connsiteX138" fmla="*/ 1320634 w 1336732"/>
              <a:gd name="connsiteY138" fmla="*/ 478554 h 1278635"/>
              <a:gd name="connsiteX139" fmla="*/ 1334316 w 1336732"/>
              <a:gd name="connsiteY139" fmla="*/ 524664 h 1278635"/>
              <a:gd name="connsiteX140" fmla="*/ 1294515 w 1336732"/>
              <a:gd name="connsiteY140" fmla="*/ 554574 h 1278635"/>
              <a:gd name="connsiteX141" fmla="*/ 1171378 w 1336732"/>
              <a:gd name="connsiteY141" fmla="*/ 554574 h 1278635"/>
              <a:gd name="connsiteX142" fmla="*/ 1172622 w 1336732"/>
              <a:gd name="connsiteY142" fmla="*/ 1211338 h 1278635"/>
              <a:gd name="connsiteX143" fmla="*/ 1105456 w 1336732"/>
              <a:gd name="connsiteY143" fmla="*/ 1278635 h 1278635"/>
              <a:gd name="connsiteX144" fmla="*/ 224841 w 1336732"/>
              <a:gd name="connsiteY144" fmla="*/ 1278635 h 1278635"/>
              <a:gd name="connsiteX145" fmla="*/ 156432 w 1336732"/>
              <a:gd name="connsiteY145" fmla="*/ 1211338 h 1278635"/>
              <a:gd name="connsiteX146" fmla="*/ 156432 w 1336732"/>
              <a:gd name="connsiteY146" fmla="*/ 554574 h 1278635"/>
              <a:gd name="connsiteX147" fmla="*/ 42002 w 1336732"/>
              <a:gd name="connsiteY147" fmla="*/ 554574 h 1278635"/>
              <a:gd name="connsiteX148" fmla="*/ 2200 w 1336732"/>
              <a:gd name="connsiteY148" fmla="*/ 524664 h 1278635"/>
              <a:gd name="connsiteX149" fmla="*/ 18370 w 1336732"/>
              <a:gd name="connsiteY149" fmla="*/ 478554 h 1278635"/>
              <a:gd name="connsiteX150" fmla="*/ 619128 w 1336732"/>
              <a:gd name="connsiteY150" fmla="*/ 64804 h 1278635"/>
              <a:gd name="connsiteX151" fmla="*/ 620372 w 1336732"/>
              <a:gd name="connsiteY151" fmla="*/ 63558 h 1278635"/>
              <a:gd name="connsiteX152" fmla="*/ 709926 w 1336732"/>
              <a:gd name="connsiteY152" fmla="*/ 63558 h 1278635"/>
              <a:gd name="connsiteX153" fmla="*/ 885302 w 1336732"/>
              <a:gd name="connsiteY153" fmla="*/ 176965 h 1278635"/>
              <a:gd name="connsiteX154" fmla="*/ 885302 w 1336732"/>
              <a:gd name="connsiteY154" fmla="*/ 17448 h 1278635"/>
              <a:gd name="connsiteX155" fmla="*/ 903960 w 1336732"/>
              <a:gd name="connsiteY155" fmla="*/ 0 h 127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336732" h="1278635">
                <a:moveTo>
                  <a:pt x="546287" y="753804"/>
                </a:moveTo>
                <a:lnTo>
                  <a:pt x="546287" y="829137"/>
                </a:lnTo>
                <a:lnTo>
                  <a:pt x="582491" y="829137"/>
                </a:lnTo>
                <a:cubicBezTo>
                  <a:pt x="588733" y="829137"/>
                  <a:pt x="592479" y="827882"/>
                  <a:pt x="597472" y="825371"/>
                </a:cubicBezTo>
                <a:cubicBezTo>
                  <a:pt x="602466" y="824115"/>
                  <a:pt x="604963" y="820349"/>
                  <a:pt x="608708" y="817837"/>
                </a:cubicBezTo>
                <a:cubicBezTo>
                  <a:pt x="612453" y="814071"/>
                  <a:pt x="614950" y="810304"/>
                  <a:pt x="617447" y="806537"/>
                </a:cubicBezTo>
                <a:cubicBezTo>
                  <a:pt x="618695" y="801515"/>
                  <a:pt x="618695" y="797749"/>
                  <a:pt x="618695" y="791471"/>
                </a:cubicBezTo>
                <a:cubicBezTo>
                  <a:pt x="618695" y="786449"/>
                  <a:pt x="618695" y="781426"/>
                  <a:pt x="617447" y="777660"/>
                </a:cubicBezTo>
                <a:cubicBezTo>
                  <a:pt x="614950" y="772638"/>
                  <a:pt x="612453" y="768871"/>
                  <a:pt x="608708" y="765104"/>
                </a:cubicBezTo>
                <a:cubicBezTo>
                  <a:pt x="604963" y="761338"/>
                  <a:pt x="602466" y="758826"/>
                  <a:pt x="597472" y="757571"/>
                </a:cubicBezTo>
                <a:cubicBezTo>
                  <a:pt x="592479" y="756315"/>
                  <a:pt x="588733" y="753804"/>
                  <a:pt x="582491" y="753804"/>
                </a:cubicBezTo>
                <a:close/>
                <a:moveTo>
                  <a:pt x="374383" y="751696"/>
                </a:moveTo>
                <a:cubicBezTo>
                  <a:pt x="369427" y="751696"/>
                  <a:pt x="363232" y="752927"/>
                  <a:pt x="358276" y="754158"/>
                </a:cubicBezTo>
                <a:cubicBezTo>
                  <a:pt x="354559" y="756621"/>
                  <a:pt x="350842" y="759083"/>
                  <a:pt x="347124" y="761545"/>
                </a:cubicBezTo>
                <a:cubicBezTo>
                  <a:pt x="343407" y="765239"/>
                  <a:pt x="340929" y="768933"/>
                  <a:pt x="339690" y="772626"/>
                </a:cubicBezTo>
                <a:cubicBezTo>
                  <a:pt x="337212" y="777551"/>
                  <a:pt x="335973" y="782476"/>
                  <a:pt x="335973" y="787400"/>
                </a:cubicBezTo>
                <a:lnTo>
                  <a:pt x="335973" y="840342"/>
                </a:lnTo>
                <a:cubicBezTo>
                  <a:pt x="335973" y="846497"/>
                  <a:pt x="337212" y="850191"/>
                  <a:pt x="338451" y="855116"/>
                </a:cubicBezTo>
                <a:cubicBezTo>
                  <a:pt x="340929" y="860041"/>
                  <a:pt x="343407" y="863734"/>
                  <a:pt x="347124" y="867428"/>
                </a:cubicBezTo>
                <a:cubicBezTo>
                  <a:pt x="350842" y="871121"/>
                  <a:pt x="354559" y="873584"/>
                  <a:pt x="358276" y="874815"/>
                </a:cubicBezTo>
                <a:cubicBezTo>
                  <a:pt x="363232" y="877277"/>
                  <a:pt x="369427" y="878508"/>
                  <a:pt x="374383" y="878508"/>
                </a:cubicBezTo>
                <a:cubicBezTo>
                  <a:pt x="379339" y="878508"/>
                  <a:pt x="384295" y="877277"/>
                  <a:pt x="388012" y="874815"/>
                </a:cubicBezTo>
                <a:cubicBezTo>
                  <a:pt x="392969" y="873584"/>
                  <a:pt x="396686" y="871121"/>
                  <a:pt x="400403" y="867428"/>
                </a:cubicBezTo>
                <a:cubicBezTo>
                  <a:pt x="404120" y="864965"/>
                  <a:pt x="406598" y="861272"/>
                  <a:pt x="409076" y="856347"/>
                </a:cubicBezTo>
                <a:cubicBezTo>
                  <a:pt x="410315" y="852653"/>
                  <a:pt x="411554" y="847729"/>
                  <a:pt x="411554" y="842804"/>
                </a:cubicBezTo>
                <a:lnTo>
                  <a:pt x="411554" y="788632"/>
                </a:lnTo>
                <a:cubicBezTo>
                  <a:pt x="411554" y="783707"/>
                  <a:pt x="411554" y="778782"/>
                  <a:pt x="409076" y="775088"/>
                </a:cubicBezTo>
                <a:cubicBezTo>
                  <a:pt x="407837" y="770164"/>
                  <a:pt x="404120" y="766470"/>
                  <a:pt x="401642" y="762777"/>
                </a:cubicBezTo>
                <a:cubicBezTo>
                  <a:pt x="397925" y="759083"/>
                  <a:pt x="394208" y="756621"/>
                  <a:pt x="389251" y="755389"/>
                </a:cubicBezTo>
                <a:cubicBezTo>
                  <a:pt x="384295" y="752927"/>
                  <a:pt x="379339" y="751696"/>
                  <a:pt x="374383" y="751696"/>
                </a:cubicBezTo>
                <a:close/>
                <a:moveTo>
                  <a:pt x="1028345" y="708604"/>
                </a:moveTo>
                <a:cubicBezTo>
                  <a:pt x="1039496" y="708604"/>
                  <a:pt x="1049408" y="718649"/>
                  <a:pt x="1049408" y="731204"/>
                </a:cubicBezTo>
                <a:lnTo>
                  <a:pt x="1049408" y="904471"/>
                </a:lnTo>
                <a:cubicBezTo>
                  <a:pt x="1049408" y="914515"/>
                  <a:pt x="1043213" y="923304"/>
                  <a:pt x="1034540" y="927071"/>
                </a:cubicBezTo>
                <a:cubicBezTo>
                  <a:pt x="1032062" y="927071"/>
                  <a:pt x="1029584" y="927071"/>
                  <a:pt x="1028345" y="927071"/>
                </a:cubicBezTo>
                <a:cubicBezTo>
                  <a:pt x="1019671" y="927071"/>
                  <a:pt x="1013476" y="923304"/>
                  <a:pt x="1009759" y="918282"/>
                </a:cubicBezTo>
                <a:lnTo>
                  <a:pt x="929222" y="804026"/>
                </a:lnTo>
                <a:lnTo>
                  <a:pt x="929222" y="901960"/>
                </a:lnTo>
                <a:cubicBezTo>
                  <a:pt x="929222" y="914515"/>
                  <a:pt x="920549" y="923304"/>
                  <a:pt x="906920" y="923304"/>
                </a:cubicBezTo>
                <a:cubicBezTo>
                  <a:pt x="894529" y="923304"/>
                  <a:pt x="885856" y="914515"/>
                  <a:pt x="885856" y="901960"/>
                </a:cubicBezTo>
                <a:lnTo>
                  <a:pt x="885856" y="733715"/>
                </a:lnTo>
                <a:cubicBezTo>
                  <a:pt x="885856" y="724926"/>
                  <a:pt x="890812" y="716138"/>
                  <a:pt x="900725" y="712371"/>
                </a:cubicBezTo>
                <a:cubicBezTo>
                  <a:pt x="909398" y="709860"/>
                  <a:pt x="920549" y="712371"/>
                  <a:pt x="925505" y="721160"/>
                </a:cubicBezTo>
                <a:lnTo>
                  <a:pt x="1004803" y="834160"/>
                </a:lnTo>
                <a:lnTo>
                  <a:pt x="1004803" y="731204"/>
                </a:lnTo>
                <a:cubicBezTo>
                  <a:pt x="1004803" y="718649"/>
                  <a:pt x="1015954" y="708604"/>
                  <a:pt x="1028345" y="708604"/>
                </a:cubicBezTo>
                <a:close/>
                <a:moveTo>
                  <a:pt x="726942" y="708604"/>
                </a:moveTo>
                <a:lnTo>
                  <a:pt x="823811" y="708604"/>
                </a:lnTo>
                <a:cubicBezTo>
                  <a:pt x="830021" y="708604"/>
                  <a:pt x="834988" y="711067"/>
                  <a:pt x="839956" y="714760"/>
                </a:cubicBezTo>
                <a:cubicBezTo>
                  <a:pt x="843682" y="719685"/>
                  <a:pt x="846165" y="724610"/>
                  <a:pt x="846165" y="730766"/>
                </a:cubicBezTo>
                <a:cubicBezTo>
                  <a:pt x="846165" y="738153"/>
                  <a:pt x="843682" y="743078"/>
                  <a:pt x="839956" y="746771"/>
                </a:cubicBezTo>
                <a:cubicBezTo>
                  <a:pt x="834988" y="751696"/>
                  <a:pt x="830021" y="754158"/>
                  <a:pt x="823811" y="754158"/>
                </a:cubicBezTo>
                <a:lnTo>
                  <a:pt x="749297" y="754158"/>
                </a:lnTo>
                <a:lnTo>
                  <a:pt x="749297" y="791094"/>
                </a:lnTo>
                <a:lnTo>
                  <a:pt x="801457" y="791094"/>
                </a:lnTo>
                <a:cubicBezTo>
                  <a:pt x="807666" y="791094"/>
                  <a:pt x="812634" y="793556"/>
                  <a:pt x="817601" y="797250"/>
                </a:cubicBezTo>
                <a:cubicBezTo>
                  <a:pt x="821327" y="802175"/>
                  <a:pt x="823811" y="807099"/>
                  <a:pt x="823811" y="814487"/>
                </a:cubicBezTo>
                <a:cubicBezTo>
                  <a:pt x="823811" y="820643"/>
                  <a:pt x="821327" y="825567"/>
                  <a:pt x="817601" y="830492"/>
                </a:cubicBezTo>
                <a:cubicBezTo>
                  <a:pt x="812634" y="834186"/>
                  <a:pt x="807666" y="836648"/>
                  <a:pt x="801457" y="836648"/>
                </a:cubicBezTo>
                <a:lnTo>
                  <a:pt x="749297" y="836648"/>
                </a:lnTo>
                <a:lnTo>
                  <a:pt x="749297" y="876046"/>
                </a:lnTo>
                <a:lnTo>
                  <a:pt x="823811" y="876046"/>
                </a:lnTo>
                <a:cubicBezTo>
                  <a:pt x="830021" y="876046"/>
                  <a:pt x="834988" y="878508"/>
                  <a:pt x="839956" y="883433"/>
                </a:cubicBezTo>
                <a:cubicBezTo>
                  <a:pt x="843682" y="887127"/>
                  <a:pt x="846165" y="893283"/>
                  <a:pt x="846165" y="898207"/>
                </a:cubicBezTo>
                <a:cubicBezTo>
                  <a:pt x="846165" y="905595"/>
                  <a:pt x="843682" y="910519"/>
                  <a:pt x="839956" y="915444"/>
                </a:cubicBezTo>
                <a:cubicBezTo>
                  <a:pt x="834988" y="919138"/>
                  <a:pt x="830021" y="921600"/>
                  <a:pt x="823811" y="921600"/>
                </a:cubicBezTo>
                <a:lnTo>
                  <a:pt x="726942" y="921600"/>
                </a:lnTo>
                <a:cubicBezTo>
                  <a:pt x="720733" y="921600"/>
                  <a:pt x="715765" y="919138"/>
                  <a:pt x="712040" y="915444"/>
                </a:cubicBezTo>
                <a:cubicBezTo>
                  <a:pt x="707072" y="910519"/>
                  <a:pt x="704588" y="905595"/>
                  <a:pt x="704588" y="898207"/>
                </a:cubicBezTo>
                <a:lnTo>
                  <a:pt x="704588" y="730766"/>
                </a:lnTo>
                <a:cubicBezTo>
                  <a:pt x="704588" y="724610"/>
                  <a:pt x="707072" y="719685"/>
                  <a:pt x="710798" y="714760"/>
                </a:cubicBezTo>
                <a:cubicBezTo>
                  <a:pt x="715765" y="711067"/>
                  <a:pt x="720733" y="708604"/>
                  <a:pt x="726942" y="708604"/>
                </a:cubicBezTo>
                <a:close/>
                <a:moveTo>
                  <a:pt x="523816" y="708604"/>
                </a:moveTo>
                <a:lnTo>
                  <a:pt x="582491" y="708604"/>
                </a:lnTo>
                <a:cubicBezTo>
                  <a:pt x="593727" y="708604"/>
                  <a:pt x="604963" y="711115"/>
                  <a:pt x="614950" y="714882"/>
                </a:cubicBezTo>
                <a:cubicBezTo>
                  <a:pt x="624937" y="719904"/>
                  <a:pt x="633676" y="726182"/>
                  <a:pt x="641167" y="733715"/>
                </a:cubicBezTo>
                <a:cubicBezTo>
                  <a:pt x="648657" y="739993"/>
                  <a:pt x="654899" y="750038"/>
                  <a:pt x="659893" y="758826"/>
                </a:cubicBezTo>
                <a:cubicBezTo>
                  <a:pt x="662390" y="770126"/>
                  <a:pt x="664887" y="780171"/>
                  <a:pt x="664887" y="791471"/>
                </a:cubicBezTo>
                <a:cubicBezTo>
                  <a:pt x="664887" y="802771"/>
                  <a:pt x="662390" y="814071"/>
                  <a:pt x="659893" y="824115"/>
                </a:cubicBezTo>
                <a:cubicBezTo>
                  <a:pt x="654899" y="834160"/>
                  <a:pt x="648657" y="842949"/>
                  <a:pt x="641167" y="850482"/>
                </a:cubicBezTo>
                <a:cubicBezTo>
                  <a:pt x="633676" y="858015"/>
                  <a:pt x="624937" y="864293"/>
                  <a:pt x="614950" y="868060"/>
                </a:cubicBezTo>
                <a:cubicBezTo>
                  <a:pt x="604963" y="871826"/>
                  <a:pt x="593727" y="874337"/>
                  <a:pt x="582491" y="874337"/>
                </a:cubicBezTo>
                <a:lnTo>
                  <a:pt x="546287" y="874337"/>
                </a:lnTo>
                <a:lnTo>
                  <a:pt x="546287" y="904471"/>
                </a:lnTo>
                <a:cubicBezTo>
                  <a:pt x="546287" y="910748"/>
                  <a:pt x="543790" y="915771"/>
                  <a:pt x="540045" y="920793"/>
                </a:cubicBezTo>
                <a:cubicBezTo>
                  <a:pt x="535051" y="924560"/>
                  <a:pt x="530058" y="927071"/>
                  <a:pt x="523816" y="927071"/>
                </a:cubicBezTo>
                <a:cubicBezTo>
                  <a:pt x="517574" y="927071"/>
                  <a:pt x="511331" y="924560"/>
                  <a:pt x="507586" y="920793"/>
                </a:cubicBezTo>
                <a:cubicBezTo>
                  <a:pt x="503841" y="915771"/>
                  <a:pt x="501344" y="910748"/>
                  <a:pt x="501344" y="904471"/>
                </a:cubicBezTo>
                <a:lnTo>
                  <a:pt x="501344" y="732460"/>
                </a:lnTo>
                <a:cubicBezTo>
                  <a:pt x="501344" y="724926"/>
                  <a:pt x="503841" y="719904"/>
                  <a:pt x="507586" y="714882"/>
                </a:cubicBezTo>
                <a:cubicBezTo>
                  <a:pt x="511331" y="711115"/>
                  <a:pt x="517574" y="708604"/>
                  <a:pt x="523816" y="708604"/>
                </a:cubicBezTo>
                <a:close/>
                <a:moveTo>
                  <a:pt x="374383" y="708604"/>
                </a:moveTo>
                <a:cubicBezTo>
                  <a:pt x="384295" y="708604"/>
                  <a:pt x="395447" y="709835"/>
                  <a:pt x="405359" y="713529"/>
                </a:cubicBezTo>
                <a:cubicBezTo>
                  <a:pt x="415271" y="718454"/>
                  <a:pt x="422705" y="723379"/>
                  <a:pt x="430139" y="730766"/>
                </a:cubicBezTo>
                <a:cubicBezTo>
                  <a:pt x="438813" y="738153"/>
                  <a:pt x="443769" y="745540"/>
                  <a:pt x="448725" y="755389"/>
                </a:cubicBezTo>
                <a:cubicBezTo>
                  <a:pt x="453681" y="765239"/>
                  <a:pt x="456159" y="775088"/>
                  <a:pt x="456159" y="786169"/>
                </a:cubicBezTo>
                <a:lnTo>
                  <a:pt x="456159" y="840342"/>
                </a:lnTo>
                <a:cubicBezTo>
                  <a:pt x="456159" y="852653"/>
                  <a:pt x="453681" y="862503"/>
                  <a:pt x="448725" y="872352"/>
                </a:cubicBezTo>
                <a:cubicBezTo>
                  <a:pt x="445008" y="882202"/>
                  <a:pt x="438813" y="890820"/>
                  <a:pt x="432618" y="898207"/>
                </a:cubicBezTo>
                <a:cubicBezTo>
                  <a:pt x="425183" y="905595"/>
                  <a:pt x="416510" y="910519"/>
                  <a:pt x="406598" y="915444"/>
                </a:cubicBezTo>
                <a:cubicBezTo>
                  <a:pt x="396686" y="919138"/>
                  <a:pt x="385534" y="921600"/>
                  <a:pt x="374383" y="921600"/>
                </a:cubicBezTo>
                <a:cubicBezTo>
                  <a:pt x="363232" y="921600"/>
                  <a:pt x="353320" y="919138"/>
                  <a:pt x="343407" y="916675"/>
                </a:cubicBezTo>
                <a:cubicBezTo>
                  <a:pt x="333495" y="911751"/>
                  <a:pt x="323583" y="906826"/>
                  <a:pt x="316149" y="899439"/>
                </a:cubicBezTo>
                <a:cubicBezTo>
                  <a:pt x="309954" y="893283"/>
                  <a:pt x="303758" y="884664"/>
                  <a:pt x="298802" y="874815"/>
                </a:cubicBezTo>
                <a:cubicBezTo>
                  <a:pt x="293846" y="864965"/>
                  <a:pt x="292607" y="853885"/>
                  <a:pt x="292607" y="844035"/>
                </a:cubicBezTo>
                <a:lnTo>
                  <a:pt x="292607" y="788632"/>
                </a:lnTo>
                <a:cubicBezTo>
                  <a:pt x="292607" y="777551"/>
                  <a:pt x="293846" y="767701"/>
                  <a:pt x="298802" y="757852"/>
                </a:cubicBezTo>
                <a:cubicBezTo>
                  <a:pt x="302519" y="748002"/>
                  <a:pt x="307475" y="739384"/>
                  <a:pt x="316149" y="731997"/>
                </a:cubicBezTo>
                <a:cubicBezTo>
                  <a:pt x="322344" y="724610"/>
                  <a:pt x="331017" y="718454"/>
                  <a:pt x="340929" y="713529"/>
                </a:cubicBezTo>
                <a:cubicBezTo>
                  <a:pt x="350842" y="711067"/>
                  <a:pt x="361993" y="708604"/>
                  <a:pt x="374383" y="708604"/>
                </a:cubicBezTo>
                <a:close/>
                <a:moveTo>
                  <a:pt x="921373" y="36141"/>
                </a:moveTo>
                <a:lnTo>
                  <a:pt x="921373" y="209367"/>
                </a:lnTo>
                <a:cubicBezTo>
                  <a:pt x="921373" y="215599"/>
                  <a:pt x="917641" y="221830"/>
                  <a:pt x="912666" y="224322"/>
                </a:cubicBezTo>
                <a:cubicBezTo>
                  <a:pt x="906447" y="228061"/>
                  <a:pt x="898984" y="228061"/>
                  <a:pt x="894009" y="224322"/>
                </a:cubicBezTo>
                <a:lnTo>
                  <a:pt x="691269" y="94714"/>
                </a:lnTo>
                <a:cubicBezTo>
                  <a:pt x="675099" y="85990"/>
                  <a:pt x="655198" y="85990"/>
                  <a:pt x="637785" y="94714"/>
                </a:cubicBezTo>
                <a:lnTo>
                  <a:pt x="38271" y="507217"/>
                </a:lnTo>
                <a:cubicBezTo>
                  <a:pt x="34539" y="509709"/>
                  <a:pt x="34539" y="513448"/>
                  <a:pt x="35783" y="514694"/>
                </a:cubicBezTo>
                <a:cubicBezTo>
                  <a:pt x="35783" y="517187"/>
                  <a:pt x="38271" y="519679"/>
                  <a:pt x="42002" y="519679"/>
                </a:cubicBezTo>
                <a:lnTo>
                  <a:pt x="173845" y="519679"/>
                </a:lnTo>
                <a:cubicBezTo>
                  <a:pt x="183796" y="519679"/>
                  <a:pt x="192502" y="527157"/>
                  <a:pt x="192502" y="537127"/>
                </a:cubicBezTo>
                <a:lnTo>
                  <a:pt x="192502" y="1211338"/>
                </a:lnTo>
                <a:cubicBezTo>
                  <a:pt x="192502" y="1228786"/>
                  <a:pt x="206184" y="1243740"/>
                  <a:pt x="224841" y="1243740"/>
                </a:cubicBezTo>
                <a:lnTo>
                  <a:pt x="1105456" y="1243740"/>
                </a:lnTo>
                <a:cubicBezTo>
                  <a:pt x="1122869" y="1243740"/>
                  <a:pt x="1137795" y="1228786"/>
                  <a:pt x="1137795" y="1211338"/>
                </a:cubicBezTo>
                <a:lnTo>
                  <a:pt x="1136551" y="537127"/>
                </a:lnTo>
                <a:cubicBezTo>
                  <a:pt x="1136551" y="530895"/>
                  <a:pt x="1139039" y="527157"/>
                  <a:pt x="1141526" y="523418"/>
                </a:cubicBezTo>
                <a:cubicBezTo>
                  <a:pt x="1144014" y="520926"/>
                  <a:pt x="1148989" y="518433"/>
                  <a:pt x="1153964" y="518433"/>
                </a:cubicBezTo>
                <a:lnTo>
                  <a:pt x="1294515" y="518433"/>
                </a:lnTo>
                <a:cubicBezTo>
                  <a:pt x="1299490" y="518433"/>
                  <a:pt x="1300734" y="515941"/>
                  <a:pt x="1300734" y="513448"/>
                </a:cubicBezTo>
                <a:cubicBezTo>
                  <a:pt x="1300734" y="512202"/>
                  <a:pt x="1301977" y="509709"/>
                  <a:pt x="1298246" y="507217"/>
                </a:cubicBezTo>
                <a:lnTo>
                  <a:pt x="1096749" y="352684"/>
                </a:lnTo>
                <a:cubicBezTo>
                  <a:pt x="1091774" y="350192"/>
                  <a:pt x="1089287" y="343960"/>
                  <a:pt x="1089287" y="338976"/>
                </a:cubicBezTo>
                <a:lnTo>
                  <a:pt x="1089287" y="36141"/>
                </a:lnTo>
                <a:close/>
                <a:moveTo>
                  <a:pt x="903960" y="0"/>
                </a:moveTo>
                <a:lnTo>
                  <a:pt x="1093018" y="0"/>
                </a:lnTo>
                <a:cubicBezTo>
                  <a:pt x="1110431" y="0"/>
                  <a:pt x="1125357" y="14955"/>
                  <a:pt x="1125357" y="32402"/>
                </a:cubicBezTo>
                <a:lnTo>
                  <a:pt x="1125357" y="330252"/>
                </a:lnTo>
                <a:lnTo>
                  <a:pt x="1320634" y="478554"/>
                </a:lnTo>
                <a:cubicBezTo>
                  <a:pt x="1334316" y="489770"/>
                  <a:pt x="1340535" y="508463"/>
                  <a:pt x="1334316" y="524664"/>
                </a:cubicBezTo>
                <a:cubicBezTo>
                  <a:pt x="1328097" y="543358"/>
                  <a:pt x="1313172" y="554574"/>
                  <a:pt x="1294515" y="554574"/>
                </a:cubicBezTo>
                <a:lnTo>
                  <a:pt x="1171378" y="554574"/>
                </a:lnTo>
                <a:lnTo>
                  <a:pt x="1172622" y="1211338"/>
                </a:lnTo>
                <a:cubicBezTo>
                  <a:pt x="1172622" y="1248725"/>
                  <a:pt x="1142770" y="1278635"/>
                  <a:pt x="1105456" y="1278635"/>
                </a:cubicBezTo>
                <a:lnTo>
                  <a:pt x="224841" y="1278635"/>
                </a:lnTo>
                <a:cubicBezTo>
                  <a:pt x="186283" y="1278635"/>
                  <a:pt x="156432" y="1248725"/>
                  <a:pt x="156432" y="1211338"/>
                </a:cubicBezTo>
                <a:lnTo>
                  <a:pt x="156432" y="554574"/>
                </a:lnTo>
                <a:lnTo>
                  <a:pt x="42002" y="554574"/>
                </a:lnTo>
                <a:cubicBezTo>
                  <a:pt x="23345" y="554574"/>
                  <a:pt x="7175" y="543358"/>
                  <a:pt x="2200" y="524664"/>
                </a:cubicBezTo>
                <a:cubicBezTo>
                  <a:pt x="-4019" y="507217"/>
                  <a:pt x="3444" y="488523"/>
                  <a:pt x="18370" y="478554"/>
                </a:cubicBezTo>
                <a:lnTo>
                  <a:pt x="619128" y="64804"/>
                </a:lnTo>
                <a:cubicBezTo>
                  <a:pt x="619128" y="64804"/>
                  <a:pt x="619128" y="64804"/>
                  <a:pt x="620372" y="63558"/>
                </a:cubicBezTo>
                <a:cubicBezTo>
                  <a:pt x="647735" y="48603"/>
                  <a:pt x="681318" y="48603"/>
                  <a:pt x="709926" y="63558"/>
                </a:cubicBezTo>
                <a:lnTo>
                  <a:pt x="885302" y="176965"/>
                </a:lnTo>
                <a:lnTo>
                  <a:pt x="885302" y="17448"/>
                </a:lnTo>
                <a:cubicBezTo>
                  <a:pt x="885302" y="8724"/>
                  <a:pt x="894009" y="0"/>
                  <a:pt x="9039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47">
            <a:extLst>
              <a:ext uri="{FF2B5EF4-FFF2-40B4-BE49-F238E27FC236}">
                <a16:creationId xmlns:a16="http://schemas.microsoft.com/office/drawing/2014/main" id="{01B2E454-E8B3-E043-AA05-36BF3AC8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639" y="6050526"/>
            <a:ext cx="4152744" cy="2076371"/>
          </a:xfrm>
          <a:custGeom>
            <a:avLst/>
            <a:gdLst>
              <a:gd name="T0" fmla="*/ 1667 w 3334"/>
              <a:gd name="T1" fmla="*/ 0 h 1666"/>
              <a:gd name="T2" fmla="*/ 1667 w 3334"/>
              <a:gd name="T3" fmla="*/ 0 h 1666"/>
              <a:gd name="T4" fmla="*/ 0 w 3334"/>
              <a:gd name="T5" fmla="*/ 1665 h 1666"/>
              <a:gd name="T6" fmla="*/ 3333 w 3334"/>
              <a:gd name="T7" fmla="*/ 1665 h 1666"/>
              <a:gd name="T8" fmla="*/ 3333 w 3334"/>
              <a:gd name="T9" fmla="*/ 1665 h 1666"/>
              <a:gd name="T10" fmla="*/ 1667 w 3334"/>
              <a:gd name="T11" fmla="*/ 0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6">
                <a:moveTo>
                  <a:pt x="1667" y="0"/>
                </a:moveTo>
                <a:lnTo>
                  <a:pt x="1667" y="0"/>
                </a:lnTo>
                <a:cubicBezTo>
                  <a:pt x="746" y="0"/>
                  <a:pt x="0" y="745"/>
                  <a:pt x="0" y="1665"/>
                </a:cubicBezTo>
                <a:lnTo>
                  <a:pt x="3333" y="1665"/>
                </a:lnTo>
                <a:lnTo>
                  <a:pt x="3333" y="1665"/>
                </a:lnTo>
                <a:cubicBezTo>
                  <a:pt x="3333" y="745"/>
                  <a:pt x="2587" y="0"/>
                  <a:pt x="166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648">
            <a:extLst>
              <a:ext uri="{FF2B5EF4-FFF2-40B4-BE49-F238E27FC236}">
                <a16:creationId xmlns:a16="http://schemas.microsoft.com/office/drawing/2014/main" id="{1C243044-27A9-254D-B2C6-44AF8B26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639" y="8121405"/>
            <a:ext cx="4152744" cy="2076371"/>
          </a:xfrm>
          <a:custGeom>
            <a:avLst/>
            <a:gdLst>
              <a:gd name="T0" fmla="*/ 1667 w 3334"/>
              <a:gd name="T1" fmla="*/ 1666 h 1667"/>
              <a:gd name="T2" fmla="*/ 1667 w 3334"/>
              <a:gd name="T3" fmla="*/ 1666 h 1667"/>
              <a:gd name="T4" fmla="*/ 3333 w 3334"/>
              <a:gd name="T5" fmla="*/ 0 h 1667"/>
              <a:gd name="T6" fmla="*/ 0 w 3334"/>
              <a:gd name="T7" fmla="*/ 0 h 1667"/>
              <a:gd name="T8" fmla="*/ 0 w 3334"/>
              <a:gd name="T9" fmla="*/ 0 h 1667"/>
              <a:gd name="T10" fmla="*/ 1667 w 3334"/>
              <a:gd name="T11" fmla="*/ 1666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7">
                <a:moveTo>
                  <a:pt x="1667" y="1666"/>
                </a:moveTo>
                <a:lnTo>
                  <a:pt x="1667" y="1666"/>
                </a:lnTo>
                <a:cubicBezTo>
                  <a:pt x="2587" y="1666"/>
                  <a:pt x="3333" y="920"/>
                  <a:pt x="3333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920"/>
                  <a:pt x="746" y="1666"/>
                  <a:pt x="1667" y="1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1AF6E8-418E-814D-B65D-1C0D08FB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24" y="8418027"/>
            <a:ext cx="1278634" cy="1262156"/>
          </a:xfrm>
          <a:custGeom>
            <a:avLst/>
            <a:gdLst>
              <a:gd name="connsiteX0" fmla="*/ 599438 w 1278634"/>
              <a:gd name="connsiteY0" fmla="*/ 1075447 h 1262156"/>
              <a:gd name="connsiteX1" fmla="*/ 600684 w 1278634"/>
              <a:gd name="connsiteY1" fmla="*/ 1227304 h 1262156"/>
              <a:gd name="connsiteX2" fmla="*/ 1228786 w 1278634"/>
              <a:gd name="connsiteY2" fmla="*/ 1227304 h 1262156"/>
              <a:gd name="connsiteX3" fmla="*/ 1243740 w 1278634"/>
              <a:gd name="connsiteY3" fmla="*/ 1212367 h 1262156"/>
              <a:gd name="connsiteX4" fmla="*/ 1243740 w 1278634"/>
              <a:gd name="connsiteY4" fmla="*/ 1075447 h 1262156"/>
              <a:gd name="connsiteX5" fmla="*/ 260462 w 1278634"/>
              <a:gd name="connsiteY5" fmla="*/ 735635 h 1262156"/>
              <a:gd name="connsiteX6" fmla="*/ 260462 w 1278634"/>
              <a:gd name="connsiteY6" fmla="*/ 980847 h 1262156"/>
              <a:gd name="connsiteX7" fmla="*/ 209368 w 1278634"/>
              <a:gd name="connsiteY7" fmla="*/ 1031881 h 1262156"/>
              <a:gd name="connsiteX8" fmla="*/ 132100 w 1278634"/>
              <a:gd name="connsiteY8" fmla="*/ 1031881 h 1262156"/>
              <a:gd name="connsiteX9" fmla="*/ 34894 w 1278634"/>
              <a:gd name="connsiteY9" fmla="*/ 1130215 h 1262156"/>
              <a:gd name="connsiteX10" fmla="*/ 132100 w 1278634"/>
              <a:gd name="connsiteY10" fmla="*/ 1227304 h 1262156"/>
              <a:gd name="connsiteX11" fmla="*/ 413750 w 1278634"/>
              <a:gd name="connsiteY11" fmla="*/ 1227304 h 1262156"/>
              <a:gd name="connsiteX12" fmla="*/ 413750 w 1278634"/>
              <a:gd name="connsiteY12" fmla="*/ 735635 h 1262156"/>
              <a:gd name="connsiteX13" fmla="*/ 858654 w 1278634"/>
              <a:gd name="connsiteY13" fmla="*/ 619876 h 1262156"/>
              <a:gd name="connsiteX14" fmla="*/ 826252 w 1278634"/>
              <a:gd name="connsiteY14" fmla="*/ 664686 h 1262156"/>
              <a:gd name="connsiteX15" fmla="*/ 922212 w 1278634"/>
              <a:gd name="connsiteY15" fmla="*/ 725678 h 1262156"/>
              <a:gd name="connsiteX16" fmla="*/ 1018172 w 1278634"/>
              <a:gd name="connsiteY16" fmla="*/ 664686 h 1262156"/>
              <a:gd name="connsiteX17" fmla="*/ 984524 w 1278634"/>
              <a:gd name="connsiteY17" fmla="*/ 619876 h 1262156"/>
              <a:gd name="connsiteX18" fmla="*/ 962092 w 1278634"/>
              <a:gd name="connsiteY18" fmla="*/ 658462 h 1262156"/>
              <a:gd name="connsiteX19" fmla="*/ 922212 w 1278634"/>
              <a:gd name="connsiteY19" fmla="*/ 682112 h 1262156"/>
              <a:gd name="connsiteX20" fmla="*/ 881086 w 1278634"/>
              <a:gd name="connsiteY20" fmla="*/ 658462 h 1262156"/>
              <a:gd name="connsiteX21" fmla="*/ 858654 w 1278634"/>
              <a:gd name="connsiteY21" fmla="*/ 619876 h 1262156"/>
              <a:gd name="connsiteX22" fmla="*/ 600684 w 1278634"/>
              <a:gd name="connsiteY22" fmla="*/ 471753 h 1262156"/>
              <a:gd name="connsiteX23" fmla="*/ 600684 w 1278634"/>
              <a:gd name="connsiteY23" fmla="*/ 889982 h 1262156"/>
              <a:gd name="connsiteX24" fmla="*/ 1243740 w 1278634"/>
              <a:gd name="connsiteY24" fmla="*/ 889982 h 1262156"/>
              <a:gd name="connsiteX25" fmla="*/ 1243740 w 1278634"/>
              <a:gd name="connsiteY25" fmla="*/ 486689 h 1262156"/>
              <a:gd name="connsiteX26" fmla="*/ 1228786 w 1278634"/>
              <a:gd name="connsiteY26" fmla="*/ 471753 h 1262156"/>
              <a:gd name="connsiteX27" fmla="*/ 1073006 w 1278634"/>
              <a:gd name="connsiteY27" fmla="*/ 471753 h 1262156"/>
              <a:gd name="connsiteX28" fmla="*/ 1021910 w 1278634"/>
              <a:gd name="connsiteY28" fmla="*/ 558884 h 1262156"/>
              <a:gd name="connsiteX29" fmla="*/ 1001972 w 1278634"/>
              <a:gd name="connsiteY29" fmla="*/ 590002 h 1262156"/>
              <a:gd name="connsiteX30" fmla="*/ 1053066 w 1278634"/>
              <a:gd name="connsiteY30" fmla="*/ 664686 h 1262156"/>
              <a:gd name="connsiteX31" fmla="*/ 922212 w 1278634"/>
              <a:gd name="connsiteY31" fmla="*/ 760530 h 1262156"/>
              <a:gd name="connsiteX32" fmla="*/ 791358 w 1278634"/>
              <a:gd name="connsiteY32" fmla="*/ 664686 h 1262156"/>
              <a:gd name="connsiteX33" fmla="*/ 841208 w 1278634"/>
              <a:gd name="connsiteY33" fmla="*/ 590002 h 1262156"/>
              <a:gd name="connsiteX34" fmla="*/ 822514 w 1278634"/>
              <a:gd name="connsiteY34" fmla="*/ 558884 h 1262156"/>
              <a:gd name="connsiteX35" fmla="*/ 770172 w 1278634"/>
              <a:gd name="connsiteY35" fmla="*/ 471753 h 1262156"/>
              <a:gd name="connsiteX36" fmla="*/ 448644 w 1278634"/>
              <a:gd name="connsiteY36" fmla="*/ 471753 h 1262156"/>
              <a:gd name="connsiteX37" fmla="*/ 448644 w 1278634"/>
              <a:gd name="connsiteY37" fmla="*/ 551415 h 1262156"/>
              <a:gd name="connsiteX38" fmla="*/ 414996 w 1278634"/>
              <a:gd name="connsiteY38" fmla="*/ 586268 h 1262156"/>
              <a:gd name="connsiteX39" fmla="*/ 260462 w 1278634"/>
              <a:gd name="connsiteY39" fmla="*/ 586268 h 1262156"/>
              <a:gd name="connsiteX40" fmla="*/ 260462 w 1278634"/>
              <a:gd name="connsiteY40" fmla="*/ 700783 h 1262156"/>
              <a:gd name="connsiteX41" fmla="*/ 414996 w 1278634"/>
              <a:gd name="connsiteY41" fmla="*/ 700783 h 1262156"/>
              <a:gd name="connsiteX42" fmla="*/ 448644 w 1278634"/>
              <a:gd name="connsiteY42" fmla="*/ 735635 h 1262156"/>
              <a:gd name="connsiteX43" fmla="*/ 448644 w 1278634"/>
              <a:gd name="connsiteY43" fmla="*/ 1227304 h 1262156"/>
              <a:gd name="connsiteX44" fmla="*/ 507216 w 1278634"/>
              <a:gd name="connsiteY44" fmla="*/ 1227304 h 1262156"/>
              <a:gd name="connsiteX45" fmla="*/ 564544 w 1278634"/>
              <a:gd name="connsiteY45" fmla="*/ 1227304 h 1262156"/>
              <a:gd name="connsiteX46" fmla="*/ 564544 w 1278634"/>
              <a:gd name="connsiteY46" fmla="*/ 1074202 h 1262156"/>
              <a:gd name="connsiteX47" fmla="*/ 599438 w 1278634"/>
              <a:gd name="connsiteY47" fmla="*/ 1039350 h 1262156"/>
              <a:gd name="connsiteX48" fmla="*/ 1243740 w 1278634"/>
              <a:gd name="connsiteY48" fmla="*/ 1039350 h 1262156"/>
              <a:gd name="connsiteX49" fmla="*/ 1243740 w 1278634"/>
              <a:gd name="connsiteY49" fmla="*/ 924834 h 1262156"/>
              <a:gd name="connsiteX50" fmla="*/ 599438 w 1278634"/>
              <a:gd name="connsiteY50" fmla="*/ 924834 h 1262156"/>
              <a:gd name="connsiteX51" fmla="*/ 564544 w 1278634"/>
              <a:gd name="connsiteY51" fmla="*/ 889982 h 1262156"/>
              <a:gd name="connsiteX52" fmla="*/ 564544 w 1278634"/>
              <a:gd name="connsiteY52" fmla="*/ 471753 h 1262156"/>
              <a:gd name="connsiteX53" fmla="*/ 260462 w 1278634"/>
              <a:gd name="connsiteY53" fmla="*/ 471753 h 1262156"/>
              <a:gd name="connsiteX54" fmla="*/ 260462 w 1278634"/>
              <a:gd name="connsiteY54" fmla="*/ 550171 h 1262156"/>
              <a:gd name="connsiteX55" fmla="*/ 414996 w 1278634"/>
              <a:gd name="connsiteY55" fmla="*/ 550171 h 1262156"/>
              <a:gd name="connsiteX56" fmla="*/ 413750 w 1278634"/>
              <a:gd name="connsiteY56" fmla="*/ 471753 h 1262156"/>
              <a:gd name="connsiteX57" fmla="*/ 123378 w 1278634"/>
              <a:gd name="connsiteY57" fmla="*/ 328609 h 1262156"/>
              <a:gd name="connsiteX58" fmla="*/ 34894 w 1278634"/>
              <a:gd name="connsiteY58" fmla="*/ 416985 h 1262156"/>
              <a:gd name="connsiteX59" fmla="*/ 34894 w 1278634"/>
              <a:gd name="connsiteY59" fmla="*/ 1039350 h 1262156"/>
              <a:gd name="connsiteX60" fmla="*/ 132100 w 1278634"/>
              <a:gd name="connsiteY60" fmla="*/ 997029 h 1262156"/>
              <a:gd name="connsiteX61" fmla="*/ 209368 w 1278634"/>
              <a:gd name="connsiteY61" fmla="*/ 997029 h 1262156"/>
              <a:gd name="connsiteX62" fmla="*/ 225568 w 1278634"/>
              <a:gd name="connsiteY62" fmla="*/ 980847 h 1262156"/>
              <a:gd name="connsiteX63" fmla="*/ 225568 w 1278634"/>
              <a:gd name="connsiteY63" fmla="*/ 736880 h 1262156"/>
              <a:gd name="connsiteX64" fmla="*/ 225568 w 1278634"/>
              <a:gd name="connsiteY64" fmla="*/ 550171 h 1262156"/>
              <a:gd name="connsiteX65" fmla="*/ 225568 w 1278634"/>
              <a:gd name="connsiteY65" fmla="*/ 344790 h 1262156"/>
              <a:gd name="connsiteX66" fmla="*/ 209368 w 1278634"/>
              <a:gd name="connsiteY66" fmla="*/ 328609 h 1262156"/>
              <a:gd name="connsiteX67" fmla="*/ 925578 w 1278634"/>
              <a:gd name="connsiteY67" fmla="*/ 188838 h 1262156"/>
              <a:gd name="connsiteX68" fmla="*/ 848004 w 1278634"/>
              <a:gd name="connsiteY68" fmla="*/ 265161 h 1262156"/>
              <a:gd name="connsiteX69" fmla="*/ 925578 w 1278634"/>
              <a:gd name="connsiteY69" fmla="*/ 342735 h 1262156"/>
              <a:gd name="connsiteX70" fmla="*/ 1001902 w 1278634"/>
              <a:gd name="connsiteY70" fmla="*/ 265161 h 1262156"/>
              <a:gd name="connsiteX71" fmla="*/ 925578 w 1278634"/>
              <a:gd name="connsiteY71" fmla="*/ 188838 h 1262156"/>
              <a:gd name="connsiteX72" fmla="*/ 925578 w 1278634"/>
              <a:gd name="connsiteY72" fmla="*/ 153804 h 1262156"/>
              <a:gd name="connsiteX73" fmla="*/ 1036934 w 1278634"/>
              <a:gd name="connsiteY73" fmla="*/ 265161 h 1262156"/>
              <a:gd name="connsiteX74" fmla="*/ 925578 w 1278634"/>
              <a:gd name="connsiteY74" fmla="*/ 377769 h 1262156"/>
              <a:gd name="connsiteX75" fmla="*/ 812970 w 1278634"/>
              <a:gd name="connsiteY75" fmla="*/ 265161 h 1262156"/>
              <a:gd name="connsiteX76" fmla="*/ 925578 w 1278634"/>
              <a:gd name="connsiteY76" fmla="*/ 153804 h 1262156"/>
              <a:gd name="connsiteX77" fmla="*/ 922212 w 1278634"/>
              <a:gd name="connsiteY77" fmla="*/ 34852 h 1262156"/>
              <a:gd name="connsiteX78" fmla="*/ 714092 w 1278634"/>
              <a:gd name="connsiteY78" fmla="*/ 243967 h 1262156"/>
              <a:gd name="connsiteX79" fmla="*/ 852424 w 1278634"/>
              <a:gd name="connsiteY79" fmla="*/ 540213 h 1262156"/>
              <a:gd name="connsiteX80" fmla="*/ 912242 w 1278634"/>
              <a:gd name="connsiteY80" fmla="*/ 641036 h 1262156"/>
              <a:gd name="connsiteX81" fmla="*/ 922212 w 1278634"/>
              <a:gd name="connsiteY81" fmla="*/ 647260 h 1262156"/>
              <a:gd name="connsiteX82" fmla="*/ 930936 w 1278634"/>
              <a:gd name="connsiteY82" fmla="*/ 641036 h 1262156"/>
              <a:gd name="connsiteX83" fmla="*/ 990756 w 1278634"/>
              <a:gd name="connsiteY83" fmla="*/ 540213 h 1262156"/>
              <a:gd name="connsiteX84" fmla="*/ 1130334 w 1278634"/>
              <a:gd name="connsiteY84" fmla="*/ 243967 h 1262156"/>
              <a:gd name="connsiteX85" fmla="*/ 922212 w 1278634"/>
              <a:gd name="connsiteY85" fmla="*/ 34852 h 1262156"/>
              <a:gd name="connsiteX86" fmla="*/ 922212 w 1278634"/>
              <a:gd name="connsiteY86" fmla="*/ 0 h 1262156"/>
              <a:gd name="connsiteX87" fmla="*/ 1165228 w 1278634"/>
              <a:gd name="connsiteY87" fmla="*/ 243967 h 1262156"/>
              <a:gd name="connsiteX88" fmla="*/ 1092946 w 1278634"/>
              <a:gd name="connsiteY88" fmla="*/ 436900 h 1262156"/>
              <a:gd name="connsiteX89" fmla="*/ 1228786 w 1278634"/>
              <a:gd name="connsiteY89" fmla="*/ 436900 h 1262156"/>
              <a:gd name="connsiteX90" fmla="*/ 1278634 w 1278634"/>
              <a:gd name="connsiteY90" fmla="*/ 486689 h 1262156"/>
              <a:gd name="connsiteX91" fmla="*/ 1278634 w 1278634"/>
              <a:gd name="connsiteY91" fmla="*/ 889982 h 1262156"/>
              <a:gd name="connsiteX92" fmla="*/ 1278634 w 1278634"/>
              <a:gd name="connsiteY92" fmla="*/ 1075447 h 1262156"/>
              <a:gd name="connsiteX93" fmla="*/ 1278634 w 1278634"/>
              <a:gd name="connsiteY93" fmla="*/ 1212367 h 1262156"/>
              <a:gd name="connsiteX94" fmla="*/ 1228786 w 1278634"/>
              <a:gd name="connsiteY94" fmla="*/ 1262156 h 1262156"/>
              <a:gd name="connsiteX95" fmla="*/ 600684 w 1278634"/>
              <a:gd name="connsiteY95" fmla="*/ 1262156 h 1262156"/>
              <a:gd name="connsiteX96" fmla="*/ 507216 w 1278634"/>
              <a:gd name="connsiteY96" fmla="*/ 1262156 h 1262156"/>
              <a:gd name="connsiteX97" fmla="*/ 413750 w 1278634"/>
              <a:gd name="connsiteY97" fmla="*/ 1262156 h 1262156"/>
              <a:gd name="connsiteX98" fmla="*/ 132100 w 1278634"/>
              <a:gd name="connsiteY98" fmla="*/ 1262156 h 1262156"/>
              <a:gd name="connsiteX99" fmla="*/ 124624 w 1278634"/>
              <a:gd name="connsiteY99" fmla="*/ 1262156 h 1262156"/>
              <a:gd name="connsiteX100" fmla="*/ 0 w 1278634"/>
              <a:gd name="connsiteY100" fmla="*/ 1130215 h 1262156"/>
              <a:gd name="connsiteX101" fmla="*/ 0 w 1278634"/>
              <a:gd name="connsiteY101" fmla="*/ 1122747 h 1262156"/>
              <a:gd name="connsiteX102" fmla="*/ 0 w 1278634"/>
              <a:gd name="connsiteY102" fmla="*/ 416985 h 1262156"/>
              <a:gd name="connsiteX103" fmla="*/ 123378 w 1278634"/>
              <a:gd name="connsiteY103" fmla="*/ 293756 h 1262156"/>
              <a:gd name="connsiteX104" fmla="*/ 209368 w 1278634"/>
              <a:gd name="connsiteY104" fmla="*/ 293756 h 1262156"/>
              <a:gd name="connsiteX105" fmla="*/ 260462 w 1278634"/>
              <a:gd name="connsiteY105" fmla="*/ 344790 h 1262156"/>
              <a:gd name="connsiteX106" fmla="*/ 260462 w 1278634"/>
              <a:gd name="connsiteY106" fmla="*/ 436900 h 1262156"/>
              <a:gd name="connsiteX107" fmla="*/ 413750 w 1278634"/>
              <a:gd name="connsiteY107" fmla="*/ 436900 h 1262156"/>
              <a:gd name="connsiteX108" fmla="*/ 600684 w 1278634"/>
              <a:gd name="connsiteY108" fmla="*/ 436900 h 1262156"/>
              <a:gd name="connsiteX109" fmla="*/ 750232 w 1278634"/>
              <a:gd name="connsiteY109" fmla="*/ 436900 h 1262156"/>
              <a:gd name="connsiteX110" fmla="*/ 677950 w 1278634"/>
              <a:gd name="connsiteY110" fmla="*/ 243967 h 1262156"/>
              <a:gd name="connsiteX111" fmla="*/ 922212 w 1278634"/>
              <a:gd name="connsiteY111" fmla="*/ 0 h 126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78634" h="1262156">
                <a:moveTo>
                  <a:pt x="599438" y="1075447"/>
                </a:moveTo>
                <a:lnTo>
                  <a:pt x="600684" y="1227304"/>
                </a:lnTo>
                <a:lnTo>
                  <a:pt x="1228786" y="1227304"/>
                </a:lnTo>
                <a:cubicBezTo>
                  <a:pt x="1237510" y="1227304"/>
                  <a:pt x="1243740" y="1221080"/>
                  <a:pt x="1243740" y="1212367"/>
                </a:cubicBezTo>
                <a:lnTo>
                  <a:pt x="1243740" y="1075447"/>
                </a:lnTo>
                <a:close/>
                <a:moveTo>
                  <a:pt x="260462" y="735635"/>
                </a:moveTo>
                <a:lnTo>
                  <a:pt x="260462" y="980847"/>
                </a:lnTo>
                <a:cubicBezTo>
                  <a:pt x="260462" y="1009476"/>
                  <a:pt x="238030" y="1031881"/>
                  <a:pt x="209368" y="1031881"/>
                </a:cubicBezTo>
                <a:lnTo>
                  <a:pt x="132100" y="1031881"/>
                </a:lnTo>
                <a:cubicBezTo>
                  <a:pt x="78512" y="1031881"/>
                  <a:pt x="34894" y="1075447"/>
                  <a:pt x="34894" y="1130215"/>
                </a:cubicBezTo>
                <a:cubicBezTo>
                  <a:pt x="34894" y="1183738"/>
                  <a:pt x="78512" y="1227304"/>
                  <a:pt x="132100" y="1227304"/>
                </a:cubicBezTo>
                <a:lnTo>
                  <a:pt x="413750" y="1227304"/>
                </a:lnTo>
                <a:lnTo>
                  <a:pt x="413750" y="735635"/>
                </a:lnTo>
                <a:close/>
                <a:moveTo>
                  <a:pt x="858654" y="619876"/>
                </a:moveTo>
                <a:cubicBezTo>
                  <a:pt x="838714" y="631078"/>
                  <a:pt x="826252" y="648504"/>
                  <a:pt x="826252" y="664686"/>
                </a:cubicBezTo>
                <a:cubicBezTo>
                  <a:pt x="826252" y="697049"/>
                  <a:pt x="869870" y="725678"/>
                  <a:pt x="922212" y="725678"/>
                </a:cubicBezTo>
                <a:cubicBezTo>
                  <a:pt x="973308" y="725678"/>
                  <a:pt x="1018172" y="697049"/>
                  <a:pt x="1018172" y="664686"/>
                </a:cubicBezTo>
                <a:cubicBezTo>
                  <a:pt x="1018172" y="647260"/>
                  <a:pt x="1004464" y="631078"/>
                  <a:pt x="984524" y="619876"/>
                </a:cubicBezTo>
                <a:cubicBezTo>
                  <a:pt x="975800" y="633568"/>
                  <a:pt x="968322" y="647260"/>
                  <a:pt x="962092" y="658462"/>
                </a:cubicBezTo>
                <a:cubicBezTo>
                  <a:pt x="954614" y="673399"/>
                  <a:pt x="939660" y="682112"/>
                  <a:pt x="922212" y="682112"/>
                </a:cubicBezTo>
                <a:cubicBezTo>
                  <a:pt x="904764" y="682112"/>
                  <a:pt x="889810" y="673399"/>
                  <a:pt x="881086" y="658462"/>
                </a:cubicBezTo>
                <a:cubicBezTo>
                  <a:pt x="874856" y="647260"/>
                  <a:pt x="867378" y="633568"/>
                  <a:pt x="858654" y="619876"/>
                </a:cubicBezTo>
                <a:close/>
                <a:moveTo>
                  <a:pt x="600684" y="471753"/>
                </a:moveTo>
                <a:lnTo>
                  <a:pt x="600684" y="889982"/>
                </a:lnTo>
                <a:lnTo>
                  <a:pt x="1243740" y="889982"/>
                </a:lnTo>
                <a:lnTo>
                  <a:pt x="1243740" y="486689"/>
                </a:lnTo>
                <a:cubicBezTo>
                  <a:pt x="1243740" y="477976"/>
                  <a:pt x="1237510" y="471753"/>
                  <a:pt x="1228786" y="471753"/>
                </a:cubicBezTo>
                <a:lnTo>
                  <a:pt x="1073006" y="471753"/>
                </a:lnTo>
                <a:cubicBezTo>
                  <a:pt x="1056806" y="501626"/>
                  <a:pt x="1038112" y="530255"/>
                  <a:pt x="1021910" y="558884"/>
                </a:cubicBezTo>
                <a:cubicBezTo>
                  <a:pt x="1014434" y="568842"/>
                  <a:pt x="1008202" y="580044"/>
                  <a:pt x="1001972" y="590002"/>
                </a:cubicBezTo>
                <a:cubicBezTo>
                  <a:pt x="1033126" y="607428"/>
                  <a:pt x="1053066" y="634812"/>
                  <a:pt x="1053066" y="664686"/>
                </a:cubicBezTo>
                <a:cubicBezTo>
                  <a:pt x="1053066" y="718209"/>
                  <a:pt x="995740" y="760530"/>
                  <a:pt x="922212" y="760530"/>
                </a:cubicBezTo>
                <a:cubicBezTo>
                  <a:pt x="848684" y="760530"/>
                  <a:pt x="791358" y="718209"/>
                  <a:pt x="791358" y="664686"/>
                </a:cubicBezTo>
                <a:cubicBezTo>
                  <a:pt x="791358" y="634812"/>
                  <a:pt x="810052" y="607428"/>
                  <a:pt x="841208" y="590002"/>
                </a:cubicBezTo>
                <a:cubicBezTo>
                  <a:pt x="834976" y="580044"/>
                  <a:pt x="828744" y="568842"/>
                  <a:pt x="822514" y="558884"/>
                </a:cubicBezTo>
                <a:cubicBezTo>
                  <a:pt x="805066" y="530255"/>
                  <a:pt x="787620" y="501626"/>
                  <a:pt x="770172" y="471753"/>
                </a:cubicBezTo>
                <a:close/>
                <a:moveTo>
                  <a:pt x="448644" y="471753"/>
                </a:moveTo>
                <a:lnTo>
                  <a:pt x="448644" y="551415"/>
                </a:lnTo>
                <a:cubicBezTo>
                  <a:pt x="448644" y="570086"/>
                  <a:pt x="433688" y="586268"/>
                  <a:pt x="414996" y="586268"/>
                </a:cubicBezTo>
                <a:lnTo>
                  <a:pt x="260462" y="586268"/>
                </a:lnTo>
                <a:lnTo>
                  <a:pt x="260462" y="700783"/>
                </a:lnTo>
                <a:lnTo>
                  <a:pt x="414996" y="700783"/>
                </a:lnTo>
                <a:cubicBezTo>
                  <a:pt x="433688" y="700783"/>
                  <a:pt x="448644" y="716965"/>
                  <a:pt x="448644" y="735635"/>
                </a:cubicBezTo>
                <a:lnTo>
                  <a:pt x="448644" y="1227304"/>
                </a:lnTo>
                <a:lnTo>
                  <a:pt x="507216" y="1227304"/>
                </a:lnTo>
                <a:lnTo>
                  <a:pt x="564544" y="1227304"/>
                </a:lnTo>
                <a:lnTo>
                  <a:pt x="564544" y="1074202"/>
                </a:lnTo>
                <a:cubicBezTo>
                  <a:pt x="564544" y="1055531"/>
                  <a:pt x="580744" y="1039350"/>
                  <a:pt x="599438" y="1039350"/>
                </a:cubicBezTo>
                <a:lnTo>
                  <a:pt x="1243740" y="1039350"/>
                </a:lnTo>
                <a:lnTo>
                  <a:pt x="1243740" y="924834"/>
                </a:lnTo>
                <a:lnTo>
                  <a:pt x="599438" y="924834"/>
                </a:lnTo>
                <a:cubicBezTo>
                  <a:pt x="580744" y="924834"/>
                  <a:pt x="564544" y="909898"/>
                  <a:pt x="564544" y="889982"/>
                </a:cubicBezTo>
                <a:lnTo>
                  <a:pt x="564544" y="471753"/>
                </a:lnTo>
                <a:close/>
                <a:moveTo>
                  <a:pt x="260462" y="471753"/>
                </a:moveTo>
                <a:lnTo>
                  <a:pt x="260462" y="550171"/>
                </a:lnTo>
                <a:lnTo>
                  <a:pt x="414996" y="550171"/>
                </a:lnTo>
                <a:lnTo>
                  <a:pt x="413750" y="471753"/>
                </a:lnTo>
                <a:close/>
                <a:moveTo>
                  <a:pt x="123378" y="328609"/>
                </a:moveTo>
                <a:cubicBezTo>
                  <a:pt x="74774" y="328609"/>
                  <a:pt x="34894" y="368440"/>
                  <a:pt x="34894" y="416985"/>
                </a:cubicBezTo>
                <a:lnTo>
                  <a:pt x="34894" y="1039350"/>
                </a:lnTo>
                <a:cubicBezTo>
                  <a:pt x="58572" y="1013210"/>
                  <a:pt x="93468" y="997029"/>
                  <a:pt x="132100" y="997029"/>
                </a:cubicBezTo>
                <a:lnTo>
                  <a:pt x="209368" y="997029"/>
                </a:lnTo>
                <a:cubicBezTo>
                  <a:pt x="218090" y="997029"/>
                  <a:pt x="225568" y="989560"/>
                  <a:pt x="225568" y="980847"/>
                </a:cubicBezTo>
                <a:lnTo>
                  <a:pt x="225568" y="736880"/>
                </a:lnTo>
                <a:lnTo>
                  <a:pt x="225568" y="550171"/>
                </a:lnTo>
                <a:lnTo>
                  <a:pt x="225568" y="344790"/>
                </a:lnTo>
                <a:cubicBezTo>
                  <a:pt x="225568" y="336077"/>
                  <a:pt x="218090" y="328609"/>
                  <a:pt x="209368" y="328609"/>
                </a:cubicBezTo>
                <a:close/>
                <a:moveTo>
                  <a:pt x="925578" y="188838"/>
                </a:moveTo>
                <a:cubicBezTo>
                  <a:pt x="883038" y="188838"/>
                  <a:pt x="848004" y="222620"/>
                  <a:pt x="848004" y="265161"/>
                </a:cubicBezTo>
                <a:cubicBezTo>
                  <a:pt x="848004" y="307702"/>
                  <a:pt x="883038" y="342735"/>
                  <a:pt x="925578" y="342735"/>
                </a:cubicBezTo>
                <a:cubicBezTo>
                  <a:pt x="968118" y="342735"/>
                  <a:pt x="1001902" y="307702"/>
                  <a:pt x="1001902" y="265161"/>
                </a:cubicBezTo>
                <a:cubicBezTo>
                  <a:pt x="1001902" y="222620"/>
                  <a:pt x="968118" y="188838"/>
                  <a:pt x="925578" y="188838"/>
                </a:cubicBezTo>
                <a:close/>
                <a:moveTo>
                  <a:pt x="925578" y="153804"/>
                </a:moveTo>
                <a:cubicBezTo>
                  <a:pt x="986886" y="153804"/>
                  <a:pt x="1036934" y="203852"/>
                  <a:pt x="1036934" y="265161"/>
                </a:cubicBezTo>
                <a:cubicBezTo>
                  <a:pt x="1036934" y="327721"/>
                  <a:pt x="986886" y="377769"/>
                  <a:pt x="925578" y="377769"/>
                </a:cubicBezTo>
                <a:cubicBezTo>
                  <a:pt x="863018" y="377769"/>
                  <a:pt x="812970" y="327721"/>
                  <a:pt x="812970" y="265161"/>
                </a:cubicBezTo>
                <a:cubicBezTo>
                  <a:pt x="812970" y="203852"/>
                  <a:pt x="863018" y="153804"/>
                  <a:pt x="925578" y="153804"/>
                </a:cubicBezTo>
                <a:close/>
                <a:moveTo>
                  <a:pt x="922212" y="34852"/>
                </a:moveTo>
                <a:cubicBezTo>
                  <a:pt x="807558" y="34852"/>
                  <a:pt x="714092" y="128207"/>
                  <a:pt x="714092" y="243967"/>
                </a:cubicBezTo>
                <a:cubicBezTo>
                  <a:pt x="714092" y="311183"/>
                  <a:pt x="790112" y="438145"/>
                  <a:pt x="852424" y="540213"/>
                </a:cubicBezTo>
                <a:cubicBezTo>
                  <a:pt x="874856" y="577555"/>
                  <a:pt x="896042" y="612407"/>
                  <a:pt x="912242" y="641036"/>
                </a:cubicBezTo>
                <a:cubicBezTo>
                  <a:pt x="914734" y="647260"/>
                  <a:pt x="919720" y="647260"/>
                  <a:pt x="922212" y="647260"/>
                </a:cubicBezTo>
                <a:cubicBezTo>
                  <a:pt x="923458" y="647260"/>
                  <a:pt x="928444" y="647260"/>
                  <a:pt x="930936" y="641036"/>
                </a:cubicBezTo>
                <a:cubicBezTo>
                  <a:pt x="947136" y="612407"/>
                  <a:pt x="968322" y="577555"/>
                  <a:pt x="990756" y="540213"/>
                </a:cubicBezTo>
                <a:cubicBezTo>
                  <a:pt x="1053066" y="438145"/>
                  <a:pt x="1130334" y="311183"/>
                  <a:pt x="1130334" y="243967"/>
                </a:cubicBezTo>
                <a:cubicBezTo>
                  <a:pt x="1130334" y="128207"/>
                  <a:pt x="1036866" y="34852"/>
                  <a:pt x="922212" y="34852"/>
                </a:cubicBezTo>
                <a:close/>
                <a:moveTo>
                  <a:pt x="922212" y="0"/>
                </a:moveTo>
                <a:cubicBezTo>
                  <a:pt x="1056806" y="0"/>
                  <a:pt x="1165228" y="108292"/>
                  <a:pt x="1165228" y="243967"/>
                </a:cubicBezTo>
                <a:cubicBezTo>
                  <a:pt x="1165228" y="293756"/>
                  <a:pt x="1134072" y="363461"/>
                  <a:pt x="1092946" y="436900"/>
                </a:cubicBezTo>
                <a:lnTo>
                  <a:pt x="1228786" y="436900"/>
                </a:lnTo>
                <a:cubicBezTo>
                  <a:pt x="1256202" y="436900"/>
                  <a:pt x="1278634" y="459305"/>
                  <a:pt x="1278634" y="486689"/>
                </a:cubicBezTo>
                <a:lnTo>
                  <a:pt x="1278634" y="889982"/>
                </a:lnTo>
                <a:lnTo>
                  <a:pt x="1278634" y="1075447"/>
                </a:lnTo>
                <a:lnTo>
                  <a:pt x="1278634" y="1212367"/>
                </a:lnTo>
                <a:cubicBezTo>
                  <a:pt x="1278634" y="1240996"/>
                  <a:pt x="1256202" y="1262156"/>
                  <a:pt x="1228786" y="1262156"/>
                </a:cubicBezTo>
                <a:lnTo>
                  <a:pt x="600684" y="1262156"/>
                </a:lnTo>
                <a:lnTo>
                  <a:pt x="507216" y="1262156"/>
                </a:lnTo>
                <a:lnTo>
                  <a:pt x="413750" y="1262156"/>
                </a:lnTo>
                <a:lnTo>
                  <a:pt x="132100" y="1262156"/>
                </a:lnTo>
                <a:lnTo>
                  <a:pt x="124624" y="1262156"/>
                </a:lnTo>
                <a:cubicBezTo>
                  <a:pt x="54834" y="1258422"/>
                  <a:pt x="0" y="1201165"/>
                  <a:pt x="0" y="1130215"/>
                </a:cubicBezTo>
                <a:cubicBezTo>
                  <a:pt x="0" y="1126481"/>
                  <a:pt x="0" y="1125236"/>
                  <a:pt x="0" y="1122747"/>
                </a:cubicBezTo>
                <a:lnTo>
                  <a:pt x="0" y="416985"/>
                </a:lnTo>
                <a:cubicBezTo>
                  <a:pt x="0" y="348524"/>
                  <a:pt x="54834" y="293756"/>
                  <a:pt x="123378" y="293756"/>
                </a:cubicBezTo>
                <a:lnTo>
                  <a:pt x="209368" y="293756"/>
                </a:lnTo>
                <a:cubicBezTo>
                  <a:pt x="238030" y="293756"/>
                  <a:pt x="260462" y="316161"/>
                  <a:pt x="260462" y="344790"/>
                </a:cubicBezTo>
                <a:lnTo>
                  <a:pt x="260462" y="436900"/>
                </a:lnTo>
                <a:lnTo>
                  <a:pt x="413750" y="436900"/>
                </a:lnTo>
                <a:lnTo>
                  <a:pt x="600684" y="436900"/>
                </a:lnTo>
                <a:lnTo>
                  <a:pt x="750232" y="436900"/>
                </a:lnTo>
                <a:cubicBezTo>
                  <a:pt x="710352" y="363461"/>
                  <a:pt x="677950" y="293756"/>
                  <a:pt x="677950" y="243967"/>
                </a:cubicBezTo>
                <a:cubicBezTo>
                  <a:pt x="677950" y="108292"/>
                  <a:pt x="787620" y="0"/>
                  <a:pt x="922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0AFB5D7-DAE3-4C44-822C-4DD52EA5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4061" y="6484475"/>
            <a:ext cx="1206311" cy="1267649"/>
          </a:xfrm>
          <a:custGeom>
            <a:avLst/>
            <a:gdLst>
              <a:gd name="connsiteX0" fmla="*/ 1108371 w 1206311"/>
              <a:gd name="connsiteY0" fmla="*/ 1087982 h 1267649"/>
              <a:gd name="connsiteX1" fmla="*/ 1017293 w 1206311"/>
              <a:gd name="connsiteY1" fmla="*/ 1179063 h 1267649"/>
              <a:gd name="connsiteX2" fmla="*/ 1060961 w 1206311"/>
              <a:gd name="connsiteY2" fmla="*/ 1223980 h 1267649"/>
              <a:gd name="connsiteX3" fmla="*/ 1097143 w 1206311"/>
              <a:gd name="connsiteY3" fmla="*/ 1223980 h 1267649"/>
              <a:gd name="connsiteX4" fmla="*/ 1153287 w 1206311"/>
              <a:gd name="connsiteY4" fmla="*/ 1169081 h 1267649"/>
              <a:gd name="connsiteX5" fmla="*/ 1160771 w 1206311"/>
              <a:gd name="connsiteY5" fmla="*/ 1150366 h 1267649"/>
              <a:gd name="connsiteX6" fmla="*/ 1153287 w 1206311"/>
              <a:gd name="connsiteY6" fmla="*/ 1132898 h 1267649"/>
              <a:gd name="connsiteX7" fmla="*/ 715361 w 1206311"/>
              <a:gd name="connsiteY7" fmla="*/ 1004387 h 1267649"/>
              <a:gd name="connsiteX8" fmla="*/ 490785 w 1206311"/>
              <a:gd name="connsiteY8" fmla="*/ 1090477 h 1267649"/>
              <a:gd name="connsiteX9" fmla="*/ 490785 w 1206311"/>
              <a:gd name="connsiteY9" fmla="*/ 1116679 h 1267649"/>
              <a:gd name="connsiteX10" fmla="*/ 715361 w 1206311"/>
              <a:gd name="connsiteY10" fmla="*/ 1116679 h 1267649"/>
              <a:gd name="connsiteX11" fmla="*/ 973625 w 1206311"/>
              <a:gd name="connsiteY11" fmla="*/ 964461 h 1267649"/>
              <a:gd name="connsiteX12" fmla="*/ 956157 w 1206311"/>
              <a:gd name="connsiteY12" fmla="*/ 971947 h 1267649"/>
              <a:gd name="connsiteX13" fmla="*/ 901261 w 1206311"/>
              <a:gd name="connsiteY13" fmla="*/ 1026845 h 1267649"/>
              <a:gd name="connsiteX14" fmla="*/ 901261 w 1206311"/>
              <a:gd name="connsiteY14" fmla="*/ 1063028 h 1267649"/>
              <a:gd name="connsiteX15" fmla="*/ 991091 w 1206311"/>
              <a:gd name="connsiteY15" fmla="*/ 1154109 h 1267649"/>
              <a:gd name="connsiteX16" fmla="*/ 1083417 w 1206311"/>
              <a:gd name="connsiteY16" fmla="*/ 1063028 h 1267649"/>
              <a:gd name="connsiteX17" fmla="*/ 1023531 w 1206311"/>
              <a:gd name="connsiteY17" fmla="*/ 1003139 h 1267649"/>
              <a:gd name="connsiteX18" fmla="*/ 992339 w 1206311"/>
              <a:gd name="connsiteY18" fmla="*/ 971947 h 1267649"/>
              <a:gd name="connsiteX19" fmla="*/ 973625 w 1206311"/>
              <a:gd name="connsiteY19" fmla="*/ 964461 h 1267649"/>
              <a:gd name="connsiteX20" fmla="*/ 856345 w 1206311"/>
              <a:gd name="connsiteY20" fmla="*/ 951984 h 1267649"/>
              <a:gd name="connsiteX21" fmla="*/ 750295 w 1206311"/>
              <a:gd name="connsiteY21" fmla="*/ 991910 h 1267649"/>
              <a:gd name="connsiteX22" fmla="*/ 750295 w 1206311"/>
              <a:gd name="connsiteY22" fmla="*/ 1116679 h 1267649"/>
              <a:gd name="connsiteX23" fmla="*/ 903757 w 1206311"/>
              <a:gd name="connsiteY23" fmla="*/ 1116679 h 1267649"/>
              <a:gd name="connsiteX24" fmla="*/ 875061 w 1206311"/>
              <a:gd name="connsiteY24" fmla="*/ 1089229 h 1267649"/>
              <a:gd name="connsiteX25" fmla="*/ 875061 w 1206311"/>
              <a:gd name="connsiteY25" fmla="*/ 1003139 h 1267649"/>
              <a:gd name="connsiteX26" fmla="*/ 891279 w 1206311"/>
              <a:gd name="connsiteY26" fmla="*/ 986919 h 1267649"/>
              <a:gd name="connsiteX27" fmla="*/ 363525 w 1206311"/>
              <a:gd name="connsiteY27" fmla="*/ 927030 h 1267649"/>
              <a:gd name="connsiteX28" fmla="*/ 329839 w 1206311"/>
              <a:gd name="connsiteY28" fmla="*/ 960718 h 1267649"/>
              <a:gd name="connsiteX29" fmla="*/ 439631 w 1206311"/>
              <a:gd name="connsiteY29" fmla="*/ 1070514 h 1267649"/>
              <a:gd name="connsiteX30" fmla="*/ 455851 w 1206311"/>
              <a:gd name="connsiteY30" fmla="*/ 1065523 h 1267649"/>
              <a:gd name="connsiteX31" fmla="*/ 455851 w 1206311"/>
              <a:gd name="connsiteY31" fmla="*/ 975690 h 1267649"/>
              <a:gd name="connsiteX32" fmla="*/ 435889 w 1206311"/>
              <a:gd name="connsiteY32" fmla="*/ 979433 h 1267649"/>
              <a:gd name="connsiteX33" fmla="*/ 400955 w 1206311"/>
              <a:gd name="connsiteY33" fmla="*/ 964461 h 1267649"/>
              <a:gd name="connsiteX34" fmla="*/ 606817 w 1206311"/>
              <a:gd name="connsiteY34" fmla="*/ 829711 h 1267649"/>
              <a:gd name="connsiteX35" fmla="*/ 488289 w 1206311"/>
              <a:gd name="connsiteY35" fmla="*/ 946993 h 1267649"/>
              <a:gd name="connsiteX36" fmla="*/ 490785 w 1206311"/>
              <a:gd name="connsiteY36" fmla="*/ 946993 h 1267649"/>
              <a:gd name="connsiteX37" fmla="*/ 490785 w 1206311"/>
              <a:gd name="connsiteY37" fmla="*/ 1051799 h 1267649"/>
              <a:gd name="connsiteX38" fmla="*/ 715361 w 1206311"/>
              <a:gd name="connsiteY38" fmla="*/ 966956 h 1267649"/>
              <a:gd name="connsiteX39" fmla="*/ 715361 w 1206311"/>
              <a:gd name="connsiteY39" fmla="*/ 852169 h 1267649"/>
              <a:gd name="connsiteX40" fmla="*/ 692903 w 1206311"/>
              <a:gd name="connsiteY40" fmla="*/ 829711 h 1267649"/>
              <a:gd name="connsiteX41" fmla="*/ 384135 w 1206311"/>
              <a:gd name="connsiteY41" fmla="*/ 796492 h 1267649"/>
              <a:gd name="connsiteX42" fmla="*/ 411277 w 1206311"/>
              <a:gd name="connsiteY42" fmla="*/ 796492 h 1267649"/>
              <a:gd name="connsiteX43" fmla="*/ 429373 w 1206311"/>
              <a:gd name="connsiteY43" fmla="*/ 815054 h 1267649"/>
              <a:gd name="connsiteX44" fmla="*/ 411277 w 1206311"/>
              <a:gd name="connsiteY44" fmla="*/ 833615 h 1267649"/>
              <a:gd name="connsiteX45" fmla="*/ 384135 w 1206311"/>
              <a:gd name="connsiteY45" fmla="*/ 833615 h 1267649"/>
              <a:gd name="connsiteX46" fmla="*/ 364747 w 1206311"/>
              <a:gd name="connsiteY46" fmla="*/ 815054 h 1267649"/>
              <a:gd name="connsiteX47" fmla="*/ 384135 w 1206311"/>
              <a:gd name="connsiteY47" fmla="*/ 796492 h 1267649"/>
              <a:gd name="connsiteX48" fmla="*/ 542611 w 1206311"/>
              <a:gd name="connsiteY48" fmla="*/ 741562 h 1267649"/>
              <a:gd name="connsiteX49" fmla="*/ 561173 w 1206311"/>
              <a:gd name="connsiteY49" fmla="*/ 758480 h 1267649"/>
              <a:gd name="connsiteX50" fmla="*/ 561173 w 1206311"/>
              <a:gd name="connsiteY50" fmla="*/ 783857 h 1267649"/>
              <a:gd name="connsiteX51" fmla="*/ 542611 w 1206311"/>
              <a:gd name="connsiteY51" fmla="*/ 800775 h 1267649"/>
              <a:gd name="connsiteX52" fmla="*/ 524049 w 1206311"/>
              <a:gd name="connsiteY52" fmla="*/ 783857 h 1267649"/>
              <a:gd name="connsiteX53" fmla="*/ 524049 w 1206311"/>
              <a:gd name="connsiteY53" fmla="*/ 758480 h 1267649"/>
              <a:gd name="connsiteX54" fmla="*/ 542611 w 1206311"/>
              <a:gd name="connsiteY54" fmla="*/ 741562 h 1267649"/>
              <a:gd name="connsiteX55" fmla="*/ 601391 w 1206311"/>
              <a:gd name="connsiteY55" fmla="*/ 576771 h 1267649"/>
              <a:gd name="connsiteX56" fmla="*/ 626769 w 1206311"/>
              <a:gd name="connsiteY56" fmla="*/ 576771 h 1267649"/>
              <a:gd name="connsiteX57" fmla="*/ 643689 w 1206311"/>
              <a:gd name="connsiteY57" fmla="*/ 595333 h 1267649"/>
              <a:gd name="connsiteX58" fmla="*/ 626769 w 1206311"/>
              <a:gd name="connsiteY58" fmla="*/ 613894 h 1267649"/>
              <a:gd name="connsiteX59" fmla="*/ 601391 w 1206311"/>
              <a:gd name="connsiteY59" fmla="*/ 613894 h 1267649"/>
              <a:gd name="connsiteX60" fmla="*/ 584471 w 1206311"/>
              <a:gd name="connsiteY60" fmla="*/ 595333 h 1267649"/>
              <a:gd name="connsiteX61" fmla="*/ 601391 w 1206311"/>
              <a:gd name="connsiteY61" fmla="*/ 576771 h 1267649"/>
              <a:gd name="connsiteX62" fmla="*/ 795953 w 1206311"/>
              <a:gd name="connsiteY62" fmla="*/ 494372 h 1267649"/>
              <a:gd name="connsiteX63" fmla="*/ 813897 w 1206311"/>
              <a:gd name="connsiteY63" fmla="*/ 513759 h 1267649"/>
              <a:gd name="connsiteX64" fmla="*/ 813897 w 1206311"/>
              <a:gd name="connsiteY64" fmla="*/ 540901 h 1267649"/>
              <a:gd name="connsiteX65" fmla="*/ 795953 w 1206311"/>
              <a:gd name="connsiteY65" fmla="*/ 558996 h 1267649"/>
              <a:gd name="connsiteX66" fmla="*/ 776729 w 1206311"/>
              <a:gd name="connsiteY66" fmla="*/ 540901 h 1267649"/>
              <a:gd name="connsiteX67" fmla="*/ 776729 w 1206311"/>
              <a:gd name="connsiteY67" fmla="*/ 513759 h 1267649"/>
              <a:gd name="connsiteX68" fmla="*/ 795953 w 1206311"/>
              <a:gd name="connsiteY68" fmla="*/ 494372 h 1267649"/>
              <a:gd name="connsiteX69" fmla="*/ 757781 w 1206311"/>
              <a:gd name="connsiteY69" fmla="*/ 391773 h 1267649"/>
              <a:gd name="connsiteX70" fmla="*/ 747801 w 1206311"/>
              <a:gd name="connsiteY70" fmla="*/ 395516 h 1267649"/>
              <a:gd name="connsiteX71" fmla="*/ 324847 w 1206311"/>
              <a:gd name="connsiteY71" fmla="*/ 818482 h 1267649"/>
              <a:gd name="connsiteX72" fmla="*/ 324847 w 1206311"/>
              <a:gd name="connsiteY72" fmla="*/ 839692 h 1267649"/>
              <a:gd name="connsiteX73" fmla="*/ 425907 w 1206311"/>
              <a:gd name="connsiteY73" fmla="*/ 939507 h 1267649"/>
              <a:gd name="connsiteX74" fmla="*/ 445869 w 1206311"/>
              <a:gd name="connsiteY74" fmla="*/ 939507 h 1267649"/>
              <a:gd name="connsiteX75" fmla="*/ 868823 w 1206311"/>
              <a:gd name="connsiteY75" fmla="*/ 517789 h 1267649"/>
              <a:gd name="connsiteX76" fmla="*/ 868823 w 1206311"/>
              <a:gd name="connsiteY76" fmla="*/ 496579 h 1267649"/>
              <a:gd name="connsiteX77" fmla="*/ 767763 w 1206311"/>
              <a:gd name="connsiteY77" fmla="*/ 395516 h 1267649"/>
              <a:gd name="connsiteX78" fmla="*/ 757781 w 1206311"/>
              <a:gd name="connsiteY78" fmla="*/ 391773 h 1267649"/>
              <a:gd name="connsiteX79" fmla="*/ 832641 w 1206311"/>
              <a:gd name="connsiteY79" fmla="*/ 36183 h 1267649"/>
              <a:gd name="connsiteX80" fmla="*/ 832641 w 1206311"/>
              <a:gd name="connsiteY80" fmla="*/ 189648 h 1267649"/>
              <a:gd name="connsiteX81" fmla="*/ 822659 w 1206311"/>
              <a:gd name="connsiteY81" fmla="*/ 205868 h 1267649"/>
              <a:gd name="connsiteX82" fmla="*/ 805193 w 1206311"/>
              <a:gd name="connsiteY82" fmla="*/ 204620 h 1267649"/>
              <a:gd name="connsiteX83" fmla="*/ 623035 w 1206311"/>
              <a:gd name="connsiteY83" fmla="*/ 88585 h 1267649"/>
              <a:gd name="connsiteX84" fmla="*/ 576873 w 1206311"/>
              <a:gd name="connsiteY84" fmla="*/ 88585 h 1267649"/>
              <a:gd name="connsiteX85" fmla="*/ 36641 w 1206311"/>
              <a:gd name="connsiteY85" fmla="*/ 459148 h 1267649"/>
              <a:gd name="connsiteX86" fmla="*/ 35393 w 1206311"/>
              <a:gd name="connsiteY86" fmla="*/ 464139 h 1267649"/>
              <a:gd name="connsiteX87" fmla="*/ 39137 w 1206311"/>
              <a:gd name="connsiteY87" fmla="*/ 466634 h 1267649"/>
              <a:gd name="connsiteX88" fmla="*/ 158911 w 1206311"/>
              <a:gd name="connsiteY88" fmla="*/ 466634 h 1267649"/>
              <a:gd name="connsiteX89" fmla="*/ 176377 w 1206311"/>
              <a:gd name="connsiteY89" fmla="*/ 484102 h 1267649"/>
              <a:gd name="connsiteX90" fmla="*/ 176377 w 1206311"/>
              <a:gd name="connsiteY90" fmla="*/ 1089229 h 1267649"/>
              <a:gd name="connsiteX91" fmla="*/ 203825 w 1206311"/>
              <a:gd name="connsiteY91" fmla="*/ 1116679 h 1267649"/>
              <a:gd name="connsiteX92" fmla="*/ 455851 w 1206311"/>
              <a:gd name="connsiteY92" fmla="*/ 1116679 h 1267649"/>
              <a:gd name="connsiteX93" fmla="*/ 455851 w 1206311"/>
              <a:gd name="connsiteY93" fmla="*/ 1102954 h 1267649"/>
              <a:gd name="connsiteX94" fmla="*/ 452107 w 1206311"/>
              <a:gd name="connsiteY94" fmla="*/ 1104202 h 1267649"/>
              <a:gd name="connsiteX95" fmla="*/ 439631 w 1206311"/>
              <a:gd name="connsiteY95" fmla="*/ 1106697 h 1267649"/>
              <a:gd name="connsiteX96" fmla="*/ 415925 w 1206311"/>
              <a:gd name="connsiteY96" fmla="*/ 1096716 h 1267649"/>
              <a:gd name="connsiteX97" fmla="*/ 302389 w 1206311"/>
              <a:gd name="connsiteY97" fmla="*/ 984424 h 1267649"/>
              <a:gd name="connsiteX98" fmla="*/ 302389 w 1206311"/>
              <a:gd name="connsiteY98" fmla="*/ 937012 h 1267649"/>
              <a:gd name="connsiteX99" fmla="*/ 337325 w 1206311"/>
              <a:gd name="connsiteY99" fmla="*/ 902077 h 1267649"/>
              <a:gd name="connsiteX100" fmla="*/ 299895 w 1206311"/>
              <a:gd name="connsiteY100" fmla="*/ 863398 h 1267649"/>
              <a:gd name="connsiteX101" fmla="*/ 299895 w 1206311"/>
              <a:gd name="connsiteY101" fmla="*/ 793528 h 1267649"/>
              <a:gd name="connsiteX102" fmla="*/ 722847 w 1206311"/>
              <a:gd name="connsiteY102" fmla="*/ 371810 h 1267649"/>
              <a:gd name="connsiteX103" fmla="*/ 792715 w 1206311"/>
              <a:gd name="connsiteY103" fmla="*/ 371810 h 1267649"/>
              <a:gd name="connsiteX104" fmla="*/ 893775 w 1206311"/>
              <a:gd name="connsiteY104" fmla="*/ 471625 h 1267649"/>
              <a:gd name="connsiteX105" fmla="*/ 893775 w 1206311"/>
              <a:gd name="connsiteY105" fmla="*/ 542743 h 1267649"/>
              <a:gd name="connsiteX106" fmla="*/ 641751 w 1206311"/>
              <a:gd name="connsiteY106" fmla="*/ 794776 h 1267649"/>
              <a:gd name="connsiteX107" fmla="*/ 692903 w 1206311"/>
              <a:gd name="connsiteY107" fmla="*/ 794776 h 1267649"/>
              <a:gd name="connsiteX108" fmla="*/ 750295 w 1206311"/>
              <a:gd name="connsiteY108" fmla="*/ 852169 h 1267649"/>
              <a:gd name="connsiteX109" fmla="*/ 750295 w 1206311"/>
              <a:gd name="connsiteY109" fmla="*/ 953232 h 1267649"/>
              <a:gd name="connsiteX110" fmla="*/ 845117 w 1206311"/>
              <a:gd name="connsiteY110" fmla="*/ 918297 h 1267649"/>
              <a:gd name="connsiteX111" fmla="*/ 880051 w 1206311"/>
              <a:gd name="connsiteY111" fmla="*/ 925783 h 1267649"/>
              <a:gd name="connsiteX112" fmla="*/ 916233 w 1206311"/>
              <a:gd name="connsiteY112" fmla="*/ 961966 h 1267649"/>
              <a:gd name="connsiteX113" fmla="*/ 931205 w 1206311"/>
              <a:gd name="connsiteY113" fmla="*/ 946993 h 1267649"/>
              <a:gd name="connsiteX114" fmla="*/ 1017293 w 1206311"/>
              <a:gd name="connsiteY114" fmla="*/ 946993 h 1267649"/>
              <a:gd name="connsiteX115" fmla="*/ 1023531 w 1206311"/>
              <a:gd name="connsiteY115" fmla="*/ 951984 h 1267649"/>
              <a:gd name="connsiteX116" fmla="*/ 1022283 w 1206311"/>
              <a:gd name="connsiteY116" fmla="*/ 484102 h 1267649"/>
              <a:gd name="connsiteX117" fmla="*/ 1027273 w 1206311"/>
              <a:gd name="connsiteY117" fmla="*/ 470377 h 1267649"/>
              <a:gd name="connsiteX118" fmla="*/ 1039751 w 1206311"/>
              <a:gd name="connsiteY118" fmla="*/ 466634 h 1267649"/>
              <a:gd name="connsiteX119" fmla="*/ 1167011 w 1206311"/>
              <a:gd name="connsiteY119" fmla="*/ 466634 h 1267649"/>
              <a:gd name="connsiteX120" fmla="*/ 1169505 w 1206311"/>
              <a:gd name="connsiteY120" fmla="*/ 462891 h 1267649"/>
              <a:gd name="connsiteX121" fmla="*/ 1168259 w 1206311"/>
              <a:gd name="connsiteY121" fmla="*/ 459148 h 1267649"/>
              <a:gd name="connsiteX122" fmla="*/ 987349 w 1206311"/>
              <a:gd name="connsiteY122" fmla="*/ 319407 h 1267649"/>
              <a:gd name="connsiteX123" fmla="*/ 979863 w 1206311"/>
              <a:gd name="connsiteY123" fmla="*/ 306930 h 1267649"/>
              <a:gd name="connsiteX124" fmla="*/ 979863 w 1206311"/>
              <a:gd name="connsiteY124" fmla="*/ 36183 h 1267649"/>
              <a:gd name="connsiteX125" fmla="*/ 815173 w 1206311"/>
              <a:gd name="connsiteY125" fmla="*/ 0 h 1267649"/>
              <a:gd name="connsiteX126" fmla="*/ 984853 w 1206311"/>
              <a:gd name="connsiteY126" fmla="*/ 0 h 1267649"/>
              <a:gd name="connsiteX127" fmla="*/ 1016045 w 1206311"/>
              <a:gd name="connsiteY127" fmla="*/ 31192 h 1267649"/>
              <a:gd name="connsiteX128" fmla="*/ 1016045 w 1206311"/>
              <a:gd name="connsiteY128" fmla="*/ 298197 h 1267649"/>
              <a:gd name="connsiteX129" fmla="*/ 1189467 w 1206311"/>
              <a:gd name="connsiteY129" fmla="*/ 430451 h 1267649"/>
              <a:gd name="connsiteX130" fmla="*/ 1204439 w 1206311"/>
              <a:gd name="connsiteY130" fmla="*/ 474120 h 1267649"/>
              <a:gd name="connsiteX131" fmla="*/ 1167011 w 1206311"/>
              <a:gd name="connsiteY131" fmla="*/ 501569 h 1267649"/>
              <a:gd name="connsiteX132" fmla="*/ 1057217 w 1206311"/>
              <a:gd name="connsiteY132" fmla="*/ 501569 h 1267649"/>
              <a:gd name="connsiteX133" fmla="*/ 1058465 w 1206311"/>
              <a:gd name="connsiteY133" fmla="*/ 986919 h 1267649"/>
              <a:gd name="connsiteX134" fmla="*/ 1178239 w 1206311"/>
              <a:gd name="connsiteY134" fmla="*/ 1106697 h 1267649"/>
              <a:gd name="connsiteX135" fmla="*/ 1178239 w 1206311"/>
              <a:gd name="connsiteY135" fmla="*/ 1194035 h 1267649"/>
              <a:gd name="connsiteX136" fmla="*/ 1123343 w 1206311"/>
              <a:gd name="connsiteY136" fmla="*/ 1248933 h 1267649"/>
              <a:gd name="connsiteX137" fmla="*/ 1079675 w 1206311"/>
              <a:gd name="connsiteY137" fmla="*/ 1267649 h 1267649"/>
              <a:gd name="connsiteX138" fmla="*/ 1036007 w 1206311"/>
              <a:gd name="connsiteY138" fmla="*/ 1248933 h 1267649"/>
              <a:gd name="connsiteX139" fmla="*/ 938691 w 1206311"/>
              <a:gd name="connsiteY139" fmla="*/ 1151614 h 1267649"/>
              <a:gd name="connsiteX140" fmla="*/ 203825 w 1206311"/>
              <a:gd name="connsiteY140" fmla="*/ 1151614 h 1267649"/>
              <a:gd name="connsiteX141" fmla="*/ 141443 w 1206311"/>
              <a:gd name="connsiteY141" fmla="*/ 1089229 h 1267649"/>
              <a:gd name="connsiteX142" fmla="*/ 141443 w 1206311"/>
              <a:gd name="connsiteY142" fmla="*/ 501569 h 1267649"/>
              <a:gd name="connsiteX143" fmla="*/ 39137 w 1206311"/>
              <a:gd name="connsiteY143" fmla="*/ 501569 h 1267649"/>
              <a:gd name="connsiteX144" fmla="*/ 1707 w 1206311"/>
              <a:gd name="connsiteY144" fmla="*/ 474120 h 1267649"/>
              <a:gd name="connsiteX145" fmla="*/ 16679 w 1206311"/>
              <a:gd name="connsiteY145" fmla="*/ 430451 h 1267649"/>
              <a:gd name="connsiteX146" fmla="*/ 558157 w 1206311"/>
              <a:gd name="connsiteY146" fmla="*/ 58641 h 1267649"/>
              <a:gd name="connsiteX147" fmla="*/ 559405 w 1206311"/>
              <a:gd name="connsiteY147" fmla="*/ 58641 h 1267649"/>
              <a:gd name="connsiteX148" fmla="*/ 640503 w 1206311"/>
              <a:gd name="connsiteY148" fmla="*/ 58641 h 1267649"/>
              <a:gd name="connsiteX149" fmla="*/ 796459 w 1206311"/>
              <a:gd name="connsiteY149" fmla="*/ 157208 h 1267649"/>
              <a:gd name="connsiteX150" fmla="*/ 796459 w 1206311"/>
              <a:gd name="connsiteY150" fmla="*/ 17467 h 1267649"/>
              <a:gd name="connsiteX151" fmla="*/ 815173 w 1206311"/>
              <a:gd name="connsiteY151" fmla="*/ 0 h 126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206311" h="1267649">
                <a:moveTo>
                  <a:pt x="1108371" y="1087982"/>
                </a:moveTo>
                <a:lnTo>
                  <a:pt x="1017293" y="1179063"/>
                </a:lnTo>
                <a:lnTo>
                  <a:pt x="1060961" y="1223980"/>
                </a:lnTo>
                <a:cubicBezTo>
                  <a:pt x="1070941" y="1233961"/>
                  <a:pt x="1088409" y="1233961"/>
                  <a:pt x="1097143" y="1223980"/>
                </a:cubicBezTo>
                <a:lnTo>
                  <a:pt x="1153287" y="1169081"/>
                </a:lnTo>
                <a:cubicBezTo>
                  <a:pt x="1158277" y="1162843"/>
                  <a:pt x="1160771" y="1157852"/>
                  <a:pt x="1160771" y="1150366"/>
                </a:cubicBezTo>
                <a:cubicBezTo>
                  <a:pt x="1160771" y="1144128"/>
                  <a:pt x="1158277" y="1136642"/>
                  <a:pt x="1153287" y="1132898"/>
                </a:cubicBezTo>
                <a:close/>
                <a:moveTo>
                  <a:pt x="715361" y="1004387"/>
                </a:moveTo>
                <a:lnTo>
                  <a:pt x="490785" y="1090477"/>
                </a:lnTo>
                <a:lnTo>
                  <a:pt x="490785" y="1116679"/>
                </a:lnTo>
                <a:lnTo>
                  <a:pt x="715361" y="1116679"/>
                </a:lnTo>
                <a:close/>
                <a:moveTo>
                  <a:pt x="973625" y="964461"/>
                </a:moveTo>
                <a:cubicBezTo>
                  <a:pt x="968635" y="964461"/>
                  <a:pt x="961149" y="966956"/>
                  <a:pt x="956157" y="971947"/>
                </a:cubicBezTo>
                <a:lnTo>
                  <a:pt x="901261" y="1026845"/>
                </a:lnTo>
                <a:cubicBezTo>
                  <a:pt x="890033" y="1038074"/>
                  <a:pt x="890033" y="1054294"/>
                  <a:pt x="901261" y="1063028"/>
                </a:cubicBezTo>
                <a:lnTo>
                  <a:pt x="991091" y="1154109"/>
                </a:lnTo>
                <a:lnTo>
                  <a:pt x="1083417" y="1063028"/>
                </a:lnTo>
                <a:lnTo>
                  <a:pt x="1023531" y="1003139"/>
                </a:lnTo>
                <a:lnTo>
                  <a:pt x="992339" y="971947"/>
                </a:lnTo>
                <a:cubicBezTo>
                  <a:pt x="988597" y="966956"/>
                  <a:pt x="981111" y="964461"/>
                  <a:pt x="973625" y="964461"/>
                </a:cubicBezTo>
                <a:close/>
                <a:moveTo>
                  <a:pt x="856345" y="951984"/>
                </a:moveTo>
                <a:lnTo>
                  <a:pt x="750295" y="991910"/>
                </a:lnTo>
                <a:lnTo>
                  <a:pt x="750295" y="1116679"/>
                </a:lnTo>
                <a:lnTo>
                  <a:pt x="903757" y="1116679"/>
                </a:lnTo>
                <a:lnTo>
                  <a:pt x="875061" y="1089229"/>
                </a:lnTo>
                <a:cubicBezTo>
                  <a:pt x="852603" y="1065523"/>
                  <a:pt x="852603" y="1025598"/>
                  <a:pt x="875061" y="1003139"/>
                </a:cubicBezTo>
                <a:lnTo>
                  <a:pt x="891279" y="986919"/>
                </a:lnTo>
                <a:close/>
                <a:moveTo>
                  <a:pt x="363525" y="927030"/>
                </a:moveTo>
                <a:lnTo>
                  <a:pt x="329839" y="960718"/>
                </a:lnTo>
                <a:lnTo>
                  <a:pt x="439631" y="1070514"/>
                </a:lnTo>
                <a:lnTo>
                  <a:pt x="455851" y="1065523"/>
                </a:lnTo>
                <a:lnTo>
                  <a:pt x="455851" y="975690"/>
                </a:lnTo>
                <a:cubicBezTo>
                  <a:pt x="449613" y="978186"/>
                  <a:pt x="442127" y="979433"/>
                  <a:pt x="435889" y="979433"/>
                </a:cubicBezTo>
                <a:cubicBezTo>
                  <a:pt x="423411" y="979433"/>
                  <a:pt x="409687" y="974442"/>
                  <a:pt x="400955" y="964461"/>
                </a:cubicBezTo>
                <a:close/>
                <a:moveTo>
                  <a:pt x="606817" y="829711"/>
                </a:moveTo>
                <a:lnTo>
                  <a:pt x="488289" y="946993"/>
                </a:lnTo>
                <a:lnTo>
                  <a:pt x="490785" y="946993"/>
                </a:lnTo>
                <a:lnTo>
                  <a:pt x="490785" y="1051799"/>
                </a:lnTo>
                <a:lnTo>
                  <a:pt x="715361" y="966956"/>
                </a:lnTo>
                <a:lnTo>
                  <a:pt x="715361" y="852169"/>
                </a:lnTo>
                <a:cubicBezTo>
                  <a:pt x="715361" y="839692"/>
                  <a:pt x="704133" y="829711"/>
                  <a:pt x="692903" y="829711"/>
                </a:cubicBezTo>
                <a:close/>
                <a:moveTo>
                  <a:pt x="384135" y="796492"/>
                </a:moveTo>
                <a:lnTo>
                  <a:pt x="411277" y="796492"/>
                </a:lnTo>
                <a:cubicBezTo>
                  <a:pt x="421617" y="796492"/>
                  <a:pt x="429373" y="804447"/>
                  <a:pt x="429373" y="815054"/>
                </a:cubicBezTo>
                <a:cubicBezTo>
                  <a:pt x="429373" y="825660"/>
                  <a:pt x="421617" y="833615"/>
                  <a:pt x="411277" y="833615"/>
                </a:cubicBezTo>
                <a:lnTo>
                  <a:pt x="384135" y="833615"/>
                </a:lnTo>
                <a:cubicBezTo>
                  <a:pt x="373795" y="833615"/>
                  <a:pt x="364747" y="825660"/>
                  <a:pt x="364747" y="815054"/>
                </a:cubicBezTo>
                <a:cubicBezTo>
                  <a:pt x="364747" y="804447"/>
                  <a:pt x="373795" y="796492"/>
                  <a:pt x="384135" y="796492"/>
                </a:cubicBezTo>
                <a:close/>
                <a:moveTo>
                  <a:pt x="542611" y="741562"/>
                </a:moveTo>
                <a:cubicBezTo>
                  <a:pt x="553217" y="741562"/>
                  <a:pt x="561173" y="748813"/>
                  <a:pt x="561173" y="758480"/>
                </a:cubicBezTo>
                <a:lnTo>
                  <a:pt x="561173" y="783857"/>
                </a:lnTo>
                <a:cubicBezTo>
                  <a:pt x="561173" y="793524"/>
                  <a:pt x="553217" y="800775"/>
                  <a:pt x="542611" y="800775"/>
                </a:cubicBezTo>
                <a:cubicBezTo>
                  <a:pt x="532003" y="800775"/>
                  <a:pt x="524049" y="793524"/>
                  <a:pt x="524049" y="783857"/>
                </a:cubicBezTo>
                <a:lnTo>
                  <a:pt x="524049" y="758480"/>
                </a:lnTo>
                <a:cubicBezTo>
                  <a:pt x="524049" y="748813"/>
                  <a:pt x="532003" y="741562"/>
                  <a:pt x="542611" y="741562"/>
                </a:cubicBezTo>
                <a:close/>
                <a:moveTo>
                  <a:pt x="601391" y="576771"/>
                </a:moveTo>
                <a:lnTo>
                  <a:pt x="626769" y="576771"/>
                </a:lnTo>
                <a:cubicBezTo>
                  <a:pt x="636437" y="576771"/>
                  <a:pt x="643689" y="584726"/>
                  <a:pt x="643689" y="595333"/>
                </a:cubicBezTo>
                <a:cubicBezTo>
                  <a:pt x="643689" y="605939"/>
                  <a:pt x="636437" y="613894"/>
                  <a:pt x="626769" y="613894"/>
                </a:cubicBezTo>
                <a:lnTo>
                  <a:pt x="601391" y="613894"/>
                </a:lnTo>
                <a:cubicBezTo>
                  <a:pt x="591723" y="613894"/>
                  <a:pt x="584471" y="605939"/>
                  <a:pt x="584471" y="595333"/>
                </a:cubicBezTo>
                <a:cubicBezTo>
                  <a:pt x="584471" y="584726"/>
                  <a:pt x="591723" y="576771"/>
                  <a:pt x="601391" y="576771"/>
                </a:cubicBezTo>
                <a:close/>
                <a:moveTo>
                  <a:pt x="795953" y="494372"/>
                </a:moveTo>
                <a:cubicBezTo>
                  <a:pt x="804925" y="494372"/>
                  <a:pt x="813897" y="503419"/>
                  <a:pt x="813897" y="513759"/>
                </a:cubicBezTo>
                <a:lnTo>
                  <a:pt x="813897" y="540901"/>
                </a:lnTo>
                <a:cubicBezTo>
                  <a:pt x="813897" y="551241"/>
                  <a:pt x="804925" y="558996"/>
                  <a:pt x="795953" y="558996"/>
                </a:cubicBezTo>
                <a:cubicBezTo>
                  <a:pt x="785701" y="558996"/>
                  <a:pt x="776729" y="551241"/>
                  <a:pt x="776729" y="540901"/>
                </a:cubicBezTo>
                <a:lnTo>
                  <a:pt x="776729" y="513759"/>
                </a:lnTo>
                <a:cubicBezTo>
                  <a:pt x="776729" y="503419"/>
                  <a:pt x="785701" y="494372"/>
                  <a:pt x="795953" y="494372"/>
                </a:cubicBezTo>
                <a:close/>
                <a:moveTo>
                  <a:pt x="757781" y="391773"/>
                </a:moveTo>
                <a:cubicBezTo>
                  <a:pt x="754039" y="391773"/>
                  <a:pt x="750295" y="393021"/>
                  <a:pt x="747801" y="395516"/>
                </a:cubicBezTo>
                <a:lnTo>
                  <a:pt x="324847" y="818482"/>
                </a:lnTo>
                <a:cubicBezTo>
                  <a:pt x="319857" y="824720"/>
                  <a:pt x="319857" y="833454"/>
                  <a:pt x="324847" y="839692"/>
                </a:cubicBezTo>
                <a:lnTo>
                  <a:pt x="425907" y="939507"/>
                </a:lnTo>
                <a:cubicBezTo>
                  <a:pt x="430897" y="945746"/>
                  <a:pt x="439631" y="945746"/>
                  <a:pt x="445869" y="939507"/>
                </a:cubicBezTo>
                <a:lnTo>
                  <a:pt x="868823" y="517789"/>
                </a:lnTo>
                <a:cubicBezTo>
                  <a:pt x="873813" y="511551"/>
                  <a:pt x="873813" y="501569"/>
                  <a:pt x="868823" y="496579"/>
                </a:cubicBezTo>
                <a:lnTo>
                  <a:pt x="767763" y="395516"/>
                </a:lnTo>
                <a:cubicBezTo>
                  <a:pt x="765267" y="393021"/>
                  <a:pt x="761525" y="391773"/>
                  <a:pt x="757781" y="391773"/>
                </a:cubicBezTo>
                <a:close/>
                <a:moveTo>
                  <a:pt x="832641" y="36183"/>
                </a:moveTo>
                <a:lnTo>
                  <a:pt x="832641" y="189648"/>
                </a:lnTo>
                <a:cubicBezTo>
                  <a:pt x="832641" y="195886"/>
                  <a:pt x="828897" y="202125"/>
                  <a:pt x="822659" y="205868"/>
                </a:cubicBezTo>
                <a:cubicBezTo>
                  <a:pt x="817669" y="208363"/>
                  <a:pt x="810183" y="208363"/>
                  <a:pt x="805193" y="204620"/>
                </a:cubicBezTo>
                <a:lnTo>
                  <a:pt x="623035" y="88585"/>
                </a:lnTo>
                <a:cubicBezTo>
                  <a:pt x="609311" y="81099"/>
                  <a:pt x="590597" y="81099"/>
                  <a:pt x="576873" y="88585"/>
                </a:cubicBezTo>
                <a:lnTo>
                  <a:pt x="36641" y="459148"/>
                </a:lnTo>
                <a:cubicBezTo>
                  <a:pt x="36641" y="459148"/>
                  <a:pt x="35393" y="460396"/>
                  <a:pt x="35393" y="464139"/>
                </a:cubicBezTo>
                <a:cubicBezTo>
                  <a:pt x="36641" y="466634"/>
                  <a:pt x="39137" y="466634"/>
                  <a:pt x="39137" y="466634"/>
                </a:cubicBezTo>
                <a:lnTo>
                  <a:pt x="158911" y="466634"/>
                </a:lnTo>
                <a:cubicBezTo>
                  <a:pt x="168891" y="466634"/>
                  <a:pt x="176377" y="474120"/>
                  <a:pt x="176377" y="484102"/>
                </a:cubicBezTo>
                <a:lnTo>
                  <a:pt x="176377" y="1089229"/>
                </a:lnTo>
                <a:cubicBezTo>
                  <a:pt x="176377" y="1104202"/>
                  <a:pt x="188853" y="1116679"/>
                  <a:pt x="203825" y="1116679"/>
                </a:cubicBezTo>
                <a:lnTo>
                  <a:pt x="455851" y="1116679"/>
                </a:lnTo>
                <a:lnTo>
                  <a:pt x="455851" y="1102954"/>
                </a:lnTo>
                <a:lnTo>
                  <a:pt x="452107" y="1104202"/>
                </a:lnTo>
                <a:cubicBezTo>
                  <a:pt x="447117" y="1106697"/>
                  <a:pt x="443375" y="1106697"/>
                  <a:pt x="439631" y="1106697"/>
                </a:cubicBezTo>
                <a:cubicBezTo>
                  <a:pt x="430897" y="1106697"/>
                  <a:pt x="422165" y="1102954"/>
                  <a:pt x="415925" y="1096716"/>
                </a:cubicBezTo>
                <a:lnTo>
                  <a:pt x="302389" y="984424"/>
                </a:lnTo>
                <a:cubicBezTo>
                  <a:pt x="289913" y="970699"/>
                  <a:pt x="289913" y="949489"/>
                  <a:pt x="302389" y="937012"/>
                </a:cubicBezTo>
                <a:lnTo>
                  <a:pt x="337325" y="902077"/>
                </a:lnTo>
                <a:lnTo>
                  <a:pt x="299895" y="863398"/>
                </a:lnTo>
                <a:cubicBezTo>
                  <a:pt x="279933" y="844683"/>
                  <a:pt x="279933" y="812243"/>
                  <a:pt x="299895" y="793528"/>
                </a:cubicBezTo>
                <a:lnTo>
                  <a:pt x="722847" y="371810"/>
                </a:lnTo>
                <a:cubicBezTo>
                  <a:pt x="741563" y="353095"/>
                  <a:pt x="774001" y="353095"/>
                  <a:pt x="792715" y="371810"/>
                </a:cubicBezTo>
                <a:lnTo>
                  <a:pt x="893775" y="471625"/>
                </a:lnTo>
                <a:cubicBezTo>
                  <a:pt x="912491" y="491588"/>
                  <a:pt x="912491" y="522780"/>
                  <a:pt x="893775" y="542743"/>
                </a:cubicBezTo>
                <a:lnTo>
                  <a:pt x="641751" y="794776"/>
                </a:lnTo>
                <a:lnTo>
                  <a:pt x="692903" y="794776"/>
                </a:lnTo>
                <a:cubicBezTo>
                  <a:pt x="724095" y="794776"/>
                  <a:pt x="750295" y="819729"/>
                  <a:pt x="750295" y="852169"/>
                </a:cubicBezTo>
                <a:lnTo>
                  <a:pt x="750295" y="953232"/>
                </a:lnTo>
                <a:lnTo>
                  <a:pt x="845117" y="918297"/>
                </a:lnTo>
                <a:cubicBezTo>
                  <a:pt x="856345" y="913306"/>
                  <a:pt x="870069" y="917049"/>
                  <a:pt x="880051" y="925783"/>
                </a:cubicBezTo>
                <a:lnTo>
                  <a:pt x="916233" y="961966"/>
                </a:lnTo>
                <a:lnTo>
                  <a:pt x="931205" y="946993"/>
                </a:lnTo>
                <a:cubicBezTo>
                  <a:pt x="954911" y="923287"/>
                  <a:pt x="993587" y="923287"/>
                  <a:pt x="1017293" y="946993"/>
                </a:cubicBezTo>
                <a:lnTo>
                  <a:pt x="1023531" y="951984"/>
                </a:lnTo>
                <a:lnTo>
                  <a:pt x="1022283" y="484102"/>
                </a:lnTo>
                <a:cubicBezTo>
                  <a:pt x="1022283" y="479111"/>
                  <a:pt x="1023531" y="474120"/>
                  <a:pt x="1027273" y="470377"/>
                </a:cubicBezTo>
                <a:cubicBezTo>
                  <a:pt x="1031017" y="467882"/>
                  <a:pt x="1034759" y="466634"/>
                  <a:pt x="1039751" y="466634"/>
                </a:cubicBezTo>
                <a:lnTo>
                  <a:pt x="1167011" y="466634"/>
                </a:lnTo>
                <a:cubicBezTo>
                  <a:pt x="1167011" y="466634"/>
                  <a:pt x="1168259" y="466634"/>
                  <a:pt x="1169505" y="462891"/>
                </a:cubicBezTo>
                <a:cubicBezTo>
                  <a:pt x="1170753" y="460396"/>
                  <a:pt x="1169505" y="459148"/>
                  <a:pt x="1168259" y="459148"/>
                </a:cubicBezTo>
                <a:lnTo>
                  <a:pt x="987349" y="319407"/>
                </a:lnTo>
                <a:cubicBezTo>
                  <a:pt x="982359" y="316912"/>
                  <a:pt x="979863" y="311921"/>
                  <a:pt x="979863" y="306930"/>
                </a:cubicBezTo>
                <a:lnTo>
                  <a:pt x="979863" y="36183"/>
                </a:lnTo>
                <a:close/>
                <a:moveTo>
                  <a:pt x="815173" y="0"/>
                </a:moveTo>
                <a:lnTo>
                  <a:pt x="984853" y="0"/>
                </a:lnTo>
                <a:cubicBezTo>
                  <a:pt x="1002321" y="0"/>
                  <a:pt x="1016045" y="13724"/>
                  <a:pt x="1016045" y="31192"/>
                </a:cubicBezTo>
                <a:lnTo>
                  <a:pt x="1016045" y="298197"/>
                </a:lnTo>
                <a:lnTo>
                  <a:pt x="1189467" y="430451"/>
                </a:lnTo>
                <a:cubicBezTo>
                  <a:pt x="1204439" y="440433"/>
                  <a:pt x="1209431" y="459148"/>
                  <a:pt x="1204439" y="474120"/>
                </a:cubicBezTo>
                <a:cubicBezTo>
                  <a:pt x="1198201" y="490340"/>
                  <a:pt x="1183229" y="501569"/>
                  <a:pt x="1167011" y="501569"/>
                </a:cubicBezTo>
                <a:lnTo>
                  <a:pt x="1057217" y="501569"/>
                </a:lnTo>
                <a:lnTo>
                  <a:pt x="1058465" y="986919"/>
                </a:lnTo>
                <a:lnTo>
                  <a:pt x="1178239" y="1106697"/>
                </a:lnTo>
                <a:cubicBezTo>
                  <a:pt x="1201945" y="1130403"/>
                  <a:pt x="1201945" y="1169081"/>
                  <a:pt x="1178239" y="1194035"/>
                </a:cubicBezTo>
                <a:lnTo>
                  <a:pt x="1123343" y="1248933"/>
                </a:lnTo>
                <a:cubicBezTo>
                  <a:pt x="1110867" y="1261410"/>
                  <a:pt x="1094647" y="1267649"/>
                  <a:pt x="1079675" y="1267649"/>
                </a:cubicBezTo>
                <a:cubicBezTo>
                  <a:pt x="1063455" y="1267649"/>
                  <a:pt x="1048483" y="1261410"/>
                  <a:pt x="1036007" y="1248933"/>
                </a:cubicBezTo>
                <a:lnTo>
                  <a:pt x="938691" y="1151614"/>
                </a:lnTo>
                <a:lnTo>
                  <a:pt x="203825" y="1151614"/>
                </a:lnTo>
                <a:cubicBezTo>
                  <a:pt x="168891" y="1151614"/>
                  <a:pt x="141443" y="1124165"/>
                  <a:pt x="141443" y="1089229"/>
                </a:cubicBezTo>
                <a:lnTo>
                  <a:pt x="141443" y="501569"/>
                </a:lnTo>
                <a:lnTo>
                  <a:pt x="39137" y="501569"/>
                </a:lnTo>
                <a:cubicBezTo>
                  <a:pt x="21669" y="501569"/>
                  <a:pt x="7945" y="491588"/>
                  <a:pt x="1707" y="474120"/>
                </a:cubicBezTo>
                <a:cubicBezTo>
                  <a:pt x="-3285" y="456653"/>
                  <a:pt x="2955" y="440433"/>
                  <a:pt x="16679" y="430451"/>
                </a:cubicBezTo>
                <a:lnTo>
                  <a:pt x="558157" y="58641"/>
                </a:lnTo>
                <a:cubicBezTo>
                  <a:pt x="558157" y="58641"/>
                  <a:pt x="558157" y="58641"/>
                  <a:pt x="559405" y="58641"/>
                </a:cubicBezTo>
                <a:cubicBezTo>
                  <a:pt x="584359" y="43669"/>
                  <a:pt x="615549" y="43669"/>
                  <a:pt x="640503" y="58641"/>
                </a:cubicBezTo>
                <a:lnTo>
                  <a:pt x="796459" y="157208"/>
                </a:lnTo>
                <a:lnTo>
                  <a:pt x="796459" y="17467"/>
                </a:lnTo>
                <a:cubicBezTo>
                  <a:pt x="796459" y="8734"/>
                  <a:pt x="805193" y="0"/>
                  <a:pt x="815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56">
            <a:extLst>
              <a:ext uri="{FF2B5EF4-FFF2-40B4-BE49-F238E27FC236}">
                <a16:creationId xmlns:a16="http://schemas.microsoft.com/office/drawing/2014/main" id="{E68E60B4-C8E1-BA46-911E-57EC1ED92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014" y="6050526"/>
            <a:ext cx="4152744" cy="2076371"/>
          </a:xfrm>
          <a:custGeom>
            <a:avLst/>
            <a:gdLst>
              <a:gd name="T0" fmla="*/ 1667 w 3334"/>
              <a:gd name="T1" fmla="*/ 0 h 1666"/>
              <a:gd name="T2" fmla="*/ 1667 w 3334"/>
              <a:gd name="T3" fmla="*/ 0 h 1666"/>
              <a:gd name="T4" fmla="*/ 0 w 3334"/>
              <a:gd name="T5" fmla="*/ 1665 h 1666"/>
              <a:gd name="T6" fmla="*/ 3333 w 3334"/>
              <a:gd name="T7" fmla="*/ 1665 h 1666"/>
              <a:gd name="T8" fmla="*/ 3333 w 3334"/>
              <a:gd name="T9" fmla="*/ 1665 h 1666"/>
              <a:gd name="T10" fmla="*/ 1667 w 3334"/>
              <a:gd name="T11" fmla="*/ 0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6">
                <a:moveTo>
                  <a:pt x="1667" y="0"/>
                </a:moveTo>
                <a:lnTo>
                  <a:pt x="1667" y="0"/>
                </a:lnTo>
                <a:cubicBezTo>
                  <a:pt x="746" y="0"/>
                  <a:pt x="0" y="745"/>
                  <a:pt x="0" y="1665"/>
                </a:cubicBezTo>
                <a:lnTo>
                  <a:pt x="3333" y="1665"/>
                </a:lnTo>
                <a:lnTo>
                  <a:pt x="3333" y="1665"/>
                </a:lnTo>
                <a:cubicBezTo>
                  <a:pt x="3333" y="745"/>
                  <a:pt x="2587" y="0"/>
                  <a:pt x="1667" y="0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57">
            <a:extLst>
              <a:ext uri="{FF2B5EF4-FFF2-40B4-BE49-F238E27FC236}">
                <a16:creationId xmlns:a16="http://schemas.microsoft.com/office/drawing/2014/main" id="{E61E9D06-8162-7C48-9D35-238D5296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014" y="8121405"/>
            <a:ext cx="4152744" cy="2076371"/>
          </a:xfrm>
          <a:custGeom>
            <a:avLst/>
            <a:gdLst>
              <a:gd name="T0" fmla="*/ 1667 w 3334"/>
              <a:gd name="T1" fmla="*/ 1666 h 1667"/>
              <a:gd name="T2" fmla="*/ 1667 w 3334"/>
              <a:gd name="T3" fmla="*/ 1666 h 1667"/>
              <a:gd name="T4" fmla="*/ 3333 w 3334"/>
              <a:gd name="T5" fmla="*/ 0 h 1667"/>
              <a:gd name="T6" fmla="*/ 0 w 3334"/>
              <a:gd name="T7" fmla="*/ 0 h 1667"/>
              <a:gd name="T8" fmla="*/ 0 w 3334"/>
              <a:gd name="T9" fmla="*/ 0 h 1667"/>
              <a:gd name="T10" fmla="*/ 1667 w 3334"/>
              <a:gd name="T11" fmla="*/ 1666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7">
                <a:moveTo>
                  <a:pt x="1667" y="1666"/>
                </a:moveTo>
                <a:lnTo>
                  <a:pt x="1667" y="1666"/>
                </a:lnTo>
                <a:cubicBezTo>
                  <a:pt x="2587" y="1666"/>
                  <a:pt x="3333" y="920"/>
                  <a:pt x="3333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920"/>
                  <a:pt x="746" y="1666"/>
                  <a:pt x="1667" y="1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08C201-7026-654D-839F-3AD0722A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5194" y="8582818"/>
            <a:ext cx="1278635" cy="943556"/>
          </a:xfrm>
          <a:custGeom>
            <a:avLst/>
            <a:gdLst>
              <a:gd name="connsiteX0" fmla="*/ 359060 w 1278635"/>
              <a:gd name="connsiteY0" fmla="*/ 197752 h 943556"/>
              <a:gd name="connsiteX1" fmla="*/ 1127064 w 1278635"/>
              <a:gd name="connsiteY1" fmla="*/ 197752 h 943556"/>
              <a:gd name="connsiteX2" fmla="*/ 1163279 w 1278635"/>
              <a:gd name="connsiteY2" fmla="*/ 232528 h 943556"/>
              <a:gd name="connsiteX3" fmla="*/ 1163279 w 1278635"/>
              <a:gd name="connsiteY3" fmla="*/ 597675 h 943556"/>
              <a:gd name="connsiteX4" fmla="*/ 1127064 w 1278635"/>
              <a:gd name="connsiteY4" fmla="*/ 632451 h 943556"/>
              <a:gd name="connsiteX5" fmla="*/ 734945 w 1278635"/>
              <a:gd name="connsiteY5" fmla="*/ 632451 h 943556"/>
              <a:gd name="connsiteX6" fmla="*/ 734945 w 1278635"/>
              <a:gd name="connsiteY6" fmla="*/ 837380 h 943556"/>
              <a:gd name="connsiteX7" fmla="*/ 698730 w 1278635"/>
              <a:gd name="connsiteY7" fmla="*/ 872156 h 943556"/>
              <a:gd name="connsiteX8" fmla="*/ 623803 w 1278635"/>
              <a:gd name="connsiteY8" fmla="*/ 872156 h 943556"/>
              <a:gd name="connsiteX9" fmla="*/ 606320 w 1278635"/>
              <a:gd name="connsiteY9" fmla="*/ 854768 h 943556"/>
              <a:gd name="connsiteX10" fmla="*/ 623803 w 1278635"/>
              <a:gd name="connsiteY10" fmla="*/ 836138 h 943556"/>
              <a:gd name="connsiteX11" fmla="*/ 698730 w 1278635"/>
              <a:gd name="connsiteY11" fmla="*/ 836138 h 943556"/>
              <a:gd name="connsiteX12" fmla="*/ 698730 w 1278635"/>
              <a:gd name="connsiteY12" fmla="*/ 632451 h 943556"/>
              <a:gd name="connsiteX13" fmla="*/ 734945 w 1278635"/>
              <a:gd name="connsiteY13" fmla="*/ 597675 h 943556"/>
              <a:gd name="connsiteX14" fmla="*/ 1127064 w 1278635"/>
              <a:gd name="connsiteY14" fmla="*/ 597675 h 943556"/>
              <a:gd name="connsiteX15" fmla="*/ 1127064 w 1278635"/>
              <a:gd name="connsiteY15" fmla="*/ 398955 h 943556"/>
              <a:gd name="connsiteX16" fmla="*/ 1027161 w 1278635"/>
              <a:gd name="connsiteY16" fmla="*/ 398955 h 943556"/>
              <a:gd name="connsiteX17" fmla="*/ 1009678 w 1278635"/>
              <a:gd name="connsiteY17" fmla="*/ 381567 h 943556"/>
              <a:gd name="connsiteX18" fmla="*/ 1027161 w 1278635"/>
              <a:gd name="connsiteY18" fmla="*/ 364180 h 943556"/>
              <a:gd name="connsiteX19" fmla="*/ 1127064 w 1278635"/>
              <a:gd name="connsiteY19" fmla="*/ 364180 h 943556"/>
              <a:gd name="connsiteX20" fmla="*/ 1127064 w 1278635"/>
              <a:gd name="connsiteY20" fmla="*/ 232528 h 943556"/>
              <a:gd name="connsiteX21" fmla="*/ 672506 w 1278635"/>
              <a:gd name="connsiteY21" fmla="*/ 233770 h 943556"/>
              <a:gd name="connsiteX22" fmla="*/ 672506 w 1278635"/>
              <a:gd name="connsiteY22" fmla="*/ 295870 h 943556"/>
              <a:gd name="connsiteX23" fmla="*/ 653774 w 1278635"/>
              <a:gd name="connsiteY23" fmla="*/ 313258 h 943556"/>
              <a:gd name="connsiteX24" fmla="*/ 636291 w 1278635"/>
              <a:gd name="connsiteY24" fmla="*/ 295870 h 943556"/>
              <a:gd name="connsiteX25" fmla="*/ 636291 w 1278635"/>
              <a:gd name="connsiteY25" fmla="*/ 233770 h 943556"/>
              <a:gd name="connsiteX26" fmla="*/ 359060 w 1278635"/>
              <a:gd name="connsiteY26" fmla="*/ 233770 h 943556"/>
              <a:gd name="connsiteX27" fmla="*/ 359060 w 1278635"/>
              <a:gd name="connsiteY27" fmla="*/ 519429 h 943556"/>
              <a:gd name="connsiteX28" fmla="*/ 630047 w 1278635"/>
              <a:gd name="connsiteY28" fmla="*/ 519429 h 943556"/>
              <a:gd name="connsiteX29" fmla="*/ 636291 w 1278635"/>
              <a:gd name="connsiteY29" fmla="*/ 513219 h 943556"/>
              <a:gd name="connsiteX30" fmla="*/ 636291 w 1278635"/>
              <a:gd name="connsiteY30" fmla="*/ 405165 h 943556"/>
              <a:gd name="connsiteX31" fmla="*/ 677501 w 1278635"/>
              <a:gd name="connsiteY31" fmla="*/ 364180 h 943556"/>
              <a:gd name="connsiteX32" fmla="*/ 907278 w 1278635"/>
              <a:gd name="connsiteY32" fmla="*/ 364180 h 943556"/>
              <a:gd name="connsiteX33" fmla="*/ 924761 w 1278635"/>
              <a:gd name="connsiteY33" fmla="*/ 381567 h 943556"/>
              <a:gd name="connsiteX34" fmla="*/ 907278 w 1278635"/>
              <a:gd name="connsiteY34" fmla="*/ 398955 h 943556"/>
              <a:gd name="connsiteX35" fmla="*/ 677501 w 1278635"/>
              <a:gd name="connsiteY35" fmla="*/ 398955 h 943556"/>
              <a:gd name="connsiteX36" fmla="*/ 672506 w 1278635"/>
              <a:gd name="connsiteY36" fmla="*/ 405165 h 943556"/>
              <a:gd name="connsiteX37" fmla="*/ 672506 w 1278635"/>
              <a:gd name="connsiteY37" fmla="*/ 513219 h 943556"/>
              <a:gd name="connsiteX38" fmla="*/ 630047 w 1278635"/>
              <a:gd name="connsiteY38" fmla="*/ 554205 h 943556"/>
              <a:gd name="connsiteX39" fmla="*/ 422748 w 1278635"/>
              <a:gd name="connsiteY39" fmla="*/ 554205 h 943556"/>
              <a:gd name="connsiteX40" fmla="*/ 422748 w 1278635"/>
              <a:gd name="connsiteY40" fmla="*/ 837380 h 943556"/>
              <a:gd name="connsiteX41" fmla="*/ 508915 w 1278635"/>
              <a:gd name="connsiteY41" fmla="*/ 836138 h 943556"/>
              <a:gd name="connsiteX42" fmla="*/ 527646 w 1278635"/>
              <a:gd name="connsiteY42" fmla="*/ 854768 h 943556"/>
              <a:gd name="connsiteX43" fmla="*/ 508915 w 1278635"/>
              <a:gd name="connsiteY43" fmla="*/ 872156 h 943556"/>
              <a:gd name="connsiteX44" fmla="*/ 422748 w 1278635"/>
              <a:gd name="connsiteY44" fmla="*/ 872156 h 943556"/>
              <a:gd name="connsiteX45" fmla="*/ 387782 w 1278635"/>
              <a:gd name="connsiteY45" fmla="*/ 837380 h 943556"/>
              <a:gd name="connsiteX46" fmla="*/ 387782 w 1278635"/>
              <a:gd name="connsiteY46" fmla="*/ 554205 h 943556"/>
              <a:gd name="connsiteX47" fmla="*/ 341577 w 1278635"/>
              <a:gd name="connsiteY47" fmla="*/ 554205 h 943556"/>
              <a:gd name="connsiteX48" fmla="*/ 324094 w 1278635"/>
              <a:gd name="connsiteY48" fmla="*/ 535575 h 943556"/>
              <a:gd name="connsiteX49" fmla="*/ 324094 w 1278635"/>
              <a:gd name="connsiteY49" fmla="*/ 531849 h 943556"/>
              <a:gd name="connsiteX50" fmla="*/ 324094 w 1278635"/>
              <a:gd name="connsiteY50" fmla="*/ 526881 h 943556"/>
              <a:gd name="connsiteX51" fmla="*/ 324094 w 1278635"/>
              <a:gd name="connsiteY51" fmla="*/ 232528 h 943556"/>
              <a:gd name="connsiteX52" fmla="*/ 359060 w 1278635"/>
              <a:gd name="connsiteY52" fmla="*/ 197752 h 943556"/>
              <a:gd name="connsiteX53" fmla="*/ 261709 w 1278635"/>
              <a:gd name="connsiteY53" fmla="*/ 151019 h 943556"/>
              <a:gd name="connsiteX54" fmla="*/ 261709 w 1278635"/>
              <a:gd name="connsiteY54" fmla="*/ 660240 h 943556"/>
              <a:gd name="connsiteX55" fmla="*/ 209367 w 1278635"/>
              <a:gd name="connsiteY55" fmla="*/ 712659 h 943556"/>
              <a:gd name="connsiteX56" fmla="*/ 133347 w 1278635"/>
              <a:gd name="connsiteY56" fmla="*/ 712659 h 943556"/>
              <a:gd name="connsiteX57" fmla="*/ 34895 w 1278635"/>
              <a:gd name="connsiteY57" fmla="*/ 810010 h 943556"/>
              <a:gd name="connsiteX58" fmla="*/ 133347 w 1278635"/>
              <a:gd name="connsiteY58" fmla="*/ 908609 h 943556"/>
              <a:gd name="connsiteX59" fmla="*/ 507217 w 1278635"/>
              <a:gd name="connsiteY59" fmla="*/ 908609 h 943556"/>
              <a:gd name="connsiteX60" fmla="*/ 1228786 w 1278635"/>
              <a:gd name="connsiteY60" fmla="*/ 908609 h 943556"/>
              <a:gd name="connsiteX61" fmla="*/ 1243740 w 1278635"/>
              <a:gd name="connsiteY61" fmla="*/ 893632 h 943556"/>
              <a:gd name="connsiteX62" fmla="*/ 1243740 w 1278635"/>
              <a:gd name="connsiteY62" fmla="*/ 165996 h 943556"/>
              <a:gd name="connsiteX63" fmla="*/ 1228786 w 1278635"/>
              <a:gd name="connsiteY63" fmla="*/ 151019 h 943556"/>
              <a:gd name="connsiteX64" fmla="*/ 123377 w 1278635"/>
              <a:gd name="connsiteY64" fmla="*/ 34947 h 943556"/>
              <a:gd name="connsiteX65" fmla="*/ 34895 w 1278635"/>
              <a:gd name="connsiteY65" fmla="*/ 123561 h 943556"/>
              <a:gd name="connsiteX66" fmla="*/ 34895 w 1278635"/>
              <a:gd name="connsiteY66" fmla="*/ 720148 h 943556"/>
              <a:gd name="connsiteX67" fmla="*/ 133347 w 1278635"/>
              <a:gd name="connsiteY67" fmla="*/ 677713 h 943556"/>
              <a:gd name="connsiteX68" fmla="*/ 209367 w 1278635"/>
              <a:gd name="connsiteY68" fmla="*/ 677713 h 943556"/>
              <a:gd name="connsiteX69" fmla="*/ 225568 w 1278635"/>
              <a:gd name="connsiteY69" fmla="*/ 660240 h 943556"/>
              <a:gd name="connsiteX70" fmla="*/ 225568 w 1278635"/>
              <a:gd name="connsiteY70" fmla="*/ 51172 h 943556"/>
              <a:gd name="connsiteX71" fmla="*/ 209367 w 1278635"/>
              <a:gd name="connsiteY71" fmla="*/ 34947 h 943556"/>
              <a:gd name="connsiteX72" fmla="*/ 123377 w 1278635"/>
              <a:gd name="connsiteY72" fmla="*/ 0 h 943556"/>
              <a:gd name="connsiteX73" fmla="*/ 209367 w 1278635"/>
              <a:gd name="connsiteY73" fmla="*/ 0 h 943556"/>
              <a:gd name="connsiteX74" fmla="*/ 261709 w 1278635"/>
              <a:gd name="connsiteY74" fmla="*/ 51172 h 943556"/>
              <a:gd name="connsiteX75" fmla="*/ 261709 w 1278635"/>
              <a:gd name="connsiteY75" fmla="*/ 114824 h 943556"/>
              <a:gd name="connsiteX76" fmla="*/ 1228786 w 1278635"/>
              <a:gd name="connsiteY76" fmla="*/ 114824 h 943556"/>
              <a:gd name="connsiteX77" fmla="*/ 1278635 w 1278635"/>
              <a:gd name="connsiteY77" fmla="*/ 165996 h 943556"/>
              <a:gd name="connsiteX78" fmla="*/ 1278635 w 1278635"/>
              <a:gd name="connsiteY78" fmla="*/ 893632 h 943556"/>
              <a:gd name="connsiteX79" fmla="*/ 1228786 w 1278635"/>
              <a:gd name="connsiteY79" fmla="*/ 943556 h 943556"/>
              <a:gd name="connsiteX80" fmla="*/ 507217 w 1278635"/>
              <a:gd name="connsiteY80" fmla="*/ 943556 h 943556"/>
              <a:gd name="connsiteX81" fmla="*/ 133347 w 1278635"/>
              <a:gd name="connsiteY81" fmla="*/ 943556 h 943556"/>
              <a:gd name="connsiteX82" fmla="*/ 125870 w 1278635"/>
              <a:gd name="connsiteY82" fmla="*/ 943556 h 943556"/>
              <a:gd name="connsiteX83" fmla="*/ 0 w 1278635"/>
              <a:gd name="connsiteY83" fmla="*/ 810010 h 943556"/>
              <a:gd name="connsiteX84" fmla="*/ 0 w 1278635"/>
              <a:gd name="connsiteY84" fmla="*/ 803770 h 943556"/>
              <a:gd name="connsiteX85" fmla="*/ 0 w 1278635"/>
              <a:gd name="connsiteY85" fmla="*/ 123561 h 943556"/>
              <a:gd name="connsiteX86" fmla="*/ 123377 w 1278635"/>
              <a:gd name="connsiteY86" fmla="*/ 0 h 9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78635" h="943556">
                <a:moveTo>
                  <a:pt x="359060" y="197752"/>
                </a:moveTo>
                <a:lnTo>
                  <a:pt x="1127064" y="197752"/>
                </a:lnTo>
                <a:cubicBezTo>
                  <a:pt x="1147045" y="197752"/>
                  <a:pt x="1163279" y="213898"/>
                  <a:pt x="1163279" y="232528"/>
                </a:cubicBezTo>
                <a:lnTo>
                  <a:pt x="1163279" y="597675"/>
                </a:lnTo>
                <a:cubicBezTo>
                  <a:pt x="1163279" y="616305"/>
                  <a:pt x="1147045" y="632451"/>
                  <a:pt x="1127064" y="632451"/>
                </a:cubicBezTo>
                <a:lnTo>
                  <a:pt x="734945" y="632451"/>
                </a:lnTo>
                <a:lnTo>
                  <a:pt x="734945" y="837380"/>
                </a:lnTo>
                <a:cubicBezTo>
                  <a:pt x="734945" y="856010"/>
                  <a:pt x="718711" y="872156"/>
                  <a:pt x="698730" y="872156"/>
                </a:cubicBezTo>
                <a:lnTo>
                  <a:pt x="623803" y="872156"/>
                </a:lnTo>
                <a:cubicBezTo>
                  <a:pt x="615062" y="872156"/>
                  <a:pt x="606320" y="863462"/>
                  <a:pt x="606320" y="854768"/>
                </a:cubicBezTo>
                <a:cubicBezTo>
                  <a:pt x="606320" y="844832"/>
                  <a:pt x="615062" y="836138"/>
                  <a:pt x="623803" y="836138"/>
                </a:cubicBezTo>
                <a:lnTo>
                  <a:pt x="698730" y="836138"/>
                </a:lnTo>
                <a:lnTo>
                  <a:pt x="698730" y="632451"/>
                </a:lnTo>
                <a:cubicBezTo>
                  <a:pt x="698730" y="612579"/>
                  <a:pt x="714964" y="597675"/>
                  <a:pt x="734945" y="597675"/>
                </a:cubicBezTo>
                <a:lnTo>
                  <a:pt x="1127064" y="597675"/>
                </a:lnTo>
                <a:lnTo>
                  <a:pt x="1127064" y="398955"/>
                </a:lnTo>
                <a:lnTo>
                  <a:pt x="1027161" y="398955"/>
                </a:lnTo>
                <a:cubicBezTo>
                  <a:pt x="1018420" y="398955"/>
                  <a:pt x="1009678" y="391503"/>
                  <a:pt x="1009678" y="381567"/>
                </a:cubicBezTo>
                <a:cubicBezTo>
                  <a:pt x="1009678" y="371631"/>
                  <a:pt x="1018420" y="364180"/>
                  <a:pt x="1027161" y="364180"/>
                </a:cubicBezTo>
                <a:lnTo>
                  <a:pt x="1127064" y="364180"/>
                </a:lnTo>
                <a:lnTo>
                  <a:pt x="1127064" y="232528"/>
                </a:lnTo>
                <a:lnTo>
                  <a:pt x="672506" y="233770"/>
                </a:lnTo>
                <a:lnTo>
                  <a:pt x="672506" y="295870"/>
                </a:lnTo>
                <a:cubicBezTo>
                  <a:pt x="672506" y="304564"/>
                  <a:pt x="663764" y="313258"/>
                  <a:pt x="653774" y="313258"/>
                </a:cubicBezTo>
                <a:cubicBezTo>
                  <a:pt x="645032" y="313258"/>
                  <a:pt x="636291" y="304564"/>
                  <a:pt x="636291" y="295870"/>
                </a:cubicBezTo>
                <a:lnTo>
                  <a:pt x="636291" y="233770"/>
                </a:lnTo>
                <a:lnTo>
                  <a:pt x="359060" y="233770"/>
                </a:lnTo>
                <a:lnTo>
                  <a:pt x="359060" y="519429"/>
                </a:lnTo>
                <a:lnTo>
                  <a:pt x="630047" y="519429"/>
                </a:lnTo>
                <a:cubicBezTo>
                  <a:pt x="633793" y="519429"/>
                  <a:pt x="636291" y="515703"/>
                  <a:pt x="636291" y="513219"/>
                </a:cubicBezTo>
                <a:lnTo>
                  <a:pt x="636291" y="405165"/>
                </a:lnTo>
                <a:cubicBezTo>
                  <a:pt x="636291" y="381567"/>
                  <a:pt x="655023" y="364180"/>
                  <a:pt x="677501" y="364180"/>
                </a:cubicBezTo>
                <a:lnTo>
                  <a:pt x="907278" y="364180"/>
                </a:lnTo>
                <a:cubicBezTo>
                  <a:pt x="917268" y="364180"/>
                  <a:pt x="924761" y="371631"/>
                  <a:pt x="924761" y="381567"/>
                </a:cubicBezTo>
                <a:cubicBezTo>
                  <a:pt x="924761" y="391503"/>
                  <a:pt x="917268" y="398955"/>
                  <a:pt x="907278" y="398955"/>
                </a:cubicBezTo>
                <a:lnTo>
                  <a:pt x="677501" y="398955"/>
                </a:lnTo>
                <a:cubicBezTo>
                  <a:pt x="675003" y="398955"/>
                  <a:pt x="672506" y="401439"/>
                  <a:pt x="672506" y="405165"/>
                </a:cubicBezTo>
                <a:lnTo>
                  <a:pt x="672506" y="513219"/>
                </a:lnTo>
                <a:cubicBezTo>
                  <a:pt x="672506" y="535575"/>
                  <a:pt x="652525" y="554205"/>
                  <a:pt x="630047" y="554205"/>
                </a:cubicBezTo>
                <a:lnTo>
                  <a:pt x="422748" y="554205"/>
                </a:lnTo>
                <a:lnTo>
                  <a:pt x="422748" y="837380"/>
                </a:lnTo>
                <a:lnTo>
                  <a:pt x="508915" y="836138"/>
                </a:lnTo>
                <a:cubicBezTo>
                  <a:pt x="518905" y="836138"/>
                  <a:pt x="527646" y="844832"/>
                  <a:pt x="527646" y="854768"/>
                </a:cubicBezTo>
                <a:cubicBezTo>
                  <a:pt x="527646" y="863462"/>
                  <a:pt x="518905" y="872156"/>
                  <a:pt x="508915" y="872156"/>
                </a:cubicBezTo>
                <a:lnTo>
                  <a:pt x="422748" y="872156"/>
                </a:lnTo>
                <a:cubicBezTo>
                  <a:pt x="402768" y="872156"/>
                  <a:pt x="387782" y="856010"/>
                  <a:pt x="387782" y="837380"/>
                </a:cubicBezTo>
                <a:lnTo>
                  <a:pt x="387782" y="554205"/>
                </a:lnTo>
                <a:lnTo>
                  <a:pt x="341577" y="554205"/>
                </a:lnTo>
                <a:cubicBezTo>
                  <a:pt x="331587" y="554205"/>
                  <a:pt x="324094" y="546753"/>
                  <a:pt x="324094" y="535575"/>
                </a:cubicBezTo>
                <a:cubicBezTo>
                  <a:pt x="324094" y="534333"/>
                  <a:pt x="324094" y="533091"/>
                  <a:pt x="324094" y="531849"/>
                </a:cubicBezTo>
                <a:cubicBezTo>
                  <a:pt x="324094" y="530607"/>
                  <a:pt x="324094" y="528123"/>
                  <a:pt x="324094" y="526881"/>
                </a:cubicBezTo>
                <a:lnTo>
                  <a:pt x="324094" y="232528"/>
                </a:lnTo>
                <a:cubicBezTo>
                  <a:pt x="324094" y="213898"/>
                  <a:pt x="339079" y="197752"/>
                  <a:pt x="359060" y="197752"/>
                </a:cubicBezTo>
                <a:close/>
                <a:moveTo>
                  <a:pt x="261709" y="151019"/>
                </a:moveTo>
                <a:lnTo>
                  <a:pt x="261709" y="660240"/>
                </a:lnTo>
                <a:cubicBezTo>
                  <a:pt x="261709" y="690194"/>
                  <a:pt x="238030" y="712659"/>
                  <a:pt x="209367" y="712659"/>
                </a:cubicBezTo>
                <a:lnTo>
                  <a:pt x="133347" y="712659"/>
                </a:lnTo>
                <a:cubicBezTo>
                  <a:pt x="78513" y="712659"/>
                  <a:pt x="34895" y="757590"/>
                  <a:pt x="34895" y="810010"/>
                </a:cubicBezTo>
                <a:cubicBezTo>
                  <a:pt x="34895" y="864926"/>
                  <a:pt x="78513" y="908609"/>
                  <a:pt x="133347" y="908609"/>
                </a:cubicBezTo>
                <a:lnTo>
                  <a:pt x="507217" y="908609"/>
                </a:lnTo>
                <a:lnTo>
                  <a:pt x="1228786" y="908609"/>
                </a:lnTo>
                <a:cubicBezTo>
                  <a:pt x="1237509" y="908609"/>
                  <a:pt x="1243740" y="902369"/>
                  <a:pt x="1243740" y="893632"/>
                </a:cubicBezTo>
                <a:lnTo>
                  <a:pt x="1243740" y="165996"/>
                </a:lnTo>
                <a:cubicBezTo>
                  <a:pt x="1243740" y="157259"/>
                  <a:pt x="1237509" y="151019"/>
                  <a:pt x="1228786" y="151019"/>
                </a:cubicBezTo>
                <a:close/>
                <a:moveTo>
                  <a:pt x="123377" y="34947"/>
                </a:moveTo>
                <a:cubicBezTo>
                  <a:pt x="74774" y="34947"/>
                  <a:pt x="34895" y="74885"/>
                  <a:pt x="34895" y="123561"/>
                </a:cubicBezTo>
                <a:lnTo>
                  <a:pt x="34895" y="720148"/>
                </a:lnTo>
                <a:cubicBezTo>
                  <a:pt x="58573" y="693938"/>
                  <a:pt x="93467" y="677713"/>
                  <a:pt x="133347" y="677713"/>
                </a:cubicBezTo>
                <a:lnTo>
                  <a:pt x="209367" y="677713"/>
                </a:lnTo>
                <a:cubicBezTo>
                  <a:pt x="218091" y="677713"/>
                  <a:pt x="225568" y="670224"/>
                  <a:pt x="225568" y="660240"/>
                </a:cubicBezTo>
                <a:lnTo>
                  <a:pt x="225568" y="51172"/>
                </a:lnTo>
                <a:cubicBezTo>
                  <a:pt x="225568" y="42435"/>
                  <a:pt x="218091" y="34947"/>
                  <a:pt x="209367" y="34947"/>
                </a:cubicBezTo>
                <a:close/>
                <a:moveTo>
                  <a:pt x="123377" y="0"/>
                </a:moveTo>
                <a:lnTo>
                  <a:pt x="209367" y="0"/>
                </a:lnTo>
                <a:cubicBezTo>
                  <a:pt x="238030" y="0"/>
                  <a:pt x="261709" y="22466"/>
                  <a:pt x="261709" y="51172"/>
                </a:cubicBezTo>
                <a:lnTo>
                  <a:pt x="261709" y="114824"/>
                </a:lnTo>
                <a:lnTo>
                  <a:pt x="1228786" y="114824"/>
                </a:lnTo>
                <a:cubicBezTo>
                  <a:pt x="1256203" y="114824"/>
                  <a:pt x="1278635" y="137290"/>
                  <a:pt x="1278635" y="165996"/>
                </a:cubicBezTo>
                <a:lnTo>
                  <a:pt x="1278635" y="893632"/>
                </a:lnTo>
                <a:cubicBezTo>
                  <a:pt x="1278635" y="921090"/>
                  <a:pt x="1256203" y="943556"/>
                  <a:pt x="1228786" y="943556"/>
                </a:cubicBezTo>
                <a:lnTo>
                  <a:pt x="507217" y="943556"/>
                </a:lnTo>
                <a:lnTo>
                  <a:pt x="133347" y="943556"/>
                </a:lnTo>
                <a:lnTo>
                  <a:pt x="125870" y="943556"/>
                </a:lnTo>
                <a:cubicBezTo>
                  <a:pt x="54834" y="939812"/>
                  <a:pt x="0" y="881151"/>
                  <a:pt x="0" y="810010"/>
                </a:cubicBezTo>
                <a:cubicBezTo>
                  <a:pt x="0" y="808762"/>
                  <a:pt x="0" y="806266"/>
                  <a:pt x="0" y="803770"/>
                </a:cubicBezTo>
                <a:lnTo>
                  <a:pt x="0" y="123561"/>
                </a:lnTo>
                <a:cubicBezTo>
                  <a:pt x="0" y="54916"/>
                  <a:pt x="54834" y="0"/>
                  <a:pt x="123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A8BCA2-128F-A748-A09E-0C452D4A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841" y="6511942"/>
            <a:ext cx="1218256" cy="1201731"/>
          </a:xfrm>
          <a:custGeom>
            <a:avLst/>
            <a:gdLst>
              <a:gd name="connsiteX0" fmla="*/ 606925 w 1218256"/>
              <a:gd name="connsiteY0" fmla="*/ 472403 h 1201731"/>
              <a:gd name="connsiteX1" fmla="*/ 624384 w 1218256"/>
              <a:gd name="connsiteY1" fmla="*/ 489775 h 1201731"/>
              <a:gd name="connsiteX2" fmla="*/ 624384 w 1218256"/>
              <a:gd name="connsiteY2" fmla="*/ 531964 h 1201731"/>
              <a:gd name="connsiteX3" fmla="*/ 648078 w 1218256"/>
              <a:gd name="connsiteY3" fmla="*/ 535687 h 1201731"/>
              <a:gd name="connsiteX4" fmla="*/ 679255 w 1218256"/>
              <a:gd name="connsiteY4" fmla="*/ 544373 h 1201731"/>
              <a:gd name="connsiteX5" fmla="*/ 700456 w 1218256"/>
              <a:gd name="connsiteY5" fmla="*/ 558022 h 1201731"/>
              <a:gd name="connsiteX6" fmla="*/ 707938 w 1218256"/>
              <a:gd name="connsiteY6" fmla="*/ 575394 h 1201731"/>
              <a:gd name="connsiteX7" fmla="*/ 704197 w 1218256"/>
              <a:gd name="connsiteY7" fmla="*/ 590284 h 1201731"/>
              <a:gd name="connsiteX8" fmla="*/ 658055 w 1218256"/>
              <a:gd name="connsiteY8" fmla="*/ 585321 h 1201731"/>
              <a:gd name="connsiteX9" fmla="*/ 611913 w 1218256"/>
              <a:gd name="connsiteY9" fmla="*/ 577876 h 1201731"/>
              <a:gd name="connsiteX10" fmla="*/ 567019 w 1218256"/>
              <a:gd name="connsiteY10" fmla="*/ 589044 h 1201731"/>
              <a:gd name="connsiteX11" fmla="*/ 552054 w 1218256"/>
              <a:gd name="connsiteY11" fmla="*/ 620065 h 1201731"/>
              <a:gd name="connsiteX12" fmla="*/ 562030 w 1218256"/>
              <a:gd name="connsiteY12" fmla="*/ 644882 h 1201731"/>
              <a:gd name="connsiteX13" fmla="*/ 598195 w 1218256"/>
              <a:gd name="connsiteY13" fmla="*/ 662254 h 1201731"/>
              <a:gd name="connsiteX14" fmla="*/ 629372 w 1218256"/>
              <a:gd name="connsiteY14" fmla="*/ 670940 h 1201731"/>
              <a:gd name="connsiteX15" fmla="*/ 696714 w 1218256"/>
              <a:gd name="connsiteY15" fmla="*/ 706925 h 1201731"/>
              <a:gd name="connsiteX16" fmla="*/ 721656 w 1218256"/>
              <a:gd name="connsiteY16" fmla="*/ 767726 h 1201731"/>
              <a:gd name="connsiteX17" fmla="*/ 712926 w 1218256"/>
              <a:gd name="connsiteY17" fmla="*/ 807434 h 1201731"/>
              <a:gd name="connsiteX18" fmla="*/ 689232 w 1218256"/>
              <a:gd name="connsiteY18" fmla="*/ 835973 h 1201731"/>
              <a:gd name="connsiteX19" fmla="*/ 651820 w 1218256"/>
              <a:gd name="connsiteY19" fmla="*/ 855827 h 1201731"/>
              <a:gd name="connsiteX20" fmla="*/ 624384 w 1218256"/>
              <a:gd name="connsiteY20" fmla="*/ 860791 h 1201731"/>
              <a:gd name="connsiteX21" fmla="*/ 624384 w 1218256"/>
              <a:gd name="connsiteY21" fmla="*/ 904220 h 1201731"/>
              <a:gd name="connsiteX22" fmla="*/ 606925 w 1218256"/>
              <a:gd name="connsiteY22" fmla="*/ 921592 h 1201731"/>
              <a:gd name="connsiteX23" fmla="*/ 589466 w 1218256"/>
              <a:gd name="connsiteY23" fmla="*/ 904220 h 1201731"/>
              <a:gd name="connsiteX24" fmla="*/ 589466 w 1218256"/>
              <a:gd name="connsiteY24" fmla="*/ 862031 h 1201731"/>
              <a:gd name="connsiteX25" fmla="*/ 557042 w 1218256"/>
              <a:gd name="connsiteY25" fmla="*/ 858309 h 1201731"/>
              <a:gd name="connsiteX26" fmla="*/ 523371 w 1218256"/>
              <a:gd name="connsiteY26" fmla="*/ 847141 h 1201731"/>
              <a:gd name="connsiteX27" fmla="*/ 500924 w 1218256"/>
              <a:gd name="connsiteY27" fmla="*/ 831010 h 1201731"/>
              <a:gd name="connsiteX28" fmla="*/ 492194 w 1218256"/>
              <a:gd name="connsiteY28" fmla="*/ 812397 h 1201731"/>
              <a:gd name="connsiteX29" fmla="*/ 499676 w 1218256"/>
              <a:gd name="connsiteY29" fmla="*/ 795025 h 1201731"/>
              <a:gd name="connsiteX30" fmla="*/ 548312 w 1218256"/>
              <a:gd name="connsiteY30" fmla="*/ 807434 h 1201731"/>
              <a:gd name="connsiteX31" fmla="*/ 599443 w 1218256"/>
              <a:gd name="connsiteY31" fmla="*/ 816120 h 1201731"/>
              <a:gd name="connsiteX32" fmla="*/ 648078 w 1218256"/>
              <a:gd name="connsiteY32" fmla="*/ 802470 h 1201731"/>
              <a:gd name="connsiteX33" fmla="*/ 664290 w 1218256"/>
              <a:gd name="connsiteY33" fmla="*/ 767726 h 1201731"/>
              <a:gd name="connsiteX34" fmla="*/ 651820 w 1218256"/>
              <a:gd name="connsiteY34" fmla="*/ 737946 h 1201731"/>
              <a:gd name="connsiteX35" fmla="*/ 613160 w 1218256"/>
              <a:gd name="connsiteY35" fmla="*/ 718092 h 1201731"/>
              <a:gd name="connsiteX36" fmla="*/ 574501 w 1218256"/>
              <a:gd name="connsiteY36" fmla="*/ 706925 h 1201731"/>
              <a:gd name="connsiteX37" fmla="*/ 540830 w 1218256"/>
              <a:gd name="connsiteY37" fmla="*/ 693275 h 1201731"/>
              <a:gd name="connsiteX38" fmla="*/ 515888 w 1218256"/>
              <a:gd name="connsiteY38" fmla="*/ 675903 h 1201731"/>
              <a:gd name="connsiteX39" fmla="*/ 499676 w 1218256"/>
              <a:gd name="connsiteY39" fmla="*/ 652327 h 1201731"/>
              <a:gd name="connsiteX40" fmla="*/ 494688 w 1218256"/>
              <a:gd name="connsiteY40" fmla="*/ 620065 h 1201731"/>
              <a:gd name="connsiteX41" fmla="*/ 524618 w 1218256"/>
              <a:gd name="connsiteY41" fmla="*/ 555540 h 1201731"/>
              <a:gd name="connsiteX42" fmla="*/ 589466 w 1218256"/>
              <a:gd name="connsiteY42" fmla="*/ 533205 h 1201731"/>
              <a:gd name="connsiteX43" fmla="*/ 589466 w 1218256"/>
              <a:gd name="connsiteY43" fmla="*/ 489775 h 1201731"/>
              <a:gd name="connsiteX44" fmla="*/ 606925 w 1218256"/>
              <a:gd name="connsiteY44" fmla="*/ 472403 h 1201731"/>
              <a:gd name="connsiteX45" fmla="*/ 610291 w 1218256"/>
              <a:gd name="connsiteY45" fmla="*/ 414028 h 1201731"/>
              <a:gd name="connsiteX46" fmla="*/ 325208 w 1218256"/>
              <a:gd name="connsiteY46" fmla="*/ 699112 h 1201731"/>
              <a:gd name="connsiteX47" fmla="*/ 610291 w 1218256"/>
              <a:gd name="connsiteY47" fmla="*/ 984195 h 1201731"/>
              <a:gd name="connsiteX48" fmla="*/ 895374 w 1218256"/>
              <a:gd name="connsiteY48" fmla="*/ 699112 h 1201731"/>
              <a:gd name="connsiteX49" fmla="*/ 610291 w 1218256"/>
              <a:gd name="connsiteY49" fmla="*/ 414028 h 1201731"/>
              <a:gd name="connsiteX50" fmla="*/ 610291 w 1218256"/>
              <a:gd name="connsiteY50" fmla="*/ 379018 h 1201731"/>
              <a:gd name="connsiteX51" fmla="*/ 930385 w 1218256"/>
              <a:gd name="connsiteY51" fmla="*/ 699112 h 1201731"/>
              <a:gd name="connsiteX52" fmla="*/ 610291 w 1218256"/>
              <a:gd name="connsiteY52" fmla="*/ 1020456 h 1201731"/>
              <a:gd name="connsiteX53" fmla="*/ 288947 w 1218256"/>
              <a:gd name="connsiteY53" fmla="*/ 699112 h 1201731"/>
              <a:gd name="connsiteX54" fmla="*/ 610291 w 1218256"/>
              <a:gd name="connsiteY54" fmla="*/ 379018 h 1201731"/>
              <a:gd name="connsiteX55" fmla="*/ 892938 w 1218256"/>
              <a:gd name="connsiteY55" fmla="*/ 36077 h 1201731"/>
              <a:gd name="connsiteX56" fmla="*/ 892938 w 1218256"/>
              <a:gd name="connsiteY56" fmla="*/ 204020 h 1201731"/>
              <a:gd name="connsiteX57" fmla="*/ 882980 w 1218256"/>
              <a:gd name="connsiteY57" fmla="*/ 218949 h 1201731"/>
              <a:gd name="connsiteX58" fmla="*/ 866800 w 1218256"/>
              <a:gd name="connsiteY58" fmla="*/ 218949 h 1201731"/>
              <a:gd name="connsiteX59" fmla="*/ 634051 w 1218256"/>
              <a:gd name="connsiteY59" fmla="*/ 92058 h 1201731"/>
              <a:gd name="connsiteX60" fmla="*/ 584265 w 1218256"/>
              <a:gd name="connsiteY60" fmla="*/ 92058 h 1201731"/>
              <a:gd name="connsiteX61" fmla="*/ 64003 w 1218256"/>
              <a:gd name="connsiteY61" fmla="*/ 376940 h 1201731"/>
              <a:gd name="connsiteX62" fmla="*/ 41599 w 1218256"/>
              <a:gd name="connsiteY62" fmla="*/ 451582 h 1201731"/>
              <a:gd name="connsiteX63" fmla="*/ 45333 w 1218256"/>
              <a:gd name="connsiteY63" fmla="*/ 455314 h 1201731"/>
              <a:gd name="connsiteX64" fmla="*/ 77694 w 1218256"/>
              <a:gd name="connsiteY64" fmla="*/ 482683 h 1201731"/>
              <a:gd name="connsiteX65" fmla="*/ 118768 w 1218256"/>
              <a:gd name="connsiteY65" fmla="*/ 477707 h 1201731"/>
              <a:gd name="connsiteX66" fmla="*/ 134948 w 1218256"/>
              <a:gd name="connsiteY66" fmla="*/ 473975 h 1201731"/>
              <a:gd name="connsiteX67" fmla="*/ 151128 w 1218256"/>
              <a:gd name="connsiteY67" fmla="*/ 477707 h 1201731"/>
              <a:gd name="connsiteX68" fmla="*/ 166064 w 1218256"/>
              <a:gd name="connsiteY68" fmla="*/ 505076 h 1201731"/>
              <a:gd name="connsiteX69" fmla="*/ 166064 w 1218256"/>
              <a:gd name="connsiteY69" fmla="*/ 1137042 h 1201731"/>
              <a:gd name="connsiteX70" fmla="*/ 194691 w 1218256"/>
              <a:gd name="connsiteY70" fmla="*/ 1165654 h 1201731"/>
              <a:gd name="connsiteX71" fmla="*/ 1023626 w 1218256"/>
              <a:gd name="connsiteY71" fmla="*/ 1165654 h 1201731"/>
              <a:gd name="connsiteX72" fmla="*/ 1052252 w 1218256"/>
              <a:gd name="connsiteY72" fmla="*/ 1137042 h 1201731"/>
              <a:gd name="connsiteX73" fmla="*/ 1051008 w 1218256"/>
              <a:gd name="connsiteY73" fmla="*/ 505076 h 1201731"/>
              <a:gd name="connsiteX74" fmla="*/ 1067188 w 1218256"/>
              <a:gd name="connsiteY74" fmla="*/ 476463 h 1201731"/>
              <a:gd name="connsiteX75" fmla="*/ 1097060 w 1218256"/>
              <a:gd name="connsiteY75" fmla="*/ 476463 h 1201731"/>
              <a:gd name="connsiteX76" fmla="*/ 1098304 w 1218256"/>
              <a:gd name="connsiteY76" fmla="*/ 477707 h 1201731"/>
              <a:gd name="connsiteX77" fmla="*/ 1140622 w 1218256"/>
              <a:gd name="connsiteY77" fmla="*/ 482683 h 1201731"/>
              <a:gd name="connsiteX78" fmla="*/ 1174228 w 1218256"/>
              <a:gd name="connsiteY78" fmla="*/ 455314 h 1201731"/>
              <a:gd name="connsiteX79" fmla="*/ 1175472 w 1218256"/>
              <a:gd name="connsiteY79" fmla="*/ 451582 h 1201731"/>
              <a:gd name="connsiteX80" fmla="*/ 1181696 w 1218256"/>
              <a:gd name="connsiteY80" fmla="*/ 410529 h 1201731"/>
              <a:gd name="connsiteX81" fmla="*/ 1154314 w 1218256"/>
              <a:gd name="connsiteY81" fmla="*/ 376940 h 1201731"/>
              <a:gd name="connsiteX82" fmla="*/ 1016158 w 1218256"/>
              <a:gd name="connsiteY82" fmla="*/ 298566 h 1201731"/>
              <a:gd name="connsiteX83" fmla="*/ 1007445 w 1218256"/>
              <a:gd name="connsiteY83" fmla="*/ 283638 h 1201731"/>
              <a:gd name="connsiteX84" fmla="*/ 1007445 w 1218256"/>
              <a:gd name="connsiteY84" fmla="*/ 36077 h 1201731"/>
              <a:gd name="connsiteX85" fmla="*/ 887959 w 1218256"/>
              <a:gd name="connsiteY85" fmla="*/ 0 h 1201731"/>
              <a:gd name="connsiteX86" fmla="*/ 1011179 w 1218256"/>
              <a:gd name="connsiteY86" fmla="*/ 0 h 1201731"/>
              <a:gd name="connsiteX87" fmla="*/ 1042295 w 1218256"/>
              <a:gd name="connsiteY87" fmla="*/ 31100 h 1201731"/>
              <a:gd name="connsiteX88" fmla="*/ 1042295 w 1218256"/>
              <a:gd name="connsiteY88" fmla="*/ 272442 h 1201731"/>
              <a:gd name="connsiteX89" fmla="*/ 1171738 w 1218256"/>
              <a:gd name="connsiteY89" fmla="*/ 345840 h 1201731"/>
              <a:gd name="connsiteX90" fmla="*/ 1214056 w 1218256"/>
              <a:gd name="connsiteY90" fmla="*/ 400577 h 1201731"/>
              <a:gd name="connsiteX91" fmla="*/ 1206589 w 1218256"/>
              <a:gd name="connsiteY91" fmla="*/ 468998 h 1201731"/>
              <a:gd name="connsiteX92" fmla="*/ 1205344 w 1218256"/>
              <a:gd name="connsiteY92" fmla="*/ 472731 h 1201731"/>
              <a:gd name="connsiteX93" fmla="*/ 1150580 w 1218256"/>
              <a:gd name="connsiteY93" fmla="*/ 516272 h 1201731"/>
              <a:gd name="connsiteX94" fmla="*/ 1087102 w 1218256"/>
              <a:gd name="connsiteY94" fmla="*/ 511296 h 1201731"/>
              <a:gd name="connsiteX95" fmla="*/ 1088347 w 1218256"/>
              <a:gd name="connsiteY95" fmla="*/ 1137042 h 1201731"/>
              <a:gd name="connsiteX96" fmla="*/ 1023626 w 1218256"/>
              <a:gd name="connsiteY96" fmla="*/ 1201731 h 1201731"/>
              <a:gd name="connsiteX97" fmla="*/ 194691 w 1218256"/>
              <a:gd name="connsiteY97" fmla="*/ 1201731 h 1201731"/>
              <a:gd name="connsiteX98" fmla="*/ 131214 w 1218256"/>
              <a:gd name="connsiteY98" fmla="*/ 1137042 h 1201731"/>
              <a:gd name="connsiteX99" fmla="*/ 129969 w 1218256"/>
              <a:gd name="connsiteY99" fmla="*/ 511296 h 1201731"/>
              <a:gd name="connsiteX100" fmla="*/ 67737 w 1218256"/>
              <a:gd name="connsiteY100" fmla="*/ 516272 h 1201731"/>
              <a:gd name="connsiteX101" fmla="*/ 12973 w 1218256"/>
              <a:gd name="connsiteY101" fmla="*/ 472731 h 1201731"/>
              <a:gd name="connsiteX102" fmla="*/ 11728 w 1218256"/>
              <a:gd name="connsiteY102" fmla="*/ 468998 h 1201731"/>
              <a:gd name="connsiteX103" fmla="*/ 46578 w 1218256"/>
              <a:gd name="connsiteY103" fmla="*/ 345840 h 1201731"/>
              <a:gd name="connsiteX104" fmla="*/ 566840 w 1218256"/>
              <a:gd name="connsiteY104" fmla="*/ 60957 h 1201731"/>
              <a:gd name="connsiteX105" fmla="*/ 651476 w 1218256"/>
              <a:gd name="connsiteY105" fmla="*/ 60957 h 1201731"/>
              <a:gd name="connsiteX106" fmla="*/ 856843 w 1218256"/>
              <a:gd name="connsiteY106" fmla="*/ 174164 h 1201731"/>
              <a:gd name="connsiteX107" fmla="*/ 856843 w 1218256"/>
              <a:gd name="connsiteY107" fmla="*/ 31100 h 1201731"/>
              <a:gd name="connsiteX108" fmla="*/ 887959 w 1218256"/>
              <a:gd name="connsiteY108" fmla="*/ 0 h 120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218256" h="1201731">
                <a:moveTo>
                  <a:pt x="606925" y="472403"/>
                </a:moveTo>
                <a:cubicBezTo>
                  <a:pt x="616902" y="472403"/>
                  <a:pt x="624384" y="481089"/>
                  <a:pt x="624384" y="489775"/>
                </a:cubicBezTo>
                <a:lnTo>
                  <a:pt x="624384" y="531964"/>
                </a:lnTo>
                <a:cubicBezTo>
                  <a:pt x="631866" y="533205"/>
                  <a:pt x="640596" y="533205"/>
                  <a:pt x="648078" y="535687"/>
                </a:cubicBezTo>
                <a:cubicBezTo>
                  <a:pt x="660549" y="536928"/>
                  <a:pt x="670526" y="540650"/>
                  <a:pt x="679255" y="544373"/>
                </a:cubicBezTo>
                <a:cubicBezTo>
                  <a:pt x="687985" y="549336"/>
                  <a:pt x="695467" y="553059"/>
                  <a:pt x="700456" y="558022"/>
                </a:cubicBezTo>
                <a:cubicBezTo>
                  <a:pt x="705444" y="564226"/>
                  <a:pt x="707938" y="570431"/>
                  <a:pt x="707938" y="575394"/>
                </a:cubicBezTo>
                <a:cubicBezTo>
                  <a:pt x="707938" y="581598"/>
                  <a:pt x="707938" y="586562"/>
                  <a:pt x="704197" y="590284"/>
                </a:cubicBezTo>
                <a:cubicBezTo>
                  <a:pt x="695467" y="602693"/>
                  <a:pt x="658055" y="585321"/>
                  <a:pt x="658055" y="585321"/>
                </a:cubicBezTo>
                <a:cubicBezTo>
                  <a:pt x="644337" y="580358"/>
                  <a:pt x="629372" y="577876"/>
                  <a:pt x="611913" y="577876"/>
                </a:cubicBezTo>
                <a:cubicBezTo>
                  <a:pt x="591960" y="577876"/>
                  <a:pt x="578242" y="581598"/>
                  <a:pt x="567019" y="589044"/>
                </a:cubicBezTo>
                <a:cubicBezTo>
                  <a:pt x="557042" y="597729"/>
                  <a:pt x="552054" y="607656"/>
                  <a:pt x="552054" y="620065"/>
                </a:cubicBezTo>
                <a:cubicBezTo>
                  <a:pt x="552054" y="631233"/>
                  <a:pt x="555795" y="638678"/>
                  <a:pt x="562030" y="644882"/>
                </a:cubicBezTo>
                <a:cubicBezTo>
                  <a:pt x="569513" y="652327"/>
                  <a:pt x="581983" y="657290"/>
                  <a:pt x="598195" y="662254"/>
                </a:cubicBezTo>
                <a:lnTo>
                  <a:pt x="629372" y="670940"/>
                </a:lnTo>
                <a:cubicBezTo>
                  <a:pt x="658055" y="679626"/>
                  <a:pt x="680502" y="692034"/>
                  <a:pt x="696714" y="706925"/>
                </a:cubicBezTo>
                <a:cubicBezTo>
                  <a:pt x="712926" y="721815"/>
                  <a:pt x="721656" y="742909"/>
                  <a:pt x="721656" y="767726"/>
                </a:cubicBezTo>
                <a:cubicBezTo>
                  <a:pt x="721656" y="782617"/>
                  <a:pt x="717915" y="795025"/>
                  <a:pt x="712926" y="807434"/>
                </a:cubicBezTo>
                <a:cubicBezTo>
                  <a:pt x="707938" y="817361"/>
                  <a:pt x="700456" y="828528"/>
                  <a:pt x="689232" y="835973"/>
                </a:cubicBezTo>
                <a:cubicBezTo>
                  <a:pt x="680502" y="844659"/>
                  <a:pt x="668032" y="852105"/>
                  <a:pt x="651820" y="855827"/>
                </a:cubicBezTo>
                <a:cubicBezTo>
                  <a:pt x="643090" y="858309"/>
                  <a:pt x="634361" y="859550"/>
                  <a:pt x="624384" y="860791"/>
                </a:cubicBezTo>
                <a:lnTo>
                  <a:pt x="624384" y="904220"/>
                </a:lnTo>
                <a:cubicBezTo>
                  <a:pt x="624384" y="914147"/>
                  <a:pt x="616902" y="921592"/>
                  <a:pt x="606925" y="921592"/>
                </a:cubicBezTo>
                <a:cubicBezTo>
                  <a:pt x="596948" y="921592"/>
                  <a:pt x="589466" y="914147"/>
                  <a:pt x="589466" y="904220"/>
                </a:cubicBezTo>
                <a:lnTo>
                  <a:pt x="589466" y="862031"/>
                </a:lnTo>
                <a:cubicBezTo>
                  <a:pt x="578242" y="860791"/>
                  <a:pt x="567019" y="860791"/>
                  <a:pt x="557042" y="858309"/>
                </a:cubicBezTo>
                <a:cubicBezTo>
                  <a:pt x="543324" y="855827"/>
                  <a:pt x="532100" y="852105"/>
                  <a:pt x="523371" y="847141"/>
                </a:cubicBezTo>
                <a:cubicBezTo>
                  <a:pt x="513394" y="843419"/>
                  <a:pt x="504665" y="837214"/>
                  <a:pt x="500924" y="831010"/>
                </a:cubicBezTo>
                <a:cubicBezTo>
                  <a:pt x="494688" y="826047"/>
                  <a:pt x="492194" y="819842"/>
                  <a:pt x="492194" y="812397"/>
                </a:cubicBezTo>
                <a:cubicBezTo>
                  <a:pt x="492194" y="806193"/>
                  <a:pt x="494688" y="801230"/>
                  <a:pt x="499676" y="795025"/>
                </a:cubicBezTo>
                <a:cubicBezTo>
                  <a:pt x="499676" y="795025"/>
                  <a:pt x="513394" y="777653"/>
                  <a:pt x="548312" y="807434"/>
                </a:cubicBezTo>
                <a:cubicBezTo>
                  <a:pt x="559536" y="816120"/>
                  <a:pt x="583231" y="816120"/>
                  <a:pt x="599443" y="816120"/>
                </a:cubicBezTo>
                <a:cubicBezTo>
                  <a:pt x="621890" y="816120"/>
                  <a:pt x="638102" y="812397"/>
                  <a:pt x="648078" y="802470"/>
                </a:cubicBezTo>
                <a:cubicBezTo>
                  <a:pt x="658055" y="793784"/>
                  <a:pt x="664290" y="782617"/>
                  <a:pt x="664290" y="767726"/>
                </a:cubicBezTo>
                <a:cubicBezTo>
                  <a:pt x="664290" y="756559"/>
                  <a:pt x="660549" y="745391"/>
                  <a:pt x="651820" y="737946"/>
                </a:cubicBezTo>
                <a:cubicBezTo>
                  <a:pt x="644337" y="730501"/>
                  <a:pt x="630619" y="724297"/>
                  <a:pt x="613160" y="718092"/>
                </a:cubicBezTo>
                <a:lnTo>
                  <a:pt x="574501" y="706925"/>
                </a:lnTo>
                <a:cubicBezTo>
                  <a:pt x="562030" y="703202"/>
                  <a:pt x="550807" y="699480"/>
                  <a:pt x="540830" y="693275"/>
                </a:cubicBezTo>
                <a:cubicBezTo>
                  <a:pt x="530853" y="688312"/>
                  <a:pt x="523371" y="683348"/>
                  <a:pt x="515888" y="675903"/>
                </a:cubicBezTo>
                <a:cubicBezTo>
                  <a:pt x="508406" y="669699"/>
                  <a:pt x="503418" y="661013"/>
                  <a:pt x="499676" y="652327"/>
                </a:cubicBezTo>
                <a:cubicBezTo>
                  <a:pt x="495935" y="642400"/>
                  <a:pt x="494688" y="632473"/>
                  <a:pt x="494688" y="620065"/>
                </a:cubicBezTo>
                <a:cubicBezTo>
                  <a:pt x="494688" y="592766"/>
                  <a:pt x="504665" y="571672"/>
                  <a:pt x="524618" y="555540"/>
                </a:cubicBezTo>
                <a:cubicBezTo>
                  <a:pt x="542077" y="543132"/>
                  <a:pt x="563277" y="535687"/>
                  <a:pt x="589466" y="533205"/>
                </a:cubicBezTo>
                <a:lnTo>
                  <a:pt x="589466" y="489775"/>
                </a:lnTo>
                <a:cubicBezTo>
                  <a:pt x="589466" y="481089"/>
                  <a:pt x="596948" y="472403"/>
                  <a:pt x="606925" y="472403"/>
                </a:cubicBezTo>
                <a:close/>
                <a:moveTo>
                  <a:pt x="610291" y="414028"/>
                </a:moveTo>
                <a:cubicBezTo>
                  <a:pt x="452745" y="414028"/>
                  <a:pt x="325208" y="541566"/>
                  <a:pt x="325208" y="699112"/>
                </a:cubicBezTo>
                <a:cubicBezTo>
                  <a:pt x="325208" y="856658"/>
                  <a:pt x="452745" y="984195"/>
                  <a:pt x="610291" y="984195"/>
                </a:cubicBezTo>
                <a:cubicBezTo>
                  <a:pt x="767837" y="984195"/>
                  <a:pt x="895374" y="856658"/>
                  <a:pt x="895374" y="699112"/>
                </a:cubicBezTo>
                <a:cubicBezTo>
                  <a:pt x="895374" y="541566"/>
                  <a:pt x="767837" y="414028"/>
                  <a:pt x="610291" y="414028"/>
                </a:cubicBezTo>
                <a:close/>
                <a:moveTo>
                  <a:pt x="610291" y="379018"/>
                </a:moveTo>
                <a:cubicBezTo>
                  <a:pt x="786593" y="379018"/>
                  <a:pt x="930385" y="522810"/>
                  <a:pt x="930385" y="699112"/>
                </a:cubicBezTo>
                <a:cubicBezTo>
                  <a:pt x="930385" y="876664"/>
                  <a:pt x="786593" y="1020456"/>
                  <a:pt x="610291" y="1020456"/>
                </a:cubicBezTo>
                <a:cubicBezTo>
                  <a:pt x="432739" y="1020456"/>
                  <a:pt x="288947" y="876664"/>
                  <a:pt x="288947" y="699112"/>
                </a:cubicBezTo>
                <a:cubicBezTo>
                  <a:pt x="288947" y="522810"/>
                  <a:pt x="432739" y="379018"/>
                  <a:pt x="610291" y="379018"/>
                </a:cubicBezTo>
                <a:close/>
                <a:moveTo>
                  <a:pt x="892938" y="36077"/>
                </a:moveTo>
                <a:lnTo>
                  <a:pt x="892938" y="204020"/>
                </a:lnTo>
                <a:cubicBezTo>
                  <a:pt x="892938" y="208996"/>
                  <a:pt x="889204" y="215217"/>
                  <a:pt x="882980" y="218949"/>
                </a:cubicBezTo>
                <a:cubicBezTo>
                  <a:pt x="878002" y="221437"/>
                  <a:pt x="871779" y="221437"/>
                  <a:pt x="866800" y="218949"/>
                </a:cubicBezTo>
                <a:lnTo>
                  <a:pt x="634051" y="92058"/>
                </a:lnTo>
                <a:cubicBezTo>
                  <a:pt x="619115" y="83350"/>
                  <a:pt x="599201" y="83350"/>
                  <a:pt x="584265" y="92058"/>
                </a:cubicBezTo>
                <a:lnTo>
                  <a:pt x="64003" y="376940"/>
                </a:lnTo>
                <a:cubicBezTo>
                  <a:pt x="37866" y="391869"/>
                  <a:pt x="26664" y="425457"/>
                  <a:pt x="41599" y="451582"/>
                </a:cubicBezTo>
                <a:lnTo>
                  <a:pt x="45333" y="455314"/>
                </a:lnTo>
                <a:cubicBezTo>
                  <a:pt x="51557" y="468998"/>
                  <a:pt x="62758" y="478951"/>
                  <a:pt x="77694" y="482683"/>
                </a:cubicBezTo>
                <a:cubicBezTo>
                  <a:pt x="91385" y="486415"/>
                  <a:pt x="106321" y="485171"/>
                  <a:pt x="118768" y="477707"/>
                </a:cubicBezTo>
                <a:cubicBezTo>
                  <a:pt x="123746" y="475219"/>
                  <a:pt x="128725" y="473975"/>
                  <a:pt x="134948" y="473975"/>
                </a:cubicBezTo>
                <a:cubicBezTo>
                  <a:pt x="139927" y="473975"/>
                  <a:pt x="144905" y="475219"/>
                  <a:pt x="151128" y="477707"/>
                </a:cubicBezTo>
                <a:cubicBezTo>
                  <a:pt x="159841" y="483927"/>
                  <a:pt x="166064" y="493879"/>
                  <a:pt x="166064" y="505076"/>
                </a:cubicBezTo>
                <a:lnTo>
                  <a:pt x="166064" y="1137042"/>
                </a:lnTo>
                <a:cubicBezTo>
                  <a:pt x="166064" y="1153214"/>
                  <a:pt x="178511" y="1165654"/>
                  <a:pt x="194691" y="1165654"/>
                </a:cubicBezTo>
                <a:lnTo>
                  <a:pt x="1023626" y="1165654"/>
                </a:lnTo>
                <a:cubicBezTo>
                  <a:pt x="1039806" y="1165654"/>
                  <a:pt x="1052252" y="1153214"/>
                  <a:pt x="1052252" y="1137042"/>
                </a:cubicBezTo>
                <a:lnTo>
                  <a:pt x="1051008" y="505076"/>
                </a:lnTo>
                <a:cubicBezTo>
                  <a:pt x="1051008" y="492635"/>
                  <a:pt x="1057231" y="482683"/>
                  <a:pt x="1067188" y="476463"/>
                </a:cubicBezTo>
                <a:cubicBezTo>
                  <a:pt x="1075901" y="471486"/>
                  <a:pt x="1088347" y="471486"/>
                  <a:pt x="1097060" y="476463"/>
                </a:cubicBezTo>
                <a:lnTo>
                  <a:pt x="1098304" y="477707"/>
                </a:lnTo>
                <a:cubicBezTo>
                  <a:pt x="1111996" y="485171"/>
                  <a:pt x="1126931" y="486415"/>
                  <a:pt x="1140622" y="482683"/>
                </a:cubicBezTo>
                <a:cubicBezTo>
                  <a:pt x="1155558" y="478951"/>
                  <a:pt x="1166760" y="468998"/>
                  <a:pt x="1174228" y="455314"/>
                </a:cubicBezTo>
                <a:lnTo>
                  <a:pt x="1175472" y="451582"/>
                </a:lnTo>
                <a:cubicBezTo>
                  <a:pt x="1182940" y="439142"/>
                  <a:pt x="1185430" y="424213"/>
                  <a:pt x="1181696" y="410529"/>
                </a:cubicBezTo>
                <a:cubicBezTo>
                  <a:pt x="1176717" y="395601"/>
                  <a:pt x="1168004" y="384404"/>
                  <a:pt x="1154314" y="376940"/>
                </a:cubicBezTo>
                <a:lnTo>
                  <a:pt x="1016158" y="298566"/>
                </a:lnTo>
                <a:cubicBezTo>
                  <a:pt x="1011179" y="296078"/>
                  <a:pt x="1007445" y="289858"/>
                  <a:pt x="1007445" y="283638"/>
                </a:cubicBezTo>
                <a:lnTo>
                  <a:pt x="1007445" y="36077"/>
                </a:lnTo>
                <a:close/>
                <a:moveTo>
                  <a:pt x="887959" y="0"/>
                </a:moveTo>
                <a:lnTo>
                  <a:pt x="1011179" y="0"/>
                </a:lnTo>
                <a:cubicBezTo>
                  <a:pt x="1028604" y="0"/>
                  <a:pt x="1042295" y="13684"/>
                  <a:pt x="1042295" y="31100"/>
                </a:cubicBezTo>
                <a:lnTo>
                  <a:pt x="1042295" y="272442"/>
                </a:lnTo>
                <a:lnTo>
                  <a:pt x="1171738" y="345840"/>
                </a:lnTo>
                <a:cubicBezTo>
                  <a:pt x="1192898" y="357036"/>
                  <a:pt x="1207833" y="376940"/>
                  <a:pt x="1214056" y="400577"/>
                </a:cubicBezTo>
                <a:cubicBezTo>
                  <a:pt x="1221524" y="422969"/>
                  <a:pt x="1219035" y="447850"/>
                  <a:pt x="1206589" y="468998"/>
                </a:cubicBezTo>
                <a:lnTo>
                  <a:pt x="1205344" y="472731"/>
                </a:lnTo>
                <a:cubicBezTo>
                  <a:pt x="1192898" y="493879"/>
                  <a:pt x="1174228" y="510052"/>
                  <a:pt x="1150580" y="516272"/>
                </a:cubicBezTo>
                <a:cubicBezTo>
                  <a:pt x="1129420" y="522492"/>
                  <a:pt x="1107017" y="520004"/>
                  <a:pt x="1087102" y="511296"/>
                </a:cubicBezTo>
                <a:lnTo>
                  <a:pt x="1088347" y="1137042"/>
                </a:lnTo>
                <a:cubicBezTo>
                  <a:pt x="1088347" y="1171874"/>
                  <a:pt x="1058476" y="1201731"/>
                  <a:pt x="1023626" y="1201731"/>
                </a:cubicBezTo>
                <a:lnTo>
                  <a:pt x="194691" y="1201731"/>
                </a:lnTo>
                <a:cubicBezTo>
                  <a:pt x="158596" y="1201731"/>
                  <a:pt x="131214" y="1171874"/>
                  <a:pt x="131214" y="1137042"/>
                </a:cubicBezTo>
                <a:lnTo>
                  <a:pt x="129969" y="511296"/>
                </a:lnTo>
                <a:cubicBezTo>
                  <a:pt x="110055" y="520004"/>
                  <a:pt x="88896" y="521248"/>
                  <a:pt x="67737" y="516272"/>
                </a:cubicBezTo>
                <a:cubicBezTo>
                  <a:pt x="44089" y="510052"/>
                  <a:pt x="25419" y="493879"/>
                  <a:pt x="12973" y="472731"/>
                </a:cubicBezTo>
                <a:lnTo>
                  <a:pt x="11728" y="468998"/>
                </a:lnTo>
                <a:cubicBezTo>
                  <a:pt x="-13165" y="425457"/>
                  <a:pt x="3015" y="369476"/>
                  <a:pt x="46578" y="345840"/>
                </a:cubicBezTo>
                <a:lnTo>
                  <a:pt x="566840" y="60957"/>
                </a:lnTo>
                <a:cubicBezTo>
                  <a:pt x="594222" y="46029"/>
                  <a:pt x="625339" y="46029"/>
                  <a:pt x="651476" y="60957"/>
                </a:cubicBezTo>
                <a:lnTo>
                  <a:pt x="856843" y="174164"/>
                </a:lnTo>
                <a:lnTo>
                  <a:pt x="856843" y="31100"/>
                </a:lnTo>
                <a:cubicBezTo>
                  <a:pt x="856843" y="13684"/>
                  <a:pt x="871779" y="0"/>
                  <a:pt x="8879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663">
            <a:extLst>
              <a:ext uri="{FF2B5EF4-FFF2-40B4-BE49-F238E27FC236}">
                <a16:creationId xmlns:a16="http://schemas.microsoft.com/office/drawing/2014/main" id="{39B01BAB-63C9-4C4B-B0A0-07EF7775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885" y="6050526"/>
            <a:ext cx="4152744" cy="2076371"/>
          </a:xfrm>
          <a:custGeom>
            <a:avLst/>
            <a:gdLst>
              <a:gd name="T0" fmla="*/ 1666 w 3334"/>
              <a:gd name="T1" fmla="*/ 0 h 1666"/>
              <a:gd name="T2" fmla="*/ 1666 w 3334"/>
              <a:gd name="T3" fmla="*/ 0 h 1666"/>
              <a:gd name="T4" fmla="*/ 0 w 3334"/>
              <a:gd name="T5" fmla="*/ 1665 h 1666"/>
              <a:gd name="T6" fmla="*/ 3333 w 3334"/>
              <a:gd name="T7" fmla="*/ 1665 h 1666"/>
              <a:gd name="T8" fmla="*/ 3333 w 3334"/>
              <a:gd name="T9" fmla="*/ 1665 h 1666"/>
              <a:gd name="T10" fmla="*/ 1666 w 3334"/>
              <a:gd name="T11" fmla="*/ 0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6">
                <a:moveTo>
                  <a:pt x="1666" y="0"/>
                </a:moveTo>
                <a:lnTo>
                  <a:pt x="1666" y="0"/>
                </a:lnTo>
                <a:cubicBezTo>
                  <a:pt x="746" y="0"/>
                  <a:pt x="0" y="745"/>
                  <a:pt x="0" y="1665"/>
                </a:cubicBezTo>
                <a:lnTo>
                  <a:pt x="3333" y="1665"/>
                </a:lnTo>
                <a:lnTo>
                  <a:pt x="3333" y="1665"/>
                </a:lnTo>
                <a:cubicBezTo>
                  <a:pt x="3333" y="745"/>
                  <a:pt x="2587" y="0"/>
                  <a:pt x="1666" y="0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664">
            <a:extLst>
              <a:ext uri="{FF2B5EF4-FFF2-40B4-BE49-F238E27FC236}">
                <a16:creationId xmlns:a16="http://schemas.microsoft.com/office/drawing/2014/main" id="{25CD327A-5243-2C46-AB57-CE96813A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885" y="8121405"/>
            <a:ext cx="4152744" cy="2076371"/>
          </a:xfrm>
          <a:custGeom>
            <a:avLst/>
            <a:gdLst>
              <a:gd name="T0" fmla="*/ 1666 w 3334"/>
              <a:gd name="T1" fmla="*/ 1666 h 1667"/>
              <a:gd name="T2" fmla="*/ 1666 w 3334"/>
              <a:gd name="T3" fmla="*/ 1666 h 1667"/>
              <a:gd name="T4" fmla="*/ 3333 w 3334"/>
              <a:gd name="T5" fmla="*/ 0 h 1667"/>
              <a:gd name="T6" fmla="*/ 0 w 3334"/>
              <a:gd name="T7" fmla="*/ 0 h 1667"/>
              <a:gd name="T8" fmla="*/ 0 w 3334"/>
              <a:gd name="T9" fmla="*/ 0 h 1667"/>
              <a:gd name="T10" fmla="*/ 1666 w 3334"/>
              <a:gd name="T11" fmla="*/ 1666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1667">
                <a:moveTo>
                  <a:pt x="1666" y="1666"/>
                </a:moveTo>
                <a:lnTo>
                  <a:pt x="1666" y="1666"/>
                </a:lnTo>
                <a:cubicBezTo>
                  <a:pt x="2587" y="1666"/>
                  <a:pt x="3333" y="920"/>
                  <a:pt x="3333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920"/>
                  <a:pt x="746" y="1666"/>
                  <a:pt x="1666" y="1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18595C8-7C7D-314D-B443-E4434377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19" y="8374083"/>
            <a:ext cx="1355538" cy="1355539"/>
          </a:xfrm>
          <a:custGeom>
            <a:avLst/>
            <a:gdLst>
              <a:gd name="connsiteX0" fmla="*/ 867119 w 1355538"/>
              <a:gd name="connsiteY0" fmla="*/ 483389 h 1355539"/>
              <a:gd name="connsiteX1" fmla="*/ 886998 w 1355538"/>
              <a:gd name="connsiteY1" fmla="*/ 487091 h 1355539"/>
              <a:gd name="connsiteX2" fmla="*/ 904393 w 1355538"/>
              <a:gd name="connsiteY2" fmla="*/ 496963 h 1355539"/>
              <a:gd name="connsiteX3" fmla="*/ 911848 w 1355538"/>
              <a:gd name="connsiteY3" fmla="*/ 503132 h 1355539"/>
              <a:gd name="connsiteX4" fmla="*/ 919302 w 1355538"/>
              <a:gd name="connsiteY4" fmla="*/ 496963 h 1355539"/>
              <a:gd name="connsiteX5" fmla="*/ 956576 w 1355538"/>
              <a:gd name="connsiteY5" fmla="*/ 483389 h 1355539"/>
              <a:gd name="connsiteX6" fmla="*/ 978941 w 1355538"/>
              <a:gd name="connsiteY6" fmla="*/ 488325 h 1355539"/>
              <a:gd name="connsiteX7" fmla="*/ 997578 w 1355538"/>
              <a:gd name="connsiteY7" fmla="*/ 500664 h 1355539"/>
              <a:gd name="connsiteX8" fmla="*/ 1011245 w 1355538"/>
              <a:gd name="connsiteY8" fmla="*/ 519174 h 1355539"/>
              <a:gd name="connsiteX9" fmla="*/ 1014973 w 1355538"/>
              <a:gd name="connsiteY9" fmla="*/ 540151 h 1355539"/>
              <a:gd name="connsiteX10" fmla="*/ 1014973 w 1355538"/>
              <a:gd name="connsiteY10" fmla="*/ 640101 h 1355539"/>
              <a:gd name="connsiteX11" fmla="*/ 1011245 w 1355538"/>
              <a:gd name="connsiteY11" fmla="*/ 648739 h 1355539"/>
              <a:gd name="connsiteX12" fmla="*/ 1001305 w 1355538"/>
              <a:gd name="connsiteY12" fmla="*/ 652441 h 1355539"/>
              <a:gd name="connsiteX13" fmla="*/ 991366 w 1355538"/>
              <a:gd name="connsiteY13" fmla="*/ 648739 h 1355539"/>
              <a:gd name="connsiteX14" fmla="*/ 986396 w 1355538"/>
              <a:gd name="connsiteY14" fmla="*/ 638868 h 1355539"/>
              <a:gd name="connsiteX15" fmla="*/ 986396 w 1355538"/>
              <a:gd name="connsiteY15" fmla="*/ 541385 h 1355539"/>
              <a:gd name="connsiteX16" fmla="*/ 977698 w 1355538"/>
              <a:gd name="connsiteY16" fmla="*/ 520408 h 1355539"/>
              <a:gd name="connsiteX17" fmla="*/ 956576 w 1355538"/>
              <a:gd name="connsiteY17" fmla="*/ 513004 h 1355539"/>
              <a:gd name="connsiteX18" fmla="*/ 936697 w 1355538"/>
              <a:gd name="connsiteY18" fmla="*/ 519174 h 1355539"/>
              <a:gd name="connsiteX19" fmla="*/ 926757 w 1355538"/>
              <a:gd name="connsiteY19" fmla="*/ 541385 h 1355539"/>
              <a:gd name="connsiteX20" fmla="*/ 926757 w 1355538"/>
              <a:gd name="connsiteY20" fmla="*/ 638868 h 1355539"/>
              <a:gd name="connsiteX21" fmla="*/ 921787 w 1355538"/>
              <a:gd name="connsiteY21" fmla="*/ 648739 h 1355539"/>
              <a:gd name="connsiteX22" fmla="*/ 911848 w 1355538"/>
              <a:gd name="connsiteY22" fmla="*/ 652441 h 1355539"/>
              <a:gd name="connsiteX23" fmla="*/ 901908 w 1355538"/>
              <a:gd name="connsiteY23" fmla="*/ 648739 h 1355539"/>
              <a:gd name="connsiteX24" fmla="*/ 898180 w 1355538"/>
              <a:gd name="connsiteY24" fmla="*/ 640101 h 1355539"/>
              <a:gd name="connsiteX25" fmla="*/ 898180 w 1355538"/>
              <a:gd name="connsiteY25" fmla="*/ 541385 h 1355539"/>
              <a:gd name="connsiteX26" fmla="*/ 888241 w 1355538"/>
              <a:gd name="connsiteY26" fmla="*/ 520408 h 1355539"/>
              <a:gd name="connsiteX27" fmla="*/ 867119 w 1355538"/>
              <a:gd name="connsiteY27" fmla="*/ 513004 h 1355539"/>
              <a:gd name="connsiteX28" fmla="*/ 845997 w 1355538"/>
              <a:gd name="connsiteY28" fmla="*/ 520408 h 1355539"/>
              <a:gd name="connsiteX29" fmla="*/ 837299 w 1355538"/>
              <a:gd name="connsiteY29" fmla="*/ 541385 h 1355539"/>
              <a:gd name="connsiteX30" fmla="*/ 837299 w 1355538"/>
              <a:gd name="connsiteY30" fmla="*/ 641335 h 1355539"/>
              <a:gd name="connsiteX31" fmla="*/ 832329 w 1355538"/>
              <a:gd name="connsiteY31" fmla="*/ 648739 h 1355539"/>
              <a:gd name="connsiteX32" fmla="*/ 822390 w 1355538"/>
              <a:gd name="connsiteY32" fmla="*/ 652441 h 1355539"/>
              <a:gd name="connsiteX33" fmla="*/ 816177 w 1355538"/>
              <a:gd name="connsiteY33" fmla="*/ 651207 h 1355539"/>
              <a:gd name="connsiteX34" fmla="*/ 812450 w 1355538"/>
              <a:gd name="connsiteY34" fmla="*/ 648739 h 1355539"/>
              <a:gd name="connsiteX35" fmla="*/ 808722 w 1355538"/>
              <a:gd name="connsiteY35" fmla="*/ 643803 h 1355539"/>
              <a:gd name="connsiteX36" fmla="*/ 807480 w 1355538"/>
              <a:gd name="connsiteY36" fmla="*/ 638868 h 1355539"/>
              <a:gd name="connsiteX37" fmla="*/ 807480 w 1355538"/>
              <a:gd name="connsiteY37" fmla="*/ 540151 h 1355539"/>
              <a:gd name="connsiteX38" fmla="*/ 812450 w 1355538"/>
              <a:gd name="connsiteY38" fmla="*/ 519174 h 1355539"/>
              <a:gd name="connsiteX39" fmla="*/ 824875 w 1355538"/>
              <a:gd name="connsiteY39" fmla="*/ 500664 h 1355539"/>
              <a:gd name="connsiteX40" fmla="*/ 843512 w 1355538"/>
              <a:gd name="connsiteY40" fmla="*/ 488325 h 1355539"/>
              <a:gd name="connsiteX41" fmla="*/ 867119 w 1355538"/>
              <a:gd name="connsiteY41" fmla="*/ 483389 h 1355539"/>
              <a:gd name="connsiteX42" fmla="*/ 1083876 w 1355538"/>
              <a:gd name="connsiteY42" fmla="*/ 422966 h 1355539"/>
              <a:gd name="connsiteX43" fmla="*/ 1107596 w 1355538"/>
              <a:gd name="connsiteY43" fmla="*/ 426682 h 1355539"/>
              <a:gd name="connsiteX44" fmla="*/ 1123826 w 1355538"/>
              <a:gd name="connsiteY44" fmla="*/ 435352 h 1355539"/>
              <a:gd name="connsiteX45" fmla="*/ 1135061 w 1355538"/>
              <a:gd name="connsiteY45" fmla="*/ 448977 h 1355539"/>
              <a:gd name="connsiteX46" fmla="*/ 1140055 w 1355538"/>
              <a:gd name="connsiteY46" fmla="*/ 465079 h 1355539"/>
              <a:gd name="connsiteX47" fmla="*/ 1126323 w 1355538"/>
              <a:gd name="connsiteY47" fmla="*/ 489851 h 1355539"/>
              <a:gd name="connsiteX48" fmla="*/ 1082628 w 1355538"/>
              <a:gd name="connsiteY48" fmla="*/ 522055 h 1355539"/>
              <a:gd name="connsiteX49" fmla="*/ 1128819 w 1355538"/>
              <a:gd name="connsiteY49" fmla="*/ 522055 h 1355539"/>
              <a:gd name="connsiteX50" fmla="*/ 1137558 w 1355538"/>
              <a:gd name="connsiteY50" fmla="*/ 525770 h 1355539"/>
              <a:gd name="connsiteX51" fmla="*/ 1141304 w 1355538"/>
              <a:gd name="connsiteY51" fmla="*/ 534441 h 1355539"/>
              <a:gd name="connsiteX52" fmla="*/ 1137558 w 1355538"/>
              <a:gd name="connsiteY52" fmla="*/ 543111 h 1355539"/>
              <a:gd name="connsiteX53" fmla="*/ 1128819 w 1355538"/>
              <a:gd name="connsiteY53" fmla="*/ 548065 h 1355539"/>
              <a:gd name="connsiteX54" fmla="*/ 1047672 w 1355538"/>
              <a:gd name="connsiteY54" fmla="*/ 548065 h 1355539"/>
              <a:gd name="connsiteX55" fmla="*/ 1040182 w 1355538"/>
              <a:gd name="connsiteY55" fmla="*/ 545588 h 1355539"/>
              <a:gd name="connsiteX56" fmla="*/ 1035188 w 1355538"/>
              <a:gd name="connsiteY56" fmla="*/ 539395 h 1355539"/>
              <a:gd name="connsiteX57" fmla="*/ 1033939 w 1355538"/>
              <a:gd name="connsiteY57" fmla="*/ 531963 h 1355539"/>
              <a:gd name="connsiteX58" fmla="*/ 1041430 w 1355538"/>
              <a:gd name="connsiteY58" fmla="*/ 523293 h 1355539"/>
              <a:gd name="connsiteX59" fmla="*/ 1102603 w 1355538"/>
              <a:gd name="connsiteY59" fmla="*/ 477465 h 1355539"/>
              <a:gd name="connsiteX60" fmla="*/ 1110093 w 1355538"/>
              <a:gd name="connsiteY60" fmla="*/ 465079 h 1355539"/>
              <a:gd name="connsiteX61" fmla="*/ 1102603 w 1355538"/>
              <a:gd name="connsiteY61" fmla="*/ 451454 h 1355539"/>
              <a:gd name="connsiteX62" fmla="*/ 1088870 w 1355538"/>
              <a:gd name="connsiteY62" fmla="*/ 447738 h 1355539"/>
              <a:gd name="connsiteX63" fmla="*/ 1086373 w 1355538"/>
              <a:gd name="connsiteY63" fmla="*/ 447738 h 1355539"/>
              <a:gd name="connsiteX64" fmla="*/ 1070144 w 1355538"/>
              <a:gd name="connsiteY64" fmla="*/ 451454 h 1355539"/>
              <a:gd name="connsiteX65" fmla="*/ 1058908 w 1355538"/>
              <a:gd name="connsiteY65" fmla="*/ 463840 h 1355539"/>
              <a:gd name="connsiteX66" fmla="*/ 1053914 w 1355538"/>
              <a:gd name="connsiteY66" fmla="*/ 471272 h 1355539"/>
              <a:gd name="connsiteX67" fmla="*/ 1047672 w 1355538"/>
              <a:gd name="connsiteY67" fmla="*/ 472510 h 1355539"/>
              <a:gd name="connsiteX68" fmla="*/ 1037685 w 1355538"/>
              <a:gd name="connsiteY68" fmla="*/ 468794 h 1355539"/>
              <a:gd name="connsiteX69" fmla="*/ 1033939 w 1355538"/>
              <a:gd name="connsiteY69" fmla="*/ 458886 h 1355539"/>
              <a:gd name="connsiteX70" fmla="*/ 1038933 w 1355538"/>
              <a:gd name="connsiteY70" fmla="*/ 446500 h 1355539"/>
              <a:gd name="connsiteX71" fmla="*/ 1055163 w 1355538"/>
              <a:gd name="connsiteY71" fmla="*/ 432875 h 1355539"/>
              <a:gd name="connsiteX72" fmla="*/ 1072640 w 1355538"/>
              <a:gd name="connsiteY72" fmla="*/ 424205 h 1355539"/>
              <a:gd name="connsiteX73" fmla="*/ 1083876 w 1355538"/>
              <a:gd name="connsiteY73" fmla="*/ 422966 h 1355539"/>
              <a:gd name="connsiteX74" fmla="*/ 48635 w 1355538"/>
              <a:gd name="connsiteY74" fmla="*/ 0 h 1355539"/>
              <a:gd name="connsiteX75" fmla="*/ 1305656 w 1355538"/>
              <a:gd name="connsiteY75" fmla="*/ 0 h 1355539"/>
              <a:gd name="connsiteX76" fmla="*/ 1355538 w 1355538"/>
              <a:gd name="connsiteY76" fmla="*/ 49836 h 1355539"/>
              <a:gd name="connsiteX77" fmla="*/ 1355538 w 1355538"/>
              <a:gd name="connsiteY77" fmla="*/ 741310 h 1355539"/>
              <a:gd name="connsiteX78" fmla="*/ 1305656 w 1355538"/>
              <a:gd name="connsiteY78" fmla="*/ 789901 h 1355539"/>
              <a:gd name="connsiteX79" fmla="*/ 728274 w 1355538"/>
              <a:gd name="connsiteY79" fmla="*/ 789901 h 1355539"/>
              <a:gd name="connsiteX80" fmla="*/ 713310 w 1355538"/>
              <a:gd name="connsiteY80" fmla="*/ 803605 h 1355539"/>
              <a:gd name="connsiteX81" fmla="*/ 713310 w 1355538"/>
              <a:gd name="connsiteY81" fmla="*/ 1305703 h 1355539"/>
              <a:gd name="connsiteX82" fmla="*/ 664675 w 1355538"/>
              <a:gd name="connsiteY82" fmla="*/ 1355539 h 1355539"/>
              <a:gd name="connsiteX83" fmla="*/ 356655 w 1355538"/>
              <a:gd name="connsiteY83" fmla="*/ 1355539 h 1355539"/>
              <a:gd name="connsiteX84" fmla="*/ 339196 w 1355538"/>
              <a:gd name="connsiteY84" fmla="*/ 1336851 h 1355539"/>
              <a:gd name="connsiteX85" fmla="*/ 356655 w 1355538"/>
              <a:gd name="connsiteY85" fmla="*/ 1319408 h 1355539"/>
              <a:gd name="connsiteX86" fmla="*/ 664675 w 1355538"/>
              <a:gd name="connsiteY86" fmla="*/ 1319408 h 1355539"/>
              <a:gd name="connsiteX87" fmla="*/ 678392 w 1355538"/>
              <a:gd name="connsiteY87" fmla="*/ 1305703 h 1355539"/>
              <a:gd name="connsiteX88" fmla="*/ 678392 w 1355538"/>
              <a:gd name="connsiteY88" fmla="*/ 803605 h 1355539"/>
              <a:gd name="connsiteX89" fmla="*/ 728274 w 1355538"/>
              <a:gd name="connsiteY89" fmla="*/ 755015 h 1355539"/>
              <a:gd name="connsiteX90" fmla="*/ 1305656 w 1355538"/>
              <a:gd name="connsiteY90" fmla="*/ 755015 h 1355539"/>
              <a:gd name="connsiteX91" fmla="*/ 1319374 w 1355538"/>
              <a:gd name="connsiteY91" fmla="*/ 741310 h 1355539"/>
              <a:gd name="connsiteX92" fmla="*/ 1319374 w 1355538"/>
              <a:gd name="connsiteY92" fmla="*/ 337639 h 1355539"/>
              <a:gd name="connsiteX93" fmla="*/ 626017 w 1355538"/>
              <a:gd name="connsiteY93" fmla="*/ 337639 h 1355539"/>
              <a:gd name="connsiteX94" fmla="*/ 601076 w 1355538"/>
              <a:gd name="connsiteY94" fmla="*/ 362557 h 1355539"/>
              <a:gd name="connsiteX95" fmla="*/ 601076 w 1355538"/>
              <a:gd name="connsiteY95" fmla="*/ 550688 h 1355539"/>
              <a:gd name="connsiteX96" fmla="*/ 583617 w 1355538"/>
              <a:gd name="connsiteY96" fmla="*/ 568130 h 1355539"/>
              <a:gd name="connsiteX97" fmla="*/ 566158 w 1355538"/>
              <a:gd name="connsiteY97" fmla="*/ 550688 h 1355539"/>
              <a:gd name="connsiteX98" fmla="*/ 566158 w 1355538"/>
              <a:gd name="connsiteY98" fmla="*/ 488393 h 1355539"/>
              <a:gd name="connsiteX99" fmla="*/ 244421 w 1355538"/>
              <a:gd name="connsiteY99" fmla="*/ 488393 h 1355539"/>
              <a:gd name="connsiteX100" fmla="*/ 225715 w 1355538"/>
              <a:gd name="connsiteY100" fmla="*/ 469704 h 1355539"/>
              <a:gd name="connsiteX101" fmla="*/ 244421 w 1355538"/>
              <a:gd name="connsiteY101" fmla="*/ 452262 h 1355539"/>
              <a:gd name="connsiteX102" fmla="*/ 566158 w 1355538"/>
              <a:gd name="connsiteY102" fmla="*/ 452262 h 1355539"/>
              <a:gd name="connsiteX103" fmla="*/ 566158 w 1355538"/>
              <a:gd name="connsiteY103" fmla="*/ 362557 h 1355539"/>
              <a:gd name="connsiteX104" fmla="*/ 626017 w 1355538"/>
              <a:gd name="connsiteY104" fmla="*/ 301508 h 1355539"/>
              <a:gd name="connsiteX105" fmla="*/ 1319374 w 1355538"/>
              <a:gd name="connsiteY105" fmla="*/ 301508 h 1355539"/>
              <a:gd name="connsiteX106" fmla="*/ 1319374 w 1355538"/>
              <a:gd name="connsiteY106" fmla="*/ 49836 h 1355539"/>
              <a:gd name="connsiteX107" fmla="*/ 1305656 w 1355538"/>
              <a:gd name="connsiteY107" fmla="*/ 36131 h 1355539"/>
              <a:gd name="connsiteX108" fmla="*/ 977683 w 1355538"/>
              <a:gd name="connsiteY108" fmla="*/ 36131 h 1355539"/>
              <a:gd name="connsiteX109" fmla="*/ 977683 w 1355538"/>
              <a:gd name="connsiteY109" fmla="*/ 211803 h 1355539"/>
              <a:gd name="connsiteX110" fmla="*/ 960225 w 1355538"/>
              <a:gd name="connsiteY110" fmla="*/ 228000 h 1355539"/>
              <a:gd name="connsiteX111" fmla="*/ 942766 w 1355538"/>
              <a:gd name="connsiteY111" fmla="*/ 211803 h 1355539"/>
              <a:gd name="connsiteX112" fmla="*/ 942766 w 1355538"/>
              <a:gd name="connsiteY112" fmla="*/ 36131 h 1355539"/>
              <a:gd name="connsiteX113" fmla="*/ 48635 w 1355538"/>
              <a:gd name="connsiteY113" fmla="*/ 36131 h 1355539"/>
              <a:gd name="connsiteX114" fmla="*/ 34917 w 1355538"/>
              <a:gd name="connsiteY114" fmla="*/ 49836 h 1355539"/>
              <a:gd name="connsiteX115" fmla="*/ 34917 w 1355538"/>
              <a:gd name="connsiteY115" fmla="*/ 452262 h 1355539"/>
              <a:gd name="connsiteX116" fmla="*/ 129693 w 1355538"/>
              <a:gd name="connsiteY116" fmla="*/ 452262 h 1355539"/>
              <a:gd name="connsiteX117" fmla="*/ 147151 w 1355538"/>
              <a:gd name="connsiteY117" fmla="*/ 469704 h 1355539"/>
              <a:gd name="connsiteX118" fmla="*/ 129693 w 1355538"/>
              <a:gd name="connsiteY118" fmla="*/ 488393 h 1355539"/>
              <a:gd name="connsiteX119" fmla="*/ 34917 w 1355538"/>
              <a:gd name="connsiteY119" fmla="*/ 488393 h 1355539"/>
              <a:gd name="connsiteX120" fmla="*/ 34917 w 1355538"/>
              <a:gd name="connsiteY120" fmla="*/ 716392 h 1355539"/>
              <a:gd name="connsiteX121" fmla="*/ 539970 w 1355538"/>
              <a:gd name="connsiteY121" fmla="*/ 716392 h 1355539"/>
              <a:gd name="connsiteX122" fmla="*/ 566158 w 1355538"/>
              <a:gd name="connsiteY122" fmla="*/ 691474 h 1355539"/>
              <a:gd name="connsiteX123" fmla="*/ 566158 w 1355538"/>
              <a:gd name="connsiteY123" fmla="*/ 659081 h 1355539"/>
              <a:gd name="connsiteX124" fmla="*/ 583617 w 1355538"/>
              <a:gd name="connsiteY124" fmla="*/ 641638 h 1355539"/>
              <a:gd name="connsiteX125" fmla="*/ 601076 w 1355538"/>
              <a:gd name="connsiteY125" fmla="*/ 659081 h 1355539"/>
              <a:gd name="connsiteX126" fmla="*/ 601076 w 1355538"/>
              <a:gd name="connsiteY126" fmla="*/ 691474 h 1355539"/>
              <a:gd name="connsiteX127" fmla="*/ 539970 w 1355538"/>
              <a:gd name="connsiteY127" fmla="*/ 752524 h 1355539"/>
              <a:gd name="connsiteX128" fmla="*/ 34917 w 1355538"/>
              <a:gd name="connsiteY128" fmla="*/ 752524 h 1355539"/>
              <a:gd name="connsiteX129" fmla="*/ 34917 w 1355538"/>
              <a:gd name="connsiteY129" fmla="*/ 1305703 h 1355539"/>
              <a:gd name="connsiteX130" fmla="*/ 48635 w 1355538"/>
              <a:gd name="connsiteY130" fmla="*/ 1319408 h 1355539"/>
              <a:gd name="connsiteX131" fmla="*/ 205762 w 1355538"/>
              <a:gd name="connsiteY131" fmla="*/ 1319408 h 1355539"/>
              <a:gd name="connsiteX132" fmla="*/ 223221 w 1355538"/>
              <a:gd name="connsiteY132" fmla="*/ 1336851 h 1355539"/>
              <a:gd name="connsiteX133" fmla="*/ 205762 w 1355538"/>
              <a:gd name="connsiteY133" fmla="*/ 1355539 h 1355539"/>
              <a:gd name="connsiteX134" fmla="*/ 48635 w 1355538"/>
              <a:gd name="connsiteY134" fmla="*/ 1355539 h 1355539"/>
              <a:gd name="connsiteX135" fmla="*/ 0 w 1355538"/>
              <a:gd name="connsiteY135" fmla="*/ 1305703 h 1355539"/>
              <a:gd name="connsiteX136" fmla="*/ 0 w 1355538"/>
              <a:gd name="connsiteY136" fmla="*/ 49836 h 1355539"/>
              <a:gd name="connsiteX137" fmla="*/ 48635 w 1355538"/>
              <a:gd name="connsiteY137" fmla="*/ 0 h 135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355538" h="1355539">
                <a:moveTo>
                  <a:pt x="867119" y="483389"/>
                </a:moveTo>
                <a:cubicBezTo>
                  <a:pt x="874573" y="483389"/>
                  <a:pt x="880786" y="484623"/>
                  <a:pt x="886998" y="487091"/>
                </a:cubicBezTo>
                <a:cubicBezTo>
                  <a:pt x="893210" y="489559"/>
                  <a:pt x="898180" y="492027"/>
                  <a:pt x="904393" y="496963"/>
                </a:cubicBezTo>
                <a:lnTo>
                  <a:pt x="911848" y="503132"/>
                </a:lnTo>
                <a:lnTo>
                  <a:pt x="919302" y="496963"/>
                </a:lnTo>
                <a:cubicBezTo>
                  <a:pt x="929242" y="487091"/>
                  <a:pt x="941667" y="483389"/>
                  <a:pt x="956576" y="483389"/>
                </a:cubicBezTo>
                <a:cubicBezTo>
                  <a:pt x="964031" y="483389"/>
                  <a:pt x="971486" y="485857"/>
                  <a:pt x="978941" y="488325"/>
                </a:cubicBezTo>
                <a:cubicBezTo>
                  <a:pt x="985153" y="492027"/>
                  <a:pt x="992608" y="495729"/>
                  <a:pt x="997578" y="500664"/>
                </a:cubicBezTo>
                <a:cubicBezTo>
                  <a:pt x="1003790" y="505600"/>
                  <a:pt x="1007518" y="511770"/>
                  <a:pt x="1011245" y="519174"/>
                </a:cubicBezTo>
                <a:cubicBezTo>
                  <a:pt x="1013730" y="525344"/>
                  <a:pt x="1014973" y="532747"/>
                  <a:pt x="1014973" y="540151"/>
                </a:cubicBezTo>
                <a:lnTo>
                  <a:pt x="1014973" y="640101"/>
                </a:lnTo>
                <a:cubicBezTo>
                  <a:pt x="1014973" y="642569"/>
                  <a:pt x="1014973" y="645037"/>
                  <a:pt x="1011245" y="648739"/>
                </a:cubicBezTo>
                <a:cubicBezTo>
                  <a:pt x="1008760" y="651207"/>
                  <a:pt x="1005033" y="652441"/>
                  <a:pt x="1001305" y="652441"/>
                </a:cubicBezTo>
                <a:cubicBezTo>
                  <a:pt x="997578" y="652441"/>
                  <a:pt x="993851" y="651207"/>
                  <a:pt x="991366" y="648739"/>
                </a:cubicBezTo>
                <a:cubicBezTo>
                  <a:pt x="987638" y="645037"/>
                  <a:pt x="986396" y="642569"/>
                  <a:pt x="986396" y="638868"/>
                </a:cubicBezTo>
                <a:lnTo>
                  <a:pt x="986396" y="541385"/>
                </a:lnTo>
                <a:cubicBezTo>
                  <a:pt x="986396" y="533981"/>
                  <a:pt x="983911" y="526577"/>
                  <a:pt x="977698" y="520408"/>
                </a:cubicBezTo>
                <a:cubicBezTo>
                  <a:pt x="971486" y="515472"/>
                  <a:pt x="964031" y="513004"/>
                  <a:pt x="956576" y="513004"/>
                </a:cubicBezTo>
                <a:cubicBezTo>
                  <a:pt x="949122" y="513004"/>
                  <a:pt x="942909" y="514238"/>
                  <a:pt x="936697" y="519174"/>
                </a:cubicBezTo>
                <a:cubicBezTo>
                  <a:pt x="931727" y="522876"/>
                  <a:pt x="926757" y="530279"/>
                  <a:pt x="926757" y="541385"/>
                </a:cubicBezTo>
                <a:lnTo>
                  <a:pt x="926757" y="638868"/>
                </a:lnTo>
                <a:cubicBezTo>
                  <a:pt x="926757" y="642569"/>
                  <a:pt x="925515" y="645037"/>
                  <a:pt x="921787" y="648739"/>
                </a:cubicBezTo>
                <a:cubicBezTo>
                  <a:pt x="919302" y="651207"/>
                  <a:pt x="915575" y="652441"/>
                  <a:pt x="911848" y="652441"/>
                </a:cubicBezTo>
                <a:cubicBezTo>
                  <a:pt x="906878" y="652441"/>
                  <a:pt x="904393" y="651207"/>
                  <a:pt x="901908" y="648739"/>
                </a:cubicBezTo>
                <a:cubicBezTo>
                  <a:pt x="898180" y="646271"/>
                  <a:pt x="898180" y="643803"/>
                  <a:pt x="898180" y="640101"/>
                </a:cubicBezTo>
                <a:lnTo>
                  <a:pt x="898180" y="541385"/>
                </a:lnTo>
                <a:cubicBezTo>
                  <a:pt x="896938" y="532747"/>
                  <a:pt x="893210" y="526577"/>
                  <a:pt x="888241" y="520408"/>
                </a:cubicBezTo>
                <a:cubicBezTo>
                  <a:pt x="882028" y="515472"/>
                  <a:pt x="874573" y="513004"/>
                  <a:pt x="867119" y="513004"/>
                </a:cubicBezTo>
                <a:cubicBezTo>
                  <a:pt x="858421" y="513004"/>
                  <a:pt x="852209" y="515472"/>
                  <a:pt x="845997" y="520408"/>
                </a:cubicBezTo>
                <a:cubicBezTo>
                  <a:pt x="839784" y="526577"/>
                  <a:pt x="837299" y="533981"/>
                  <a:pt x="837299" y="541385"/>
                </a:cubicBezTo>
                <a:lnTo>
                  <a:pt x="837299" y="641335"/>
                </a:lnTo>
                <a:cubicBezTo>
                  <a:pt x="836057" y="642569"/>
                  <a:pt x="834814" y="646271"/>
                  <a:pt x="832329" y="648739"/>
                </a:cubicBezTo>
                <a:cubicBezTo>
                  <a:pt x="828602" y="651207"/>
                  <a:pt x="826117" y="652441"/>
                  <a:pt x="822390" y="652441"/>
                </a:cubicBezTo>
                <a:cubicBezTo>
                  <a:pt x="819905" y="652441"/>
                  <a:pt x="818662" y="652441"/>
                  <a:pt x="816177" y="651207"/>
                </a:cubicBezTo>
                <a:cubicBezTo>
                  <a:pt x="814935" y="649973"/>
                  <a:pt x="813692" y="649973"/>
                  <a:pt x="812450" y="648739"/>
                </a:cubicBezTo>
                <a:cubicBezTo>
                  <a:pt x="809965" y="647505"/>
                  <a:pt x="809965" y="645037"/>
                  <a:pt x="808722" y="643803"/>
                </a:cubicBezTo>
                <a:cubicBezTo>
                  <a:pt x="807480" y="642569"/>
                  <a:pt x="807480" y="641335"/>
                  <a:pt x="807480" y="638868"/>
                </a:cubicBezTo>
                <a:lnTo>
                  <a:pt x="807480" y="540151"/>
                </a:lnTo>
                <a:cubicBezTo>
                  <a:pt x="807480" y="532747"/>
                  <a:pt x="809965" y="526577"/>
                  <a:pt x="812450" y="519174"/>
                </a:cubicBezTo>
                <a:cubicBezTo>
                  <a:pt x="816177" y="513004"/>
                  <a:pt x="819905" y="505600"/>
                  <a:pt x="824875" y="500664"/>
                </a:cubicBezTo>
                <a:cubicBezTo>
                  <a:pt x="831087" y="495729"/>
                  <a:pt x="837299" y="492027"/>
                  <a:pt x="843512" y="488325"/>
                </a:cubicBezTo>
                <a:cubicBezTo>
                  <a:pt x="850966" y="485857"/>
                  <a:pt x="858421" y="483389"/>
                  <a:pt x="867119" y="483389"/>
                </a:cubicBezTo>
                <a:close/>
                <a:moveTo>
                  <a:pt x="1083876" y="422966"/>
                </a:moveTo>
                <a:cubicBezTo>
                  <a:pt x="1093864" y="422966"/>
                  <a:pt x="1102603" y="424205"/>
                  <a:pt x="1107596" y="426682"/>
                </a:cubicBezTo>
                <a:cubicBezTo>
                  <a:pt x="1113838" y="427920"/>
                  <a:pt x="1118832" y="430398"/>
                  <a:pt x="1123826" y="435352"/>
                </a:cubicBezTo>
                <a:cubicBezTo>
                  <a:pt x="1128819" y="437829"/>
                  <a:pt x="1132565" y="442784"/>
                  <a:pt x="1135061" y="448977"/>
                </a:cubicBezTo>
                <a:cubicBezTo>
                  <a:pt x="1137558" y="453931"/>
                  <a:pt x="1140055" y="458886"/>
                  <a:pt x="1140055" y="465079"/>
                </a:cubicBezTo>
                <a:cubicBezTo>
                  <a:pt x="1140055" y="474988"/>
                  <a:pt x="1135061" y="483658"/>
                  <a:pt x="1126323" y="489851"/>
                </a:cubicBezTo>
                <a:lnTo>
                  <a:pt x="1082628" y="522055"/>
                </a:lnTo>
                <a:lnTo>
                  <a:pt x="1128819" y="522055"/>
                </a:lnTo>
                <a:cubicBezTo>
                  <a:pt x="1131316" y="522055"/>
                  <a:pt x="1135061" y="522055"/>
                  <a:pt x="1137558" y="525770"/>
                </a:cubicBezTo>
                <a:cubicBezTo>
                  <a:pt x="1140055" y="528248"/>
                  <a:pt x="1141304" y="530725"/>
                  <a:pt x="1141304" y="534441"/>
                </a:cubicBezTo>
                <a:cubicBezTo>
                  <a:pt x="1141304" y="536918"/>
                  <a:pt x="1140055" y="540634"/>
                  <a:pt x="1137558" y="543111"/>
                </a:cubicBezTo>
                <a:cubicBezTo>
                  <a:pt x="1135061" y="545588"/>
                  <a:pt x="1131316" y="548065"/>
                  <a:pt x="1128819" y="548065"/>
                </a:cubicBezTo>
                <a:lnTo>
                  <a:pt x="1047672" y="548065"/>
                </a:lnTo>
                <a:cubicBezTo>
                  <a:pt x="1045175" y="548065"/>
                  <a:pt x="1042678" y="546827"/>
                  <a:pt x="1040182" y="545588"/>
                </a:cubicBezTo>
                <a:cubicBezTo>
                  <a:pt x="1037685" y="543111"/>
                  <a:pt x="1036436" y="541872"/>
                  <a:pt x="1035188" y="539395"/>
                </a:cubicBezTo>
                <a:cubicBezTo>
                  <a:pt x="1033939" y="538157"/>
                  <a:pt x="1032691" y="535679"/>
                  <a:pt x="1033939" y="531963"/>
                </a:cubicBezTo>
                <a:cubicBezTo>
                  <a:pt x="1033939" y="529486"/>
                  <a:pt x="1036436" y="525770"/>
                  <a:pt x="1041430" y="523293"/>
                </a:cubicBezTo>
                <a:lnTo>
                  <a:pt x="1102603" y="477465"/>
                </a:lnTo>
                <a:cubicBezTo>
                  <a:pt x="1108845" y="473749"/>
                  <a:pt x="1110093" y="468794"/>
                  <a:pt x="1110093" y="465079"/>
                </a:cubicBezTo>
                <a:cubicBezTo>
                  <a:pt x="1110093" y="457647"/>
                  <a:pt x="1106348" y="452693"/>
                  <a:pt x="1102603" y="451454"/>
                </a:cubicBezTo>
                <a:cubicBezTo>
                  <a:pt x="1100106" y="448977"/>
                  <a:pt x="1093864" y="447738"/>
                  <a:pt x="1088870" y="447738"/>
                </a:cubicBezTo>
                <a:lnTo>
                  <a:pt x="1086373" y="447738"/>
                </a:lnTo>
                <a:cubicBezTo>
                  <a:pt x="1080131" y="447738"/>
                  <a:pt x="1075137" y="448977"/>
                  <a:pt x="1070144" y="451454"/>
                </a:cubicBezTo>
                <a:cubicBezTo>
                  <a:pt x="1065150" y="456408"/>
                  <a:pt x="1061405" y="458886"/>
                  <a:pt x="1058908" y="463840"/>
                </a:cubicBezTo>
                <a:cubicBezTo>
                  <a:pt x="1057659" y="467556"/>
                  <a:pt x="1055163" y="468794"/>
                  <a:pt x="1053914" y="471272"/>
                </a:cubicBezTo>
                <a:cubicBezTo>
                  <a:pt x="1051417" y="471272"/>
                  <a:pt x="1050169" y="472510"/>
                  <a:pt x="1047672" y="472510"/>
                </a:cubicBezTo>
                <a:cubicBezTo>
                  <a:pt x="1042678" y="472510"/>
                  <a:pt x="1040182" y="471272"/>
                  <a:pt x="1037685" y="468794"/>
                </a:cubicBezTo>
                <a:cubicBezTo>
                  <a:pt x="1035188" y="466317"/>
                  <a:pt x="1033939" y="463840"/>
                  <a:pt x="1033939" y="458886"/>
                </a:cubicBezTo>
                <a:cubicBezTo>
                  <a:pt x="1033939" y="456408"/>
                  <a:pt x="1035188" y="451454"/>
                  <a:pt x="1038933" y="446500"/>
                </a:cubicBezTo>
                <a:cubicBezTo>
                  <a:pt x="1042678" y="441545"/>
                  <a:pt x="1047672" y="436591"/>
                  <a:pt x="1055163" y="432875"/>
                </a:cubicBezTo>
                <a:cubicBezTo>
                  <a:pt x="1061405" y="429159"/>
                  <a:pt x="1067647" y="425443"/>
                  <a:pt x="1072640" y="424205"/>
                </a:cubicBezTo>
                <a:cubicBezTo>
                  <a:pt x="1076386" y="424205"/>
                  <a:pt x="1081379" y="422966"/>
                  <a:pt x="1083876" y="422966"/>
                </a:cubicBezTo>
                <a:close/>
                <a:moveTo>
                  <a:pt x="48635" y="0"/>
                </a:moveTo>
                <a:lnTo>
                  <a:pt x="1305656" y="0"/>
                </a:lnTo>
                <a:cubicBezTo>
                  <a:pt x="1333091" y="0"/>
                  <a:pt x="1355538" y="22426"/>
                  <a:pt x="1355538" y="49836"/>
                </a:cubicBezTo>
                <a:lnTo>
                  <a:pt x="1355538" y="741310"/>
                </a:lnTo>
                <a:cubicBezTo>
                  <a:pt x="1355538" y="767474"/>
                  <a:pt x="1333091" y="789901"/>
                  <a:pt x="1305656" y="789901"/>
                </a:cubicBezTo>
                <a:lnTo>
                  <a:pt x="728274" y="789901"/>
                </a:lnTo>
                <a:cubicBezTo>
                  <a:pt x="720792" y="789901"/>
                  <a:pt x="713310" y="796130"/>
                  <a:pt x="713310" y="803605"/>
                </a:cubicBezTo>
                <a:lnTo>
                  <a:pt x="713310" y="1305703"/>
                </a:lnTo>
                <a:cubicBezTo>
                  <a:pt x="713310" y="1333113"/>
                  <a:pt x="690863" y="1355539"/>
                  <a:pt x="664675" y="1355539"/>
                </a:cubicBezTo>
                <a:lnTo>
                  <a:pt x="356655" y="1355539"/>
                </a:lnTo>
                <a:cubicBezTo>
                  <a:pt x="346679" y="1355539"/>
                  <a:pt x="339196" y="1346818"/>
                  <a:pt x="339196" y="1336851"/>
                </a:cubicBezTo>
                <a:cubicBezTo>
                  <a:pt x="339196" y="1328129"/>
                  <a:pt x="346679" y="1319408"/>
                  <a:pt x="356655" y="1319408"/>
                </a:cubicBezTo>
                <a:lnTo>
                  <a:pt x="664675" y="1319408"/>
                </a:lnTo>
                <a:cubicBezTo>
                  <a:pt x="672157" y="1319408"/>
                  <a:pt x="678392" y="1314424"/>
                  <a:pt x="678392" y="1305703"/>
                </a:cubicBezTo>
                <a:lnTo>
                  <a:pt x="678392" y="803605"/>
                </a:lnTo>
                <a:cubicBezTo>
                  <a:pt x="678392" y="776196"/>
                  <a:pt x="700839" y="755015"/>
                  <a:pt x="728274" y="755015"/>
                </a:cubicBezTo>
                <a:lnTo>
                  <a:pt x="1305656" y="755015"/>
                </a:lnTo>
                <a:cubicBezTo>
                  <a:pt x="1313138" y="755015"/>
                  <a:pt x="1319374" y="748786"/>
                  <a:pt x="1319374" y="741310"/>
                </a:cubicBezTo>
                <a:lnTo>
                  <a:pt x="1319374" y="337639"/>
                </a:lnTo>
                <a:lnTo>
                  <a:pt x="626017" y="337639"/>
                </a:lnTo>
                <a:cubicBezTo>
                  <a:pt x="612299" y="337639"/>
                  <a:pt x="601076" y="348852"/>
                  <a:pt x="601076" y="362557"/>
                </a:cubicBezTo>
                <a:lnTo>
                  <a:pt x="601076" y="550688"/>
                </a:lnTo>
                <a:cubicBezTo>
                  <a:pt x="601076" y="560655"/>
                  <a:pt x="593593" y="568130"/>
                  <a:pt x="583617" y="568130"/>
                </a:cubicBezTo>
                <a:cubicBezTo>
                  <a:pt x="573641" y="568130"/>
                  <a:pt x="566158" y="560655"/>
                  <a:pt x="566158" y="550688"/>
                </a:cubicBezTo>
                <a:lnTo>
                  <a:pt x="566158" y="488393"/>
                </a:lnTo>
                <a:lnTo>
                  <a:pt x="244421" y="488393"/>
                </a:lnTo>
                <a:cubicBezTo>
                  <a:pt x="233197" y="488393"/>
                  <a:pt x="225715" y="479671"/>
                  <a:pt x="225715" y="469704"/>
                </a:cubicBezTo>
                <a:cubicBezTo>
                  <a:pt x="225715" y="460983"/>
                  <a:pt x="233197" y="452262"/>
                  <a:pt x="244421" y="452262"/>
                </a:cubicBezTo>
                <a:lnTo>
                  <a:pt x="566158" y="452262"/>
                </a:lnTo>
                <a:lnTo>
                  <a:pt x="566158" y="362557"/>
                </a:lnTo>
                <a:cubicBezTo>
                  <a:pt x="566158" y="328918"/>
                  <a:pt x="593593" y="301508"/>
                  <a:pt x="626017" y="301508"/>
                </a:cubicBezTo>
                <a:lnTo>
                  <a:pt x="1319374" y="301508"/>
                </a:lnTo>
                <a:lnTo>
                  <a:pt x="1319374" y="49836"/>
                </a:lnTo>
                <a:cubicBezTo>
                  <a:pt x="1319374" y="42361"/>
                  <a:pt x="1313138" y="36131"/>
                  <a:pt x="1305656" y="36131"/>
                </a:cubicBezTo>
                <a:lnTo>
                  <a:pt x="977683" y="36131"/>
                </a:lnTo>
                <a:lnTo>
                  <a:pt x="977683" y="211803"/>
                </a:lnTo>
                <a:cubicBezTo>
                  <a:pt x="977683" y="220524"/>
                  <a:pt x="970201" y="228000"/>
                  <a:pt x="960225" y="228000"/>
                </a:cubicBezTo>
                <a:cubicBezTo>
                  <a:pt x="950248" y="228000"/>
                  <a:pt x="942766" y="220524"/>
                  <a:pt x="942766" y="211803"/>
                </a:cubicBezTo>
                <a:lnTo>
                  <a:pt x="942766" y="36131"/>
                </a:lnTo>
                <a:lnTo>
                  <a:pt x="48635" y="36131"/>
                </a:lnTo>
                <a:cubicBezTo>
                  <a:pt x="41152" y="36131"/>
                  <a:pt x="34917" y="42361"/>
                  <a:pt x="34917" y="49836"/>
                </a:cubicBezTo>
                <a:lnTo>
                  <a:pt x="34917" y="452262"/>
                </a:lnTo>
                <a:lnTo>
                  <a:pt x="129693" y="452262"/>
                </a:lnTo>
                <a:cubicBezTo>
                  <a:pt x="139669" y="452262"/>
                  <a:pt x="147151" y="460983"/>
                  <a:pt x="147151" y="469704"/>
                </a:cubicBezTo>
                <a:cubicBezTo>
                  <a:pt x="147151" y="479671"/>
                  <a:pt x="139669" y="488393"/>
                  <a:pt x="129693" y="488393"/>
                </a:cubicBezTo>
                <a:lnTo>
                  <a:pt x="34917" y="488393"/>
                </a:lnTo>
                <a:lnTo>
                  <a:pt x="34917" y="716392"/>
                </a:lnTo>
                <a:lnTo>
                  <a:pt x="539970" y="716392"/>
                </a:lnTo>
                <a:cubicBezTo>
                  <a:pt x="553688" y="716392"/>
                  <a:pt x="566158" y="705179"/>
                  <a:pt x="566158" y="691474"/>
                </a:cubicBezTo>
                <a:lnTo>
                  <a:pt x="566158" y="659081"/>
                </a:lnTo>
                <a:cubicBezTo>
                  <a:pt x="566158" y="649114"/>
                  <a:pt x="573641" y="641638"/>
                  <a:pt x="583617" y="641638"/>
                </a:cubicBezTo>
                <a:cubicBezTo>
                  <a:pt x="593593" y="641638"/>
                  <a:pt x="601076" y="649114"/>
                  <a:pt x="601076" y="659081"/>
                </a:cubicBezTo>
                <a:lnTo>
                  <a:pt x="601076" y="691474"/>
                </a:lnTo>
                <a:cubicBezTo>
                  <a:pt x="601076" y="725114"/>
                  <a:pt x="573641" y="752524"/>
                  <a:pt x="539970" y="752524"/>
                </a:cubicBezTo>
                <a:lnTo>
                  <a:pt x="34917" y="752524"/>
                </a:lnTo>
                <a:lnTo>
                  <a:pt x="34917" y="1305703"/>
                </a:lnTo>
                <a:cubicBezTo>
                  <a:pt x="34917" y="1314424"/>
                  <a:pt x="41152" y="1319408"/>
                  <a:pt x="48635" y="1319408"/>
                </a:cubicBezTo>
                <a:lnTo>
                  <a:pt x="205762" y="1319408"/>
                </a:lnTo>
                <a:cubicBezTo>
                  <a:pt x="215739" y="1319408"/>
                  <a:pt x="223221" y="1328129"/>
                  <a:pt x="223221" y="1336851"/>
                </a:cubicBezTo>
                <a:cubicBezTo>
                  <a:pt x="223221" y="1346818"/>
                  <a:pt x="215739" y="1355539"/>
                  <a:pt x="205762" y="1355539"/>
                </a:cubicBezTo>
                <a:lnTo>
                  <a:pt x="48635" y="1355539"/>
                </a:lnTo>
                <a:cubicBezTo>
                  <a:pt x="22447" y="1355539"/>
                  <a:pt x="0" y="1333113"/>
                  <a:pt x="0" y="1305703"/>
                </a:cubicBezTo>
                <a:lnTo>
                  <a:pt x="0" y="49836"/>
                </a:lnTo>
                <a:cubicBezTo>
                  <a:pt x="0" y="22426"/>
                  <a:pt x="22447" y="0"/>
                  <a:pt x="486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7C0A5DF-B9F4-CB46-880A-E51C701D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255" y="6511942"/>
            <a:ext cx="1218596" cy="1201731"/>
          </a:xfrm>
          <a:custGeom>
            <a:avLst/>
            <a:gdLst>
              <a:gd name="connsiteX0" fmla="*/ 684412 w 1218596"/>
              <a:gd name="connsiteY0" fmla="*/ 782176 h 1201731"/>
              <a:gd name="connsiteX1" fmla="*/ 664882 w 1218596"/>
              <a:gd name="connsiteY1" fmla="*/ 802245 h 1201731"/>
              <a:gd name="connsiteX2" fmla="*/ 664882 w 1218596"/>
              <a:gd name="connsiteY2" fmla="*/ 848654 h 1201731"/>
              <a:gd name="connsiteX3" fmla="*/ 684412 w 1218596"/>
              <a:gd name="connsiteY3" fmla="*/ 868723 h 1201731"/>
              <a:gd name="connsiteX4" fmla="*/ 703943 w 1218596"/>
              <a:gd name="connsiteY4" fmla="*/ 848654 h 1201731"/>
              <a:gd name="connsiteX5" fmla="*/ 703943 w 1218596"/>
              <a:gd name="connsiteY5" fmla="*/ 802245 h 1201731"/>
              <a:gd name="connsiteX6" fmla="*/ 684412 w 1218596"/>
              <a:gd name="connsiteY6" fmla="*/ 782176 h 1201731"/>
              <a:gd name="connsiteX7" fmla="*/ 684412 w 1218596"/>
              <a:gd name="connsiteY7" fmla="*/ 747055 h 1201731"/>
              <a:gd name="connsiteX8" fmla="*/ 738122 w 1218596"/>
              <a:gd name="connsiteY8" fmla="*/ 802245 h 1201731"/>
              <a:gd name="connsiteX9" fmla="*/ 738122 w 1218596"/>
              <a:gd name="connsiteY9" fmla="*/ 848654 h 1201731"/>
              <a:gd name="connsiteX10" fmla="*/ 684412 w 1218596"/>
              <a:gd name="connsiteY10" fmla="*/ 905098 h 1201731"/>
              <a:gd name="connsiteX11" fmla="*/ 629482 w 1218596"/>
              <a:gd name="connsiteY11" fmla="*/ 848654 h 1201731"/>
              <a:gd name="connsiteX12" fmla="*/ 629482 w 1218596"/>
              <a:gd name="connsiteY12" fmla="*/ 802245 h 1201731"/>
              <a:gd name="connsiteX13" fmla="*/ 684412 w 1218596"/>
              <a:gd name="connsiteY13" fmla="*/ 747055 h 1201731"/>
              <a:gd name="connsiteX14" fmla="*/ 536098 w 1218596"/>
              <a:gd name="connsiteY14" fmla="*/ 529774 h 1201731"/>
              <a:gd name="connsiteX15" fmla="*/ 515347 w 1218596"/>
              <a:gd name="connsiteY15" fmla="*/ 550002 h 1201731"/>
              <a:gd name="connsiteX16" fmla="*/ 515347 w 1218596"/>
              <a:gd name="connsiteY16" fmla="*/ 596780 h 1201731"/>
              <a:gd name="connsiteX17" fmla="*/ 536098 w 1218596"/>
              <a:gd name="connsiteY17" fmla="*/ 617008 h 1201731"/>
              <a:gd name="connsiteX18" fmla="*/ 555629 w 1218596"/>
              <a:gd name="connsiteY18" fmla="*/ 596780 h 1201731"/>
              <a:gd name="connsiteX19" fmla="*/ 555629 w 1218596"/>
              <a:gd name="connsiteY19" fmla="*/ 550002 h 1201731"/>
              <a:gd name="connsiteX20" fmla="*/ 536098 w 1218596"/>
              <a:gd name="connsiteY20" fmla="*/ 529774 h 1201731"/>
              <a:gd name="connsiteX21" fmla="*/ 536098 w 1218596"/>
              <a:gd name="connsiteY21" fmla="*/ 494375 h 1201731"/>
              <a:gd name="connsiteX22" fmla="*/ 589808 w 1218596"/>
              <a:gd name="connsiteY22" fmla="*/ 550002 h 1201731"/>
              <a:gd name="connsiteX23" fmla="*/ 589808 w 1218596"/>
              <a:gd name="connsiteY23" fmla="*/ 596780 h 1201731"/>
              <a:gd name="connsiteX24" fmla="*/ 536098 w 1218596"/>
              <a:gd name="connsiteY24" fmla="*/ 652407 h 1201731"/>
              <a:gd name="connsiteX25" fmla="*/ 481168 w 1218596"/>
              <a:gd name="connsiteY25" fmla="*/ 596780 h 1201731"/>
              <a:gd name="connsiteX26" fmla="*/ 481168 w 1218596"/>
              <a:gd name="connsiteY26" fmla="*/ 550002 h 1201731"/>
              <a:gd name="connsiteX27" fmla="*/ 536098 w 1218596"/>
              <a:gd name="connsiteY27" fmla="*/ 494375 h 1201731"/>
              <a:gd name="connsiteX28" fmla="*/ 724860 w 1218596"/>
              <a:gd name="connsiteY28" fmla="*/ 492306 h 1201731"/>
              <a:gd name="connsiteX29" fmla="*/ 737752 w 1218596"/>
              <a:gd name="connsiteY29" fmla="*/ 493863 h 1201731"/>
              <a:gd name="connsiteX30" fmla="*/ 744041 w 1218596"/>
              <a:gd name="connsiteY30" fmla="*/ 518787 h 1201731"/>
              <a:gd name="connsiteX31" fmla="*/ 516385 w 1218596"/>
              <a:gd name="connsiteY31" fmla="*/ 896382 h 1201731"/>
              <a:gd name="connsiteX32" fmla="*/ 500034 w 1218596"/>
              <a:gd name="connsiteY32" fmla="*/ 905105 h 1201731"/>
              <a:gd name="connsiteX33" fmla="*/ 491230 w 1218596"/>
              <a:gd name="connsiteY33" fmla="*/ 902613 h 1201731"/>
              <a:gd name="connsiteX34" fmla="*/ 484941 w 1218596"/>
              <a:gd name="connsiteY34" fmla="*/ 877689 h 1201731"/>
              <a:gd name="connsiteX35" fmla="*/ 713855 w 1218596"/>
              <a:gd name="connsiteY35" fmla="*/ 500094 h 1201731"/>
              <a:gd name="connsiteX36" fmla="*/ 724860 w 1218596"/>
              <a:gd name="connsiteY36" fmla="*/ 492306 h 1201731"/>
              <a:gd name="connsiteX37" fmla="*/ 614499 w 1218596"/>
              <a:gd name="connsiteY37" fmla="*/ 414028 h 1201731"/>
              <a:gd name="connsiteX38" fmla="*/ 329415 w 1218596"/>
              <a:gd name="connsiteY38" fmla="*/ 699111 h 1201731"/>
              <a:gd name="connsiteX39" fmla="*/ 614499 w 1218596"/>
              <a:gd name="connsiteY39" fmla="*/ 984195 h 1201731"/>
              <a:gd name="connsiteX40" fmla="*/ 899582 w 1218596"/>
              <a:gd name="connsiteY40" fmla="*/ 699111 h 1201731"/>
              <a:gd name="connsiteX41" fmla="*/ 614499 w 1218596"/>
              <a:gd name="connsiteY41" fmla="*/ 414028 h 1201731"/>
              <a:gd name="connsiteX42" fmla="*/ 614499 w 1218596"/>
              <a:gd name="connsiteY42" fmla="*/ 379018 h 1201731"/>
              <a:gd name="connsiteX43" fmla="*/ 935843 w 1218596"/>
              <a:gd name="connsiteY43" fmla="*/ 699111 h 1201731"/>
              <a:gd name="connsiteX44" fmla="*/ 614499 w 1218596"/>
              <a:gd name="connsiteY44" fmla="*/ 1020456 h 1201731"/>
              <a:gd name="connsiteX45" fmla="*/ 294405 w 1218596"/>
              <a:gd name="connsiteY45" fmla="*/ 699111 h 1201731"/>
              <a:gd name="connsiteX46" fmla="*/ 614499 w 1218596"/>
              <a:gd name="connsiteY46" fmla="*/ 379018 h 1201731"/>
              <a:gd name="connsiteX47" fmla="*/ 892899 w 1218596"/>
              <a:gd name="connsiteY47" fmla="*/ 36077 h 1201731"/>
              <a:gd name="connsiteX48" fmla="*/ 892899 w 1218596"/>
              <a:gd name="connsiteY48" fmla="*/ 204020 h 1201731"/>
              <a:gd name="connsiteX49" fmla="*/ 884186 w 1218596"/>
              <a:gd name="connsiteY49" fmla="*/ 218949 h 1201731"/>
              <a:gd name="connsiteX50" fmla="*/ 865517 w 1218596"/>
              <a:gd name="connsiteY50" fmla="*/ 218949 h 1201731"/>
              <a:gd name="connsiteX51" fmla="*/ 635256 w 1218596"/>
              <a:gd name="connsiteY51" fmla="*/ 92058 h 1201731"/>
              <a:gd name="connsiteX52" fmla="*/ 584226 w 1218596"/>
              <a:gd name="connsiteY52" fmla="*/ 92058 h 1201731"/>
              <a:gd name="connsiteX53" fmla="*/ 63962 w 1218596"/>
              <a:gd name="connsiteY53" fmla="*/ 376940 h 1201731"/>
              <a:gd name="connsiteX54" fmla="*/ 42803 w 1218596"/>
              <a:gd name="connsiteY54" fmla="*/ 451582 h 1201731"/>
              <a:gd name="connsiteX55" fmla="*/ 45293 w 1218596"/>
              <a:gd name="connsiteY55" fmla="*/ 455314 h 1201731"/>
              <a:gd name="connsiteX56" fmla="*/ 77653 w 1218596"/>
              <a:gd name="connsiteY56" fmla="*/ 482683 h 1201731"/>
              <a:gd name="connsiteX57" fmla="*/ 119972 w 1218596"/>
              <a:gd name="connsiteY57" fmla="*/ 477706 h 1201731"/>
              <a:gd name="connsiteX58" fmla="*/ 134907 w 1218596"/>
              <a:gd name="connsiteY58" fmla="*/ 473974 h 1201731"/>
              <a:gd name="connsiteX59" fmla="*/ 151088 w 1218596"/>
              <a:gd name="connsiteY59" fmla="*/ 477706 h 1201731"/>
              <a:gd name="connsiteX60" fmla="*/ 166024 w 1218596"/>
              <a:gd name="connsiteY60" fmla="*/ 505075 h 1201731"/>
              <a:gd name="connsiteX61" fmla="*/ 166024 w 1218596"/>
              <a:gd name="connsiteY61" fmla="*/ 1137042 h 1201731"/>
              <a:gd name="connsiteX62" fmla="*/ 194650 w 1218596"/>
              <a:gd name="connsiteY62" fmla="*/ 1165654 h 1201731"/>
              <a:gd name="connsiteX63" fmla="*/ 1023587 w 1218596"/>
              <a:gd name="connsiteY63" fmla="*/ 1165654 h 1201731"/>
              <a:gd name="connsiteX64" fmla="*/ 1052214 w 1218596"/>
              <a:gd name="connsiteY64" fmla="*/ 1137042 h 1201731"/>
              <a:gd name="connsiteX65" fmla="*/ 1052214 w 1218596"/>
              <a:gd name="connsiteY65" fmla="*/ 505075 h 1201731"/>
              <a:gd name="connsiteX66" fmla="*/ 1067150 w 1218596"/>
              <a:gd name="connsiteY66" fmla="*/ 476462 h 1201731"/>
              <a:gd name="connsiteX67" fmla="*/ 1098266 w 1218596"/>
              <a:gd name="connsiteY67" fmla="*/ 476462 h 1201731"/>
              <a:gd name="connsiteX68" fmla="*/ 1099511 w 1218596"/>
              <a:gd name="connsiteY68" fmla="*/ 477706 h 1201731"/>
              <a:gd name="connsiteX69" fmla="*/ 1140584 w 1218596"/>
              <a:gd name="connsiteY69" fmla="*/ 482683 h 1201731"/>
              <a:gd name="connsiteX70" fmla="*/ 1174190 w 1218596"/>
              <a:gd name="connsiteY70" fmla="*/ 455314 h 1201731"/>
              <a:gd name="connsiteX71" fmla="*/ 1176679 w 1218596"/>
              <a:gd name="connsiteY71" fmla="*/ 451582 h 1201731"/>
              <a:gd name="connsiteX72" fmla="*/ 1181658 w 1218596"/>
              <a:gd name="connsiteY72" fmla="*/ 410529 h 1201731"/>
              <a:gd name="connsiteX73" fmla="*/ 1154275 w 1218596"/>
              <a:gd name="connsiteY73" fmla="*/ 376940 h 1201731"/>
              <a:gd name="connsiteX74" fmla="*/ 1016119 w 1218596"/>
              <a:gd name="connsiteY74" fmla="*/ 298566 h 1201731"/>
              <a:gd name="connsiteX75" fmla="*/ 1007407 w 1218596"/>
              <a:gd name="connsiteY75" fmla="*/ 283638 h 1201731"/>
              <a:gd name="connsiteX76" fmla="*/ 1007407 w 1218596"/>
              <a:gd name="connsiteY76" fmla="*/ 36077 h 1201731"/>
              <a:gd name="connsiteX77" fmla="*/ 887920 w 1218596"/>
              <a:gd name="connsiteY77" fmla="*/ 0 h 1201731"/>
              <a:gd name="connsiteX78" fmla="*/ 1011141 w 1218596"/>
              <a:gd name="connsiteY78" fmla="*/ 0 h 1201731"/>
              <a:gd name="connsiteX79" fmla="*/ 1043502 w 1218596"/>
              <a:gd name="connsiteY79" fmla="*/ 31100 h 1201731"/>
              <a:gd name="connsiteX80" fmla="*/ 1043502 w 1218596"/>
              <a:gd name="connsiteY80" fmla="*/ 272442 h 1201731"/>
              <a:gd name="connsiteX81" fmla="*/ 1171700 w 1218596"/>
              <a:gd name="connsiteY81" fmla="*/ 345840 h 1201731"/>
              <a:gd name="connsiteX82" fmla="*/ 1215263 w 1218596"/>
              <a:gd name="connsiteY82" fmla="*/ 400577 h 1201731"/>
              <a:gd name="connsiteX83" fmla="*/ 1207795 w 1218596"/>
              <a:gd name="connsiteY83" fmla="*/ 468998 h 1201731"/>
              <a:gd name="connsiteX84" fmla="*/ 1205306 w 1218596"/>
              <a:gd name="connsiteY84" fmla="*/ 472730 h 1201731"/>
              <a:gd name="connsiteX85" fmla="*/ 1150541 w 1218596"/>
              <a:gd name="connsiteY85" fmla="*/ 516271 h 1201731"/>
              <a:gd name="connsiteX86" fmla="*/ 1087064 w 1218596"/>
              <a:gd name="connsiteY86" fmla="*/ 511295 h 1201731"/>
              <a:gd name="connsiteX87" fmla="*/ 1087064 w 1218596"/>
              <a:gd name="connsiteY87" fmla="*/ 1137042 h 1201731"/>
              <a:gd name="connsiteX88" fmla="*/ 1023587 w 1218596"/>
              <a:gd name="connsiteY88" fmla="*/ 1201731 h 1201731"/>
              <a:gd name="connsiteX89" fmla="*/ 194650 w 1218596"/>
              <a:gd name="connsiteY89" fmla="*/ 1201731 h 1201731"/>
              <a:gd name="connsiteX90" fmla="*/ 131173 w 1218596"/>
              <a:gd name="connsiteY90" fmla="*/ 1137042 h 1201731"/>
              <a:gd name="connsiteX91" fmla="*/ 129929 w 1218596"/>
              <a:gd name="connsiteY91" fmla="*/ 511295 h 1201731"/>
              <a:gd name="connsiteX92" fmla="*/ 67696 w 1218596"/>
              <a:gd name="connsiteY92" fmla="*/ 516271 h 1201731"/>
              <a:gd name="connsiteX93" fmla="*/ 14176 w 1218596"/>
              <a:gd name="connsiteY93" fmla="*/ 472730 h 1201731"/>
              <a:gd name="connsiteX94" fmla="*/ 11687 w 1218596"/>
              <a:gd name="connsiteY94" fmla="*/ 468998 h 1201731"/>
              <a:gd name="connsiteX95" fmla="*/ 47782 w 1218596"/>
              <a:gd name="connsiteY95" fmla="*/ 345840 h 1201731"/>
              <a:gd name="connsiteX96" fmla="*/ 566801 w 1218596"/>
              <a:gd name="connsiteY96" fmla="*/ 60957 h 1201731"/>
              <a:gd name="connsiteX97" fmla="*/ 651437 w 1218596"/>
              <a:gd name="connsiteY97" fmla="*/ 60957 h 1201731"/>
              <a:gd name="connsiteX98" fmla="*/ 856804 w 1218596"/>
              <a:gd name="connsiteY98" fmla="*/ 174164 h 1201731"/>
              <a:gd name="connsiteX99" fmla="*/ 856804 w 1218596"/>
              <a:gd name="connsiteY99" fmla="*/ 31100 h 1201731"/>
              <a:gd name="connsiteX100" fmla="*/ 887920 w 1218596"/>
              <a:gd name="connsiteY100" fmla="*/ 0 h 120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8596" h="1201731">
                <a:moveTo>
                  <a:pt x="684412" y="782176"/>
                </a:moveTo>
                <a:cubicBezTo>
                  <a:pt x="673426" y="782176"/>
                  <a:pt x="664882" y="790956"/>
                  <a:pt x="664882" y="802245"/>
                </a:cubicBezTo>
                <a:lnTo>
                  <a:pt x="664882" y="848654"/>
                </a:lnTo>
                <a:cubicBezTo>
                  <a:pt x="664882" y="859943"/>
                  <a:pt x="673426" y="868723"/>
                  <a:pt x="684412" y="868723"/>
                </a:cubicBezTo>
                <a:cubicBezTo>
                  <a:pt x="694178" y="868723"/>
                  <a:pt x="703943" y="859943"/>
                  <a:pt x="703943" y="848654"/>
                </a:cubicBezTo>
                <a:lnTo>
                  <a:pt x="703943" y="802245"/>
                </a:lnTo>
                <a:cubicBezTo>
                  <a:pt x="703943" y="790956"/>
                  <a:pt x="694178" y="782176"/>
                  <a:pt x="684412" y="782176"/>
                </a:cubicBezTo>
                <a:close/>
                <a:moveTo>
                  <a:pt x="684412" y="747055"/>
                </a:moveTo>
                <a:cubicBezTo>
                  <a:pt x="713709" y="747055"/>
                  <a:pt x="738122" y="772141"/>
                  <a:pt x="738122" y="802245"/>
                </a:cubicBezTo>
                <a:lnTo>
                  <a:pt x="738122" y="848654"/>
                </a:lnTo>
                <a:cubicBezTo>
                  <a:pt x="738122" y="878757"/>
                  <a:pt x="713709" y="905098"/>
                  <a:pt x="684412" y="905098"/>
                </a:cubicBezTo>
                <a:cubicBezTo>
                  <a:pt x="653896" y="905098"/>
                  <a:pt x="629482" y="878757"/>
                  <a:pt x="629482" y="848654"/>
                </a:cubicBezTo>
                <a:lnTo>
                  <a:pt x="629482" y="802245"/>
                </a:lnTo>
                <a:cubicBezTo>
                  <a:pt x="629482" y="772141"/>
                  <a:pt x="653896" y="747055"/>
                  <a:pt x="684412" y="747055"/>
                </a:cubicBezTo>
                <a:close/>
                <a:moveTo>
                  <a:pt x="536098" y="529774"/>
                </a:moveTo>
                <a:cubicBezTo>
                  <a:pt x="525112" y="529774"/>
                  <a:pt x="515347" y="538624"/>
                  <a:pt x="515347" y="550002"/>
                </a:cubicBezTo>
                <a:lnTo>
                  <a:pt x="515347" y="596780"/>
                </a:lnTo>
                <a:cubicBezTo>
                  <a:pt x="515347" y="608158"/>
                  <a:pt x="525112" y="617008"/>
                  <a:pt x="536098" y="617008"/>
                </a:cubicBezTo>
                <a:cubicBezTo>
                  <a:pt x="545864" y="617008"/>
                  <a:pt x="555629" y="608158"/>
                  <a:pt x="555629" y="596780"/>
                </a:cubicBezTo>
                <a:lnTo>
                  <a:pt x="555629" y="550002"/>
                </a:lnTo>
                <a:cubicBezTo>
                  <a:pt x="555629" y="538624"/>
                  <a:pt x="545864" y="529774"/>
                  <a:pt x="536098" y="529774"/>
                </a:cubicBezTo>
                <a:close/>
                <a:moveTo>
                  <a:pt x="536098" y="494375"/>
                </a:moveTo>
                <a:cubicBezTo>
                  <a:pt x="565395" y="494375"/>
                  <a:pt x="589808" y="518396"/>
                  <a:pt x="589808" y="550002"/>
                </a:cubicBezTo>
                <a:lnTo>
                  <a:pt x="589808" y="596780"/>
                </a:lnTo>
                <a:cubicBezTo>
                  <a:pt x="589808" y="627122"/>
                  <a:pt x="565395" y="652407"/>
                  <a:pt x="536098" y="652407"/>
                </a:cubicBezTo>
                <a:cubicBezTo>
                  <a:pt x="505582" y="652407"/>
                  <a:pt x="481168" y="627122"/>
                  <a:pt x="481168" y="596780"/>
                </a:cubicBezTo>
                <a:lnTo>
                  <a:pt x="481168" y="550002"/>
                </a:lnTo>
                <a:cubicBezTo>
                  <a:pt x="481168" y="518396"/>
                  <a:pt x="505582" y="494375"/>
                  <a:pt x="536098" y="494375"/>
                </a:cubicBezTo>
                <a:close/>
                <a:moveTo>
                  <a:pt x="724860" y="492306"/>
                </a:moveTo>
                <a:cubicBezTo>
                  <a:pt x="729263" y="491060"/>
                  <a:pt x="733979" y="491371"/>
                  <a:pt x="737752" y="493863"/>
                </a:cubicBezTo>
                <a:cubicBezTo>
                  <a:pt x="746557" y="500094"/>
                  <a:pt x="749072" y="510064"/>
                  <a:pt x="744041" y="518787"/>
                </a:cubicBezTo>
                <a:lnTo>
                  <a:pt x="516385" y="896382"/>
                </a:lnTo>
                <a:cubicBezTo>
                  <a:pt x="512612" y="901366"/>
                  <a:pt x="506323" y="905105"/>
                  <a:pt x="500034" y="905105"/>
                </a:cubicBezTo>
                <a:cubicBezTo>
                  <a:pt x="497519" y="905105"/>
                  <a:pt x="495003" y="903859"/>
                  <a:pt x="491230" y="902613"/>
                </a:cubicBezTo>
                <a:cubicBezTo>
                  <a:pt x="482426" y="896382"/>
                  <a:pt x="481168" y="886412"/>
                  <a:pt x="484941" y="877689"/>
                </a:cubicBezTo>
                <a:lnTo>
                  <a:pt x="713855" y="500094"/>
                </a:lnTo>
                <a:cubicBezTo>
                  <a:pt x="716371" y="496356"/>
                  <a:pt x="720458" y="493552"/>
                  <a:pt x="724860" y="492306"/>
                </a:cubicBezTo>
                <a:close/>
                <a:moveTo>
                  <a:pt x="614499" y="414028"/>
                </a:moveTo>
                <a:cubicBezTo>
                  <a:pt x="456953" y="414028"/>
                  <a:pt x="329415" y="541565"/>
                  <a:pt x="329415" y="699111"/>
                </a:cubicBezTo>
                <a:cubicBezTo>
                  <a:pt x="329415" y="856658"/>
                  <a:pt x="456953" y="984195"/>
                  <a:pt x="614499" y="984195"/>
                </a:cubicBezTo>
                <a:cubicBezTo>
                  <a:pt x="772045" y="984195"/>
                  <a:pt x="899582" y="856658"/>
                  <a:pt x="899582" y="699111"/>
                </a:cubicBezTo>
                <a:cubicBezTo>
                  <a:pt x="899582" y="541565"/>
                  <a:pt x="772045" y="414028"/>
                  <a:pt x="614499" y="414028"/>
                </a:cubicBezTo>
                <a:close/>
                <a:moveTo>
                  <a:pt x="614499" y="379018"/>
                </a:moveTo>
                <a:cubicBezTo>
                  <a:pt x="792051" y="379018"/>
                  <a:pt x="935843" y="522810"/>
                  <a:pt x="935843" y="699111"/>
                </a:cubicBezTo>
                <a:cubicBezTo>
                  <a:pt x="935843" y="876664"/>
                  <a:pt x="792051" y="1020456"/>
                  <a:pt x="614499" y="1020456"/>
                </a:cubicBezTo>
                <a:cubicBezTo>
                  <a:pt x="438197" y="1020456"/>
                  <a:pt x="294405" y="876664"/>
                  <a:pt x="294405" y="699111"/>
                </a:cubicBezTo>
                <a:cubicBezTo>
                  <a:pt x="294405" y="522810"/>
                  <a:pt x="438197" y="379018"/>
                  <a:pt x="614499" y="379018"/>
                </a:cubicBezTo>
                <a:close/>
                <a:moveTo>
                  <a:pt x="892899" y="36077"/>
                </a:moveTo>
                <a:lnTo>
                  <a:pt x="892899" y="204020"/>
                </a:lnTo>
                <a:cubicBezTo>
                  <a:pt x="892899" y="208996"/>
                  <a:pt x="889165" y="215217"/>
                  <a:pt x="884186" y="218949"/>
                </a:cubicBezTo>
                <a:cubicBezTo>
                  <a:pt x="877963" y="221437"/>
                  <a:pt x="871740" y="221437"/>
                  <a:pt x="865517" y="218949"/>
                </a:cubicBezTo>
                <a:lnTo>
                  <a:pt x="635256" y="92058"/>
                </a:lnTo>
                <a:cubicBezTo>
                  <a:pt x="619076" y="83350"/>
                  <a:pt x="600406" y="83350"/>
                  <a:pt x="584226" y="92058"/>
                </a:cubicBezTo>
                <a:lnTo>
                  <a:pt x="63962" y="376940"/>
                </a:lnTo>
                <a:cubicBezTo>
                  <a:pt x="36580" y="391869"/>
                  <a:pt x="27867" y="425457"/>
                  <a:pt x="42803" y="451582"/>
                </a:cubicBezTo>
                <a:lnTo>
                  <a:pt x="45293" y="455314"/>
                </a:lnTo>
                <a:cubicBezTo>
                  <a:pt x="51516" y="468998"/>
                  <a:pt x="62718" y="478951"/>
                  <a:pt x="77653" y="482683"/>
                </a:cubicBezTo>
                <a:cubicBezTo>
                  <a:pt x="92589" y="486415"/>
                  <a:pt x="106280" y="485171"/>
                  <a:pt x="119972" y="477706"/>
                </a:cubicBezTo>
                <a:cubicBezTo>
                  <a:pt x="123705" y="475218"/>
                  <a:pt x="129929" y="473974"/>
                  <a:pt x="134907" y="473974"/>
                </a:cubicBezTo>
                <a:cubicBezTo>
                  <a:pt x="139886" y="473974"/>
                  <a:pt x="144864" y="475218"/>
                  <a:pt x="151088" y="477706"/>
                </a:cubicBezTo>
                <a:cubicBezTo>
                  <a:pt x="159800" y="483927"/>
                  <a:pt x="166024" y="493879"/>
                  <a:pt x="166024" y="505075"/>
                </a:cubicBezTo>
                <a:lnTo>
                  <a:pt x="166024" y="1137042"/>
                </a:lnTo>
                <a:cubicBezTo>
                  <a:pt x="166024" y="1153214"/>
                  <a:pt x="178470" y="1165654"/>
                  <a:pt x="194650" y="1165654"/>
                </a:cubicBezTo>
                <a:lnTo>
                  <a:pt x="1023587" y="1165654"/>
                </a:lnTo>
                <a:cubicBezTo>
                  <a:pt x="1039768" y="1165654"/>
                  <a:pt x="1052214" y="1153214"/>
                  <a:pt x="1052214" y="1137042"/>
                </a:cubicBezTo>
                <a:lnTo>
                  <a:pt x="1052214" y="505075"/>
                </a:lnTo>
                <a:cubicBezTo>
                  <a:pt x="1052214" y="492635"/>
                  <a:pt x="1057193" y="482683"/>
                  <a:pt x="1067150" y="476462"/>
                </a:cubicBezTo>
                <a:cubicBezTo>
                  <a:pt x="1075862" y="471486"/>
                  <a:pt x="1088309" y="471486"/>
                  <a:pt x="1098266" y="476462"/>
                </a:cubicBezTo>
                <a:lnTo>
                  <a:pt x="1099511" y="477706"/>
                </a:lnTo>
                <a:cubicBezTo>
                  <a:pt x="1111957" y="485171"/>
                  <a:pt x="1126893" y="486415"/>
                  <a:pt x="1140584" y="482683"/>
                </a:cubicBezTo>
                <a:cubicBezTo>
                  <a:pt x="1155520" y="478951"/>
                  <a:pt x="1166722" y="468998"/>
                  <a:pt x="1174190" y="455314"/>
                </a:cubicBezTo>
                <a:lnTo>
                  <a:pt x="1176679" y="451582"/>
                </a:lnTo>
                <a:cubicBezTo>
                  <a:pt x="1184147" y="439142"/>
                  <a:pt x="1185392" y="424213"/>
                  <a:pt x="1181658" y="410529"/>
                </a:cubicBezTo>
                <a:cubicBezTo>
                  <a:pt x="1176679" y="395601"/>
                  <a:pt x="1167966" y="384404"/>
                  <a:pt x="1154275" y="376940"/>
                </a:cubicBezTo>
                <a:lnTo>
                  <a:pt x="1016119" y="298566"/>
                </a:lnTo>
                <a:cubicBezTo>
                  <a:pt x="1011141" y="296078"/>
                  <a:pt x="1007407" y="289858"/>
                  <a:pt x="1007407" y="283638"/>
                </a:cubicBezTo>
                <a:lnTo>
                  <a:pt x="1007407" y="36077"/>
                </a:lnTo>
                <a:close/>
                <a:moveTo>
                  <a:pt x="887920" y="0"/>
                </a:moveTo>
                <a:lnTo>
                  <a:pt x="1011141" y="0"/>
                </a:lnTo>
                <a:cubicBezTo>
                  <a:pt x="1028566" y="0"/>
                  <a:pt x="1043502" y="13684"/>
                  <a:pt x="1043502" y="31100"/>
                </a:cubicBezTo>
                <a:lnTo>
                  <a:pt x="1043502" y="272442"/>
                </a:lnTo>
                <a:lnTo>
                  <a:pt x="1171700" y="345840"/>
                </a:lnTo>
                <a:cubicBezTo>
                  <a:pt x="1192859" y="357036"/>
                  <a:pt x="1207795" y="376940"/>
                  <a:pt x="1215263" y="400577"/>
                </a:cubicBezTo>
                <a:cubicBezTo>
                  <a:pt x="1221486" y="422969"/>
                  <a:pt x="1218997" y="447850"/>
                  <a:pt x="1207795" y="468998"/>
                </a:cubicBezTo>
                <a:lnTo>
                  <a:pt x="1205306" y="472730"/>
                </a:lnTo>
                <a:cubicBezTo>
                  <a:pt x="1194104" y="493879"/>
                  <a:pt x="1174190" y="510051"/>
                  <a:pt x="1150541" y="516271"/>
                </a:cubicBezTo>
                <a:cubicBezTo>
                  <a:pt x="1129382" y="522491"/>
                  <a:pt x="1106979" y="520003"/>
                  <a:pt x="1087064" y="511295"/>
                </a:cubicBezTo>
                <a:lnTo>
                  <a:pt x="1087064" y="1137042"/>
                </a:lnTo>
                <a:cubicBezTo>
                  <a:pt x="1087064" y="1171874"/>
                  <a:pt x="1058437" y="1201731"/>
                  <a:pt x="1023587" y="1201731"/>
                </a:cubicBezTo>
                <a:lnTo>
                  <a:pt x="194650" y="1201731"/>
                </a:lnTo>
                <a:cubicBezTo>
                  <a:pt x="159800" y="1201731"/>
                  <a:pt x="131173" y="1171874"/>
                  <a:pt x="131173" y="1137042"/>
                </a:cubicBezTo>
                <a:lnTo>
                  <a:pt x="129929" y="511295"/>
                </a:lnTo>
                <a:cubicBezTo>
                  <a:pt x="111259" y="520003"/>
                  <a:pt x="88855" y="521247"/>
                  <a:pt x="67696" y="516271"/>
                </a:cubicBezTo>
                <a:cubicBezTo>
                  <a:pt x="45293" y="510051"/>
                  <a:pt x="25378" y="493879"/>
                  <a:pt x="14176" y="472730"/>
                </a:cubicBezTo>
                <a:lnTo>
                  <a:pt x="11687" y="468998"/>
                </a:lnTo>
                <a:cubicBezTo>
                  <a:pt x="-13206" y="425457"/>
                  <a:pt x="2974" y="369476"/>
                  <a:pt x="47782" y="345840"/>
                </a:cubicBezTo>
                <a:lnTo>
                  <a:pt x="566801" y="60957"/>
                </a:lnTo>
                <a:cubicBezTo>
                  <a:pt x="594183" y="46029"/>
                  <a:pt x="625299" y="46029"/>
                  <a:pt x="651437" y="60957"/>
                </a:cubicBezTo>
                <a:lnTo>
                  <a:pt x="856804" y="174164"/>
                </a:lnTo>
                <a:lnTo>
                  <a:pt x="856804" y="31100"/>
                </a:lnTo>
                <a:cubicBezTo>
                  <a:pt x="856804" y="13684"/>
                  <a:pt x="871740" y="0"/>
                  <a:pt x="887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CA5F-909B-F548-8ECF-EE143227F86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B628A-CB45-7D42-96AE-B73E963B172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F9E1F-3854-7946-9BA2-4E0F624BB587}"/>
              </a:ext>
            </a:extLst>
          </p:cNvPr>
          <p:cNvSpPr txBox="1"/>
          <p:nvPr/>
        </p:nvSpPr>
        <p:spPr>
          <a:xfrm>
            <a:off x="1742046" y="335785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8F9B-8CC4-3049-BD0B-CC317A949489}"/>
              </a:ext>
            </a:extLst>
          </p:cNvPr>
          <p:cNvSpPr txBox="1"/>
          <p:nvPr/>
        </p:nvSpPr>
        <p:spPr>
          <a:xfrm>
            <a:off x="1742046" y="401618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11F8-7F9D-CE48-B06B-15ED2FA2CFD4}"/>
              </a:ext>
            </a:extLst>
          </p:cNvPr>
          <p:cNvSpPr txBox="1"/>
          <p:nvPr/>
        </p:nvSpPr>
        <p:spPr>
          <a:xfrm>
            <a:off x="7174018" y="335785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5E1C-B6D6-AC46-808E-47BB4CA0D22F}"/>
              </a:ext>
            </a:extLst>
          </p:cNvPr>
          <p:cNvSpPr txBox="1"/>
          <p:nvPr/>
        </p:nvSpPr>
        <p:spPr>
          <a:xfrm>
            <a:off x="7174018" y="401618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9B2EC-62D5-9046-88B5-77BA960FCD71}"/>
              </a:ext>
            </a:extLst>
          </p:cNvPr>
          <p:cNvSpPr txBox="1"/>
          <p:nvPr/>
        </p:nvSpPr>
        <p:spPr>
          <a:xfrm>
            <a:off x="12600332" y="335785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D55E-4089-CD46-BE52-33430470CAA0}"/>
              </a:ext>
            </a:extLst>
          </p:cNvPr>
          <p:cNvSpPr txBox="1"/>
          <p:nvPr/>
        </p:nvSpPr>
        <p:spPr>
          <a:xfrm>
            <a:off x="12600332" y="401618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DEC5C-BCE6-2E47-9BE8-A4E1E01F7B1F}"/>
              </a:ext>
            </a:extLst>
          </p:cNvPr>
          <p:cNvSpPr txBox="1"/>
          <p:nvPr/>
        </p:nvSpPr>
        <p:spPr>
          <a:xfrm>
            <a:off x="18032304" y="335785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FF9BD-E9D8-7D4A-A36B-0B789FBE81CD}"/>
              </a:ext>
            </a:extLst>
          </p:cNvPr>
          <p:cNvSpPr txBox="1"/>
          <p:nvPr/>
        </p:nvSpPr>
        <p:spPr>
          <a:xfrm>
            <a:off x="18032304" y="401618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40E1-60DF-A647-9D9A-D82B9F5E3DB9}"/>
              </a:ext>
            </a:extLst>
          </p:cNvPr>
          <p:cNvSpPr txBox="1"/>
          <p:nvPr/>
        </p:nvSpPr>
        <p:spPr>
          <a:xfrm>
            <a:off x="1742046" y="10629511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3DBC9-46E1-AE45-B729-F790EC01EF3C}"/>
              </a:ext>
            </a:extLst>
          </p:cNvPr>
          <p:cNvSpPr txBox="1"/>
          <p:nvPr/>
        </p:nvSpPr>
        <p:spPr>
          <a:xfrm>
            <a:off x="1742046" y="11287841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0424F-A2AD-1F45-AE2E-C1A9FC05535F}"/>
              </a:ext>
            </a:extLst>
          </p:cNvPr>
          <p:cNvSpPr txBox="1"/>
          <p:nvPr/>
        </p:nvSpPr>
        <p:spPr>
          <a:xfrm>
            <a:off x="7174018" y="10629511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6F168-9C56-FC42-91CD-593AAE726D9F}"/>
              </a:ext>
            </a:extLst>
          </p:cNvPr>
          <p:cNvSpPr txBox="1"/>
          <p:nvPr/>
        </p:nvSpPr>
        <p:spPr>
          <a:xfrm>
            <a:off x="7174018" y="11287841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997B4-9C6F-C74A-B2E5-E42420C19A0F}"/>
              </a:ext>
            </a:extLst>
          </p:cNvPr>
          <p:cNvSpPr txBox="1"/>
          <p:nvPr/>
        </p:nvSpPr>
        <p:spPr>
          <a:xfrm>
            <a:off x="12600332" y="10629511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7F4BD-BD0A-474B-96A6-BB47376587A1}"/>
              </a:ext>
            </a:extLst>
          </p:cNvPr>
          <p:cNvSpPr txBox="1"/>
          <p:nvPr/>
        </p:nvSpPr>
        <p:spPr>
          <a:xfrm>
            <a:off x="12600332" y="11287841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4E6B7-8CB9-DC46-BA4F-9C6C7D7B456E}"/>
              </a:ext>
            </a:extLst>
          </p:cNvPr>
          <p:cNvSpPr txBox="1"/>
          <p:nvPr/>
        </p:nvSpPr>
        <p:spPr>
          <a:xfrm>
            <a:off x="18032304" y="10629511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61B51-ECAD-7943-80D1-6BD6BC046401}"/>
              </a:ext>
            </a:extLst>
          </p:cNvPr>
          <p:cNvSpPr txBox="1"/>
          <p:nvPr/>
        </p:nvSpPr>
        <p:spPr>
          <a:xfrm>
            <a:off x="18032304" y="11287841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28755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E9BDDB7-38EF-9D42-8E46-1DAFAFCEB2EB}"/>
              </a:ext>
            </a:extLst>
          </p:cNvPr>
          <p:cNvGrpSpPr/>
          <p:nvPr/>
        </p:nvGrpSpPr>
        <p:grpSpPr>
          <a:xfrm>
            <a:off x="2622068" y="3560182"/>
            <a:ext cx="9816129" cy="9006805"/>
            <a:chOff x="2622068" y="3560182"/>
            <a:chExt cx="9816129" cy="9006805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02167205-C85F-DF47-947B-DC910403DF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228842"/>
                </p:ext>
              </p:extLst>
            </p:nvPr>
          </p:nvGraphicFramePr>
          <p:xfrm>
            <a:off x="2622068" y="3560182"/>
            <a:ext cx="9816129" cy="90067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DD8BC2-B37C-0346-97C1-DCBA4714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68" y="3560183"/>
              <a:ext cx="9816129" cy="9006804"/>
            </a:xfrm>
            <a:custGeom>
              <a:avLst/>
              <a:gdLst>
                <a:gd name="connsiteX0" fmla="*/ 6747772 w 9816129"/>
                <a:gd name="connsiteY0" fmla="*/ 5730933 h 9006804"/>
                <a:gd name="connsiteX1" fmla="*/ 7612856 w 9816129"/>
                <a:gd name="connsiteY1" fmla="*/ 5730933 h 9006804"/>
                <a:gd name="connsiteX2" fmla="*/ 7612856 w 9816129"/>
                <a:gd name="connsiteY2" fmla="*/ 6899543 h 9006804"/>
                <a:gd name="connsiteX3" fmla="*/ 6747772 w 9816129"/>
                <a:gd name="connsiteY3" fmla="*/ 6899543 h 9006804"/>
                <a:gd name="connsiteX4" fmla="*/ 5561524 w 9816129"/>
                <a:gd name="connsiteY4" fmla="*/ 5730933 h 9006804"/>
                <a:gd name="connsiteX5" fmla="*/ 6426608 w 9816129"/>
                <a:gd name="connsiteY5" fmla="*/ 5730933 h 9006804"/>
                <a:gd name="connsiteX6" fmla="*/ 6426608 w 9816129"/>
                <a:gd name="connsiteY6" fmla="*/ 6899543 h 9006804"/>
                <a:gd name="connsiteX7" fmla="*/ 5561524 w 9816129"/>
                <a:gd name="connsiteY7" fmla="*/ 6899543 h 9006804"/>
                <a:gd name="connsiteX8" fmla="*/ 6747772 w 9816129"/>
                <a:gd name="connsiteY8" fmla="*/ 4297549 h 9006804"/>
                <a:gd name="connsiteX9" fmla="*/ 7612856 w 9816129"/>
                <a:gd name="connsiteY9" fmla="*/ 4297549 h 9006804"/>
                <a:gd name="connsiteX10" fmla="*/ 7612856 w 9816129"/>
                <a:gd name="connsiteY10" fmla="*/ 5466159 h 9006804"/>
                <a:gd name="connsiteX11" fmla="*/ 6747772 w 9816129"/>
                <a:gd name="connsiteY11" fmla="*/ 5466159 h 9006804"/>
                <a:gd name="connsiteX12" fmla="*/ 5561524 w 9816129"/>
                <a:gd name="connsiteY12" fmla="*/ 4297549 h 9006804"/>
                <a:gd name="connsiteX13" fmla="*/ 6426608 w 9816129"/>
                <a:gd name="connsiteY13" fmla="*/ 4297549 h 9006804"/>
                <a:gd name="connsiteX14" fmla="*/ 6426608 w 9816129"/>
                <a:gd name="connsiteY14" fmla="*/ 5466159 h 9006804"/>
                <a:gd name="connsiteX15" fmla="*/ 5561524 w 9816129"/>
                <a:gd name="connsiteY15" fmla="*/ 5466159 h 9006804"/>
                <a:gd name="connsiteX16" fmla="*/ 4910237 w 9816129"/>
                <a:gd name="connsiteY16" fmla="*/ 147022 h 9006804"/>
                <a:gd name="connsiteX17" fmla="*/ 4469739 w 9816129"/>
                <a:gd name="connsiteY17" fmla="*/ 252525 h 9006804"/>
                <a:gd name="connsiteX18" fmla="*/ 4425854 w 9816129"/>
                <a:gd name="connsiteY18" fmla="*/ 274505 h 9006804"/>
                <a:gd name="connsiteX19" fmla="*/ 4197651 w 9816129"/>
                <a:gd name="connsiteY19" fmla="*/ 388801 h 9006804"/>
                <a:gd name="connsiteX20" fmla="*/ 2205262 w 9816129"/>
                <a:gd name="connsiteY20" fmla="*/ 1360311 h 9006804"/>
                <a:gd name="connsiteX21" fmla="*/ 585898 w 9816129"/>
                <a:gd name="connsiteY21" fmla="*/ 2151587 h 9006804"/>
                <a:gd name="connsiteX22" fmla="*/ 274313 w 9816129"/>
                <a:gd name="connsiteY22" fmla="*/ 3338501 h 9006804"/>
                <a:gd name="connsiteX23" fmla="*/ 1459214 w 9816129"/>
                <a:gd name="connsiteY23" fmla="*/ 3650615 h 9006804"/>
                <a:gd name="connsiteX24" fmla="*/ 1753245 w 9816129"/>
                <a:gd name="connsiteY24" fmla="*/ 3505548 h 9006804"/>
                <a:gd name="connsiteX25" fmla="*/ 1753245 w 9816129"/>
                <a:gd name="connsiteY25" fmla="*/ 8442229 h 9006804"/>
                <a:gd name="connsiteX26" fmla="*/ 2170154 w 9816129"/>
                <a:gd name="connsiteY26" fmla="*/ 8859847 h 9006804"/>
                <a:gd name="connsiteX27" fmla="*/ 2705941 w 9816129"/>
                <a:gd name="connsiteY27" fmla="*/ 8859847 h 9006804"/>
                <a:gd name="connsiteX28" fmla="*/ 2705941 w 9816129"/>
                <a:gd name="connsiteY28" fmla="*/ 4877717 h 9006804"/>
                <a:gd name="connsiteX29" fmla="*/ 4754845 w 9816129"/>
                <a:gd name="connsiteY29" fmla="*/ 4877717 h 9006804"/>
                <a:gd name="connsiteX30" fmla="*/ 4754845 w 9816129"/>
                <a:gd name="connsiteY30" fmla="*/ 8859847 h 9006804"/>
                <a:gd name="connsiteX31" fmla="*/ 7651417 w 9816129"/>
                <a:gd name="connsiteY31" fmla="*/ 8859847 h 9006804"/>
                <a:gd name="connsiteX32" fmla="*/ 8068327 w 9816129"/>
                <a:gd name="connsiteY32" fmla="*/ 8442229 h 9006804"/>
                <a:gd name="connsiteX33" fmla="*/ 8068327 w 9816129"/>
                <a:gd name="connsiteY33" fmla="*/ 3505548 h 9006804"/>
                <a:gd name="connsiteX34" fmla="*/ 8362358 w 9816129"/>
                <a:gd name="connsiteY34" fmla="*/ 3650615 h 9006804"/>
                <a:gd name="connsiteX35" fmla="*/ 9547258 w 9816129"/>
                <a:gd name="connsiteY35" fmla="*/ 3338501 h 9006804"/>
                <a:gd name="connsiteX36" fmla="*/ 9235673 w 9816129"/>
                <a:gd name="connsiteY36" fmla="*/ 2151587 h 9006804"/>
                <a:gd name="connsiteX37" fmla="*/ 5790684 w 9816129"/>
                <a:gd name="connsiteY37" fmla="*/ 467928 h 9006804"/>
                <a:gd name="connsiteX38" fmla="*/ 5347444 w 9816129"/>
                <a:gd name="connsiteY38" fmla="*/ 252525 h 9006804"/>
                <a:gd name="connsiteX39" fmla="*/ 4910237 w 9816129"/>
                <a:gd name="connsiteY39" fmla="*/ 147022 h 9006804"/>
                <a:gd name="connsiteX40" fmla="*/ 0 w 9816129"/>
                <a:gd name="connsiteY40" fmla="*/ 0 h 9006804"/>
                <a:gd name="connsiteX41" fmla="*/ 9816129 w 9816129"/>
                <a:gd name="connsiteY41" fmla="*/ 0 h 9006804"/>
                <a:gd name="connsiteX42" fmla="*/ 9816129 w 9816129"/>
                <a:gd name="connsiteY42" fmla="*/ 9006804 h 9006804"/>
                <a:gd name="connsiteX43" fmla="*/ 0 w 9816129"/>
                <a:gd name="connsiteY43" fmla="*/ 9006804 h 900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816129" h="9006804">
                  <a:moveTo>
                    <a:pt x="6747772" y="5730933"/>
                  </a:moveTo>
                  <a:lnTo>
                    <a:pt x="7612856" y="5730933"/>
                  </a:lnTo>
                  <a:lnTo>
                    <a:pt x="7612856" y="6899543"/>
                  </a:lnTo>
                  <a:lnTo>
                    <a:pt x="6747772" y="6899543"/>
                  </a:lnTo>
                  <a:close/>
                  <a:moveTo>
                    <a:pt x="5561524" y="5730933"/>
                  </a:moveTo>
                  <a:lnTo>
                    <a:pt x="6426608" y="5730933"/>
                  </a:lnTo>
                  <a:lnTo>
                    <a:pt x="6426608" y="6899543"/>
                  </a:lnTo>
                  <a:lnTo>
                    <a:pt x="5561524" y="6899543"/>
                  </a:lnTo>
                  <a:close/>
                  <a:moveTo>
                    <a:pt x="6747772" y="4297549"/>
                  </a:moveTo>
                  <a:lnTo>
                    <a:pt x="7612856" y="4297549"/>
                  </a:lnTo>
                  <a:lnTo>
                    <a:pt x="7612856" y="5466159"/>
                  </a:lnTo>
                  <a:lnTo>
                    <a:pt x="6747772" y="5466159"/>
                  </a:lnTo>
                  <a:close/>
                  <a:moveTo>
                    <a:pt x="5561524" y="4297549"/>
                  </a:moveTo>
                  <a:lnTo>
                    <a:pt x="6426608" y="4297549"/>
                  </a:lnTo>
                  <a:lnTo>
                    <a:pt x="6426608" y="5466159"/>
                  </a:lnTo>
                  <a:lnTo>
                    <a:pt x="5561524" y="5466159"/>
                  </a:lnTo>
                  <a:close/>
                  <a:moveTo>
                    <a:pt x="4910237" y="147022"/>
                  </a:moveTo>
                  <a:cubicBezTo>
                    <a:pt x="4767062" y="147022"/>
                    <a:pt x="4623338" y="182190"/>
                    <a:pt x="4469739" y="252525"/>
                  </a:cubicBezTo>
                  <a:cubicBezTo>
                    <a:pt x="4456574" y="261318"/>
                    <a:pt x="4443408" y="270109"/>
                    <a:pt x="4425854" y="274505"/>
                  </a:cubicBezTo>
                  <a:cubicBezTo>
                    <a:pt x="4351249" y="314069"/>
                    <a:pt x="4276644" y="349237"/>
                    <a:pt x="4197651" y="388801"/>
                  </a:cubicBezTo>
                  <a:cubicBezTo>
                    <a:pt x="3534984" y="709707"/>
                    <a:pt x="2867929" y="1035009"/>
                    <a:pt x="2205262" y="1360311"/>
                  </a:cubicBezTo>
                  <a:cubicBezTo>
                    <a:pt x="1665474" y="1624070"/>
                    <a:pt x="1125686" y="1887829"/>
                    <a:pt x="585898" y="2151587"/>
                  </a:cubicBezTo>
                  <a:cubicBezTo>
                    <a:pt x="177766" y="2349406"/>
                    <a:pt x="32944" y="2964843"/>
                    <a:pt x="274313" y="3338501"/>
                  </a:cubicBezTo>
                  <a:cubicBezTo>
                    <a:pt x="542013" y="3756119"/>
                    <a:pt x="1020362" y="3861622"/>
                    <a:pt x="1459214" y="3650615"/>
                  </a:cubicBezTo>
                  <a:cubicBezTo>
                    <a:pt x="1555761" y="3602259"/>
                    <a:pt x="1656697" y="3553904"/>
                    <a:pt x="1753245" y="3505548"/>
                  </a:cubicBezTo>
                  <a:lnTo>
                    <a:pt x="1753245" y="8442229"/>
                  </a:lnTo>
                  <a:cubicBezTo>
                    <a:pt x="1753245" y="8670820"/>
                    <a:pt x="1941951" y="8859847"/>
                    <a:pt x="2170154" y="8859847"/>
                  </a:cubicBezTo>
                  <a:lnTo>
                    <a:pt x="2705941" y="8859847"/>
                  </a:lnTo>
                  <a:lnTo>
                    <a:pt x="2705941" y="4877717"/>
                  </a:lnTo>
                  <a:lnTo>
                    <a:pt x="4754845" y="4877717"/>
                  </a:lnTo>
                  <a:lnTo>
                    <a:pt x="4754845" y="8859847"/>
                  </a:lnTo>
                  <a:lnTo>
                    <a:pt x="7651417" y="8859847"/>
                  </a:lnTo>
                  <a:cubicBezTo>
                    <a:pt x="7879620" y="8859847"/>
                    <a:pt x="8068327" y="8670820"/>
                    <a:pt x="8068327" y="8442229"/>
                  </a:cubicBezTo>
                  <a:lnTo>
                    <a:pt x="8068327" y="3505548"/>
                  </a:lnTo>
                  <a:cubicBezTo>
                    <a:pt x="8164874" y="3553904"/>
                    <a:pt x="8265810" y="3602259"/>
                    <a:pt x="8362358" y="3650615"/>
                  </a:cubicBezTo>
                  <a:cubicBezTo>
                    <a:pt x="8770490" y="3844038"/>
                    <a:pt x="9314667" y="3773702"/>
                    <a:pt x="9547258" y="3338501"/>
                  </a:cubicBezTo>
                  <a:cubicBezTo>
                    <a:pt x="9749130" y="2947259"/>
                    <a:pt x="9670137" y="2362594"/>
                    <a:pt x="9235673" y="2151587"/>
                  </a:cubicBezTo>
                  <a:cubicBezTo>
                    <a:pt x="8085881" y="1593298"/>
                    <a:pt x="6936088" y="1030613"/>
                    <a:pt x="5790684" y="467928"/>
                  </a:cubicBezTo>
                  <a:cubicBezTo>
                    <a:pt x="5641475" y="397593"/>
                    <a:pt x="5496653" y="322861"/>
                    <a:pt x="5347444" y="252525"/>
                  </a:cubicBezTo>
                  <a:cubicBezTo>
                    <a:pt x="5196040" y="182190"/>
                    <a:pt x="5053413" y="147022"/>
                    <a:pt x="4910237" y="147022"/>
                  </a:cubicBezTo>
                  <a:close/>
                  <a:moveTo>
                    <a:pt x="0" y="0"/>
                  </a:moveTo>
                  <a:lnTo>
                    <a:pt x="9816129" y="0"/>
                  </a:lnTo>
                  <a:lnTo>
                    <a:pt x="9816129" y="9006804"/>
                  </a:lnTo>
                  <a:lnTo>
                    <a:pt x="0" y="90068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5" name="Line 147">
            <a:extLst>
              <a:ext uri="{FF2B5EF4-FFF2-40B4-BE49-F238E27FC236}">
                <a16:creationId xmlns:a16="http://schemas.microsoft.com/office/drawing/2014/main" id="{F999B487-773B-304C-8199-F170DD856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5307" y="4616839"/>
            <a:ext cx="226313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8">
            <a:extLst>
              <a:ext uri="{FF2B5EF4-FFF2-40B4-BE49-F238E27FC236}">
                <a16:creationId xmlns:a16="http://schemas.microsoft.com/office/drawing/2014/main" id="{7A02F774-F9F7-D442-9C77-4D63DC88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77" y="3990631"/>
            <a:ext cx="1257905" cy="1257909"/>
          </a:xfrm>
          <a:custGeom>
            <a:avLst/>
            <a:gdLst>
              <a:gd name="T0" fmla="*/ 1008 w 1009"/>
              <a:gd name="T1" fmla="*/ 503 h 1008"/>
              <a:gd name="T2" fmla="*/ 1008 w 1009"/>
              <a:gd name="T3" fmla="*/ 503 h 1008"/>
              <a:gd name="T4" fmla="*/ 504 w 1009"/>
              <a:gd name="T5" fmla="*/ 1007 h 1008"/>
              <a:gd name="T6" fmla="*/ 504 w 1009"/>
              <a:gd name="T7" fmla="*/ 1007 h 1008"/>
              <a:gd name="T8" fmla="*/ 0 w 1009"/>
              <a:gd name="T9" fmla="*/ 503 h 1008"/>
              <a:gd name="T10" fmla="*/ 0 w 1009"/>
              <a:gd name="T11" fmla="*/ 503 h 1008"/>
              <a:gd name="T12" fmla="*/ 504 w 1009"/>
              <a:gd name="T13" fmla="*/ 0 h 1008"/>
              <a:gd name="T14" fmla="*/ 504 w 1009"/>
              <a:gd name="T15" fmla="*/ 0 h 1008"/>
              <a:gd name="T16" fmla="*/ 1008 w 1009"/>
              <a:gd name="T17" fmla="*/ 503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9" h="1008">
                <a:moveTo>
                  <a:pt x="1008" y="503"/>
                </a:moveTo>
                <a:lnTo>
                  <a:pt x="1008" y="503"/>
                </a:lnTo>
                <a:cubicBezTo>
                  <a:pt x="1008" y="782"/>
                  <a:pt x="782" y="1007"/>
                  <a:pt x="504" y="1007"/>
                </a:cubicBezTo>
                <a:lnTo>
                  <a:pt x="504" y="1007"/>
                </a:lnTo>
                <a:cubicBezTo>
                  <a:pt x="226" y="1007"/>
                  <a:pt x="0" y="782"/>
                  <a:pt x="0" y="503"/>
                </a:cubicBezTo>
                <a:lnTo>
                  <a:pt x="0" y="503"/>
                </a:lnTo>
                <a:cubicBezTo>
                  <a:pt x="0" y="225"/>
                  <a:pt x="226" y="0"/>
                  <a:pt x="504" y="0"/>
                </a:cubicBezTo>
                <a:lnTo>
                  <a:pt x="504" y="0"/>
                </a:lnTo>
                <a:cubicBezTo>
                  <a:pt x="782" y="0"/>
                  <a:pt x="1008" y="225"/>
                  <a:pt x="1008" y="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220">
            <a:extLst>
              <a:ext uri="{FF2B5EF4-FFF2-40B4-BE49-F238E27FC236}">
                <a16:creationId xmlns:a16="http://schemas.microsoft.com/office/drawing/2014/main" id="{0879A74A-8CF7-DA48-9428-4EA47C77C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5307" y="7077723"/>
            <a:ext cx="226313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1">
            <a:extLst>
              <a:ext uri="{FF2B5EF4-FFF2-40B4-BE49-F238E27FC236}">
                <a16:creationId xmlns:a16="http://schemas.microsoft.com/office/drawing/2014/main" id="{89BCC5DB-0491-7440-AA35-B44D61A2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77" y="6451517"/>
            <a:ext cx="1257905" cy="1257909"/>
          </a:xfrm>
          <a:custGeom>
            <a:avLst/>
            <a:gdLst>
              <a:gd name="T0" fmla="*/ 1008 w 1009"/>
              <a:gd name="T1" fmla="*/ 503 h 1008"/>
              <a:gd name="T2" fmla="*/ 1008 w 1009"/>
              <a:gd name="T3" fmla="*/ 503 h 1008"/>
              <a:gd name="T4" fmla="*/ 504 w 1009"/>
              <a:gd name="T5" fmla="*/ 1007 h 1008"/>
              <a:gd name="T6" fmla="*/ 504 w 1009"/>
              <a:gd name="T7" fmla="*/ 1007 h 1008"/>
              <a:gd name="T8" fmla="*/ 0 w 1009"/>
              <a:gd name="T9" fmla="*/ 503 h 1008"/>
              <a:gd name="T10" fmla="*/ 0 w 1009"/>
              <a:gd name="T11" fmla="*/ 503 h 1008"/>
              <a:gd name="T12" fmla="*/ 504 w 1009"/>
              <a:gd name="T13" fmla="*/ 0 h 1008"/>
              <a:gd name="T14" fmla="*/ 504 w 1009"/>
              <a:gd name="T15" fmla="*/ 0 h 1008"/>
              <a:gd name="T16" fmla="*/ 1008 w 1009"/>
              <a:gd name="T17" fmla="*/ 503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9" h="1008">
                <a:moveTo>
                  <a:pt x="1008" y="503"/>
                </a:moveTo>
                <a:lnTo>
                  <a:pt x="1008" y="503"/>
                </a:lnTo>
                <a:cubicBezTo>
                  <a:pt x="1008" y="781"/>
                  <a:pt x="782" y="1007"/>
                  <a:pt x="504" y="1007"/>
                </a:cubicBezTo>
                <a:lnTo>
                  <a:pt x="504" y="1007"/>
                </a:lnTo>
                <a:cubicBezTo>
                  <a:pt x="226" y="1007"/>
                  <a:pt x="0" y="781"/>
                  <a:pt x="0" y="503"/>
                </a:cubicBezTo>
                <a:lnTo>
                  <a:pt x="0" y="503"/>
                </a:lnTo>
                <a:cubicBezTo>
                  <a:pt x="0" y="226"/>
                  <a:pt x="226" y="0"/>
                  <a:pt x="504" y="0"/>
                </a:cubicBezTo>
                <a:lnTo>
                  <a:pt x="504" y="0"/>
                </a:lnTo>
                <a:cubicBezTo>
                  <a:pt x="782" y="0"/>
                  <a:pt x="1008" y="226"/>
                  <a:pt x="1008" y="5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293">
            <a:extLst>
              <a:ext uri="{FF2B5EF4-FFF2-40B4-BE49-F238E27FC236}">
                <a16:creationId xmlns:a16="http://schemas.microsoft.com/office/drawing/2014/main" id="{CA56687B-E0C0-8A4D-8435-4229A8E5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5307" y="9329872"/>
            <a:ext cx="226313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4">
            <a:extLst>
              <a:ext uri="{FF2B5EF4-FFF2-40B4-BE49-F238E27FC236}">
                <a16:creationId xmlns:a16="http://schemas.microsoft.com/office/drawing/2014/main" id="{16780102-45F3-034C-8F19-9AC3CF08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77" y="8698175"/>
            <a:ext cx="1257905" cy="1257905"/>
          </a:xfrm>
          <a:custGeom>
            <a:avLst/>
            <a:gdLst>
              <a:gd name="T0" fmla="*/ 1008 w 1009"/>
              <a:gd name="T1" fmla="*/ 504 h 1009"/>
              <a:gd name="T2" fmla="*/ 1008 w 1009"/>
              <a:gd name="T3" fmla="*/ 504 h 1009"/>
              <a:gd name="T4" fmla="*/ 504 w 1009"/>
              <a:gd name="T5" fmla="*/ 1008 h 1009"/>
              <a:gd name="T6" fmla="*/ 504 w 1009"/>
              <a:gd name="T7" fmla="*/ 1008 h 1009"/>
              <a:gd name="T8" fmla="*/ 0 w 1009"/>
              <a:gd name="T9" fmla="*/ 504 h 1009"/>
              <a:gd name="T10" fmla="*/ 0 w 1009"/>
              <a:gd name="T11" fmla="*/ 504 h 1009"/>
              <a:gd name="T12" fmla="*/ 504 w 1009"/>
              <a:gd name="T13" fmla="*/ 0 h 1009"/>
              <a:gd name="T14" fmla="*/ 504 w 1009"/>
              <a:gd name="T15" fmla="*/ 0 h 1009"/>
              <a:gd name="T16" fmla="*/ 1008 w 1009"/>
              <a:gd name="T17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9" h="1009">
                <a:moveTo>
                  <a:pt x="1008" y="504"/>
                </a:moveTo>
                <a:lnTo>
                  <a:pt x="1008" y="504"/>
                </a:lnTo>
                <a:cubicBezTo>
                  <a:pt x="1008" y="783"/>
                  <a:pt x="782" y="1008"/>
                  <a:pt x="504" y="1008"/>
                </a:cubicBezTo>
                <a:lnTo>
                  <a:pt x="504" y="1008"/>
                </a:lnTo>
                <a:cubicBezTo>
                  <a:pt x="226" y="1008"/>
                  <a:pt x="0" y="783"/>
                  <a:pt x="0" y="504"/>
                </a:cubicBezTo>
                <a:lnTo>
                  <a:pt x="0" y="504"/>
                </a:lnTo>
                <a:cubicBezTo>
                  <a:pt x="0" y="226"/>
                  <a:pt x="226" y="0"/>
                  <a:pt x="504" y="0"/>
                </a:cubicBezTo>
                <a:lnTo>
                  <a:pt x="504" y="0"/>
                </a:lnTo>
                <a:cubicBezTo>
                  <a:pt x="782" y="0"/>
                  <a:pt x="1008" y="226"/>
                  <a:pt x="1008" y="5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366">
            <a:extLst>
              <a:ext uri="{FF2B5EF4-FFF2-40B4-BE49-F238E27FC236}">
                <a16:creationId xmlns:a16="http://schemas.microsoft.com/office/drawing/2014/main" id="{9368D07E-9F05-8C4C-9349-767EDD0CA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5307" y="11686393"/>
            <a:ext cx="226313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67">
            <a:extLst>
              <a:ext uri="{FF2B5EF4-FFF2-40B4-BE49-F238E27FC236}">
                <a16:creationId xmlns:a16="http://schemas.microsoft.com/office/drawing/2014/main" id="{73A9D0FC-57FB-5641-8DC4-F1BD1515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77" y="11054688"/>
            <a:ext cx="1257905" cy="1257909"/>
          </a:xfrm>
          <a:custGeom>
            <a:avLst/>
            <a:gdLst>
              <a:gd name="T0" fmla="*/ 1008 w 1009"/>
              <a:gd name="T1" fmla="*/ 504 h 1009"/>
              <a:gd name="T2" fmla="*/ 1008 w 1009"/>
              <a:gd name="T3" fmla="*/ 504 h 1009"/>
              <a:gd name="T4" fmla="*/ 504 w 1009"/>
              <a:gd name="T5" fmla="*/ 1008 h 1009"/>
              <a:gd name="T6" fmla="*/ 504 w 1009"/>
              <a:gd name="T7" fmla="*/ 1008 h 1009"/>
              <a:gd name="T8" fmla="*/ 0 w 1009"/>
              <a:gd name="T9" fmla="*/ 504 h 1009"/>
              <a:gd name="T10" fmla="*/ 0 w 1009"/>
              <a:gd name="T11" fmla="*/ 504 h 1009"/>
              <a:gd name="T12" fmla="*/ 504 w 1009"/>
              <a:gd name="T13" fmla="*/ 0 h 1009"/>
              <a:gd name="T14" fmla="*/ 504 w 1009"/>
              <a:gd name="T15" fmla="*/ 0 h 1009"/>
              <a:gd name="T16" fmla="*/ 1008 w 1009"/>
              <a:gd name="T17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9" h="1009">
                <a:moveTo>
                  <a:pt x="1008" y="504"/>
                </a:moveTo>
                <a:lnTo>
                  <a:pt x="1008" y="504"/>
                </a:lnTo>
                <a:cubicBezTo>
                  <a:pt x="1008" y="782"/>
                  <a:pt x="782" y="1008"/>
                  <a:pt x="504" y="1008"/>
                </a:cubicBezTo>
                <a:lnTo>
                  <a:pt x="504" y="1008"/>
                </a:lnTo>
                <a:cubicBezTo>
                  <a:pt x="226" y="1008"/>
                  <a:pt x="0" y="782"/>
                  <a:pt x="0" y="504"/>
                </a:cubicBezTo>
                <a:lnTo>
                  <a:pt x="0" y="504"/>
                </a:lnTo>
                <a:cubicBezTo>
                  <a:pt x="0" y="226"/>
                  <a:pt x="226" y="0"/>
                  <a:pt x="504" y="0"/>
                </a:cubicBezTo>
                <a:lnTo>
                  <a:pt x="504" y="0"/>
                </a:lnTo>
                <a:cubicBezTo>
                  <a:pt x="782" y="0"/>
                  <a:pt x="1008" y="226"/>
                  <a:pt x="1008" y="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F565E-8931-FC4F-B636-F1C52BD759A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53350-2875-BF4F-9C1C-24DF7C1CB49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4C48-F28D-0F4B-8912-81F683254233}"/>
              </a:ext>
            </a:extLst>
          </p:cNvPr>
          <p:cNvSpPr txBox="1"/>
          <p:nvPr/>
        </p:nvSpPr>
        <p:spPr>
          <a:xfrm>
            <a:off x="15767820" y="3800548"/>
            <a:ext cx="58521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51349-4A8F-1941-8AF9-6D1CD30F541E}"/>
              </a:ext>
            </a:extLst>
          </p:cNvPr>
          <p:cNvSpPr txBox="1"/>
          <p:nvPr/>
        </p:nvSpPr>
        <p:spPr>
          <a:xfrm>
            <a:off x="15767819" y="4458878"/>
            <a:ext cx="585210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8564-8922-334C-A3AF-8146C9B2E260}"/>
              </a:ext>
            </a:extLst>
          </p:cNvPr>
          <p:cNvSpPr txBox="1"/>
          <p:nvPr/>
        </p:nvSpPr>
        <p:spPr>
          <a:xfrm>
            <a:off x="15767820" y="6149966"/>
            <a:ext cx="58521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7D383-F445-3C42-B46D-B5A9174597DB}"/>
              </a:ext>
            </a:extLst>
          </p:cNvPr>
          <p:cNvSpPr txBox="1"/>
          <p:nvPr/>
        </p:nvSpPr>
        <p:spPr>
          <a:xfrm>
            <a:off x="15767819" y="6808296"/>
            <a:ext cx="585210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4C4BE-0582-264D-B382-D386CF57F700}"/>
              </a:ext>
            </a:extLst>
          </p:cNvPr>
          <p:cNvSpPr txBox="1"/>
          <p:nvPr/>
        </p:nvSpPr>
        <p:spPr>
          <a:xfrm>
            <a:off x="15767820" y="8504859"/>
            <a:ext cx="58521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E40EE-1530-7548-8420-FCAB28DCE13D}"/>
              </a:ext>
            </a:extLst>
          </p:cNvPr>
          <p:cNvSpPr txBox="1"/>
          <p:nvPr/>
        </p:nvSpPr>
        <p:spPr>
          <a:xfrm>
            <a:off x="15767819" y="9163189"/>
            <a:ext cx="585210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DE0C7-9596-C04B-AD04-B33F01046A90}"/>
              </a:ext>
            </a:extLst>
          </p:cNvPr>
          <p:cNvSpPr txBox="1"/>
          <p:nvPr/>
        </p:nvSpPr>
        <p:spPr>
          <a:xfrm>
            <a:off x="15767820" y="10859752"/>
            <a:ext cx="58521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CB93B-FFBF-764E-87A4-497BF41D5450}"/>
              </a:ext>
            </a:extLst>
          </p:cNvPr>
          <p:cNvSpPr txBox="1"/>
          <p:nvPr/>
        </p:nvSpPr>
        <p:spPr>
          <a:xfrm>
            <a:off x="15767819" y="11518082"/>
            <a:ext cx="585210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2199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2">
            <a:extLst>
              <a:ext uri="{FF2B5EF4-FFF2-40B4-BE49-F238E27FC236}">
                <a16:creationId xmlns:a16="http://schemas.microsoft.com/office/drawing/2014/main" id="{C575BCF0-B780-EB46-A522-0AB2BD949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44" y="5292486"/>
            <a:ext cx="2087358" cy="4773455"/>
          </a:xfrm>
          <a:custGeom>
            <a:avLst/>
            <a:gdLst>
              <a:gd name="T0" fmla="*/ 1673 w 1674"/>
              <a:gd name="T1" fmla="*/ 3833 h 3834"/>
              <a:gd name="T2" fmla="*/ 0 w 1674"/>
              <a:gd name="T3" fmla="*/ 3833 h 3834"/>
              <a:gd name="T4" fmla="*/ 0 w 1674"/>
              <a:gd name="T5" fmla="*/ 0 h 3834"/>
              <a:gd name="T6" fmla="*/ 1673 w 1674"/>
              <a:gd name="T7" fmla="*/ 0 h 3834"/>
              <a:gd name="T8" fmla="*/ 1673 w 1674"/>
              <a:gd name="T9" fmla="*/ 3833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4" h="3834">
                <a:moveTo>
                  <a:pt x="1673" y="3833"/>
                </a:moveTo>
                <a:lnTo>
                  <a:pt x="0" y="3833"/>
                </a:lnTo>
                <a:lnTo>
                  <a:pt x="0" y="0"/>
                </a:lnTo>
                <a:lnTo>
                  <a:pt x="1673" y="0"/>
                </a:lnTo>
                <a:lnTo>
                  <a:pt x="1673" y="38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43">
            <a:extLst>
              <a:ext uri="{FF2B5EF4-FFF2-40B4-BE49-F238E27FC236}">
                <a16:creationId xmlns:a16="http://schemas.microsoft.com/office/drawing/2014/main" id="{F5D41D28-160D-974A-A96D-1A385A56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44" y="3424850"/>
            <a:ext cx="2087358" cy="1867636"/>
          </a:xfrm>
          <a:custGeom>
            <a:avLst/>
            <a:gdLst>
              <a:gd name="T0" fmla="*/ 1673 w 1674"/>
              <a:gd name="T1" fmla="*/ 1498 h 1499"/>
              <a:gd name="T2" fmla="*/ 0 w 1674"/>
              <a:gd name="T3" fmla="*/ 1498 h 1499"/>
              <a:gd name="T4" fmla="*/ 0 w 1674"/>
              <a:gd name="T5" fmla="*/ 837 h 1499"/>
              <a:gd name="T6" fmla="*/ 0 w 1674"/>
              <a:gd name="T7" fmla="*/ 837 h 1499"/>
              <a:gd name="T8" fmla="*/ 836 w 1674"/>
              <a:gd name="T9" fmla="*/ 0 h 1499"/>
              <a:gd name="T10" fmla="*/ 836 w 1674"/>
              <a:gd name="T11" fmla="*/ 0 h 1499"/>
              <a:gd name="T12" fmla="*/ 836 w 1674"/>
              <a:gd name="T13" fmla="*/ 0 h 1499"/>
              <a:gd name="T14" fmla="*/ 1673 w 1674"/>
              <a:gd name="T15" fmla="*/ 837 h 1499"/>
              <a:gd name="T16" fmla="*/ 1673 w 1674"/>
              <a:gd name="T17" fmla="*/ 1498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4" h="1499">
                <a:moveTo>
                  <a:pt x="1673" y="1498"/>
                </a:moveTo>
                <a:lnTo>
                  <a:pt x="0" y="1498"/>
                </a:lnTo>
                <a:lnTo>
                  <a:pt x="0" y="837"/>
                </a:lnTo>
                <a:lnTo>
                  <a:pt x="0" y="837"/>
                </a:lnTo>
                <a:cubicBezTo>
                  <a:pt x="0" y="375"/>
                  <a:pt x="375" y="0"/>
                  <a:pt x="836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1299" y="0"/>
                  <a:pt x="1673" y="375"/>
                  <a:pt x="1673" y="837"/>
                </a:cubicBezTo>
                <a:lnTo>
                  <a:pt x="1673" y="1498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15">
            <a:extLst>
              <a:ext uri="{FF2B5EF4-FFF2-40B4-BE49-F238E27FC236}">
                <a16:creationId xmlns:a16="http://schemas.microsoft.com/office/drawing/2014/main" id="{84958DEB-8E28-8C48-891B-0EFDF8DF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877" y="6336163"/>
            <a:ext cx="2087358" cy="3729776"/>
          </a:xfrm>
          <a:custGeom>
            <a:avLst/>
            <a:gdLst>
              <a:gd name="T0" fmla="*/ 1673 w 1674"/>
              <a:gd name="T1" fmla="*/ 2994 h 2995"/>
              <a:gd name="T2" fmla="*/ 0 w 1674"/>
              <a:gd name="T3" fmla="*/ 2994 h 2995"/>
              <a:gd name="T4" fmla="*/ 0 w 1674"/>
              <a:gd name="T5" fmla="*/ 0 h 2995"/>
              <a:gd name="T6" fmla="*/ 1673 w 1674"/>
              <a:gd name="T7" fmla="*/ 0 h 2995"/>
              <a:gd name="T8" fmla="*/ 1673 w 1674"/>
              <a:gd name="T9" fmla="*/ 2994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4" h="2995">
                <a:moveTo>
                  <a:pt x="1673" y="2994"/>
                </a:moveTo>
                <a:lnTo>
                  <a:pt x="0" y="2994"/>
                </a:lnTo>
                <a:lnTo>
                  <a:pt x="0" y="0"/>
                </a:lnTo>
                <a:lnTo>
                  <a:pt x="1673" y="0"/>
                </a:lnTo>
                <a:lnTo>
                  <a:pt x="1673" y="29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16">
            <a:extLst>
              <a:ext uri="{FF2B5EF4-FFF2-40B4-BE49-F238E27FC236}">
                <a16:creationId xmlns:a16="http://schemas.microsoft.com/office/drawing/2014/main" id="{624B939A-0B5E-0641-AEB9-8C2E6887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877" y="4490499"/>
            <a:ext cx="2087358" cy="1867636"/>
          </a:xfrm>
          <a:custGeom>
            <a:avLst/>
            <a:gdLst>
              <a:gd name="T0" fmla="*/ 1673 w 1674"/>
              <a:gd name="T1" fmla="*/ 1499 h 1500"/>
              <a:gd name="T2" fmla="*/ 0 w 1674"/>
              <a:gd name="T3" fmla="*/ 1499 h 1500"/>
              <a:gd name="T4" fmla="*/ 0 w 1674"/>
              <a:gd name="T5" fmla="*/ 837 h 1500"/>
              <a:gd name="T6" fmla="*/ 0 w 1674"/>
              <a:gd name="T7" fmla="*/ 837 h 1500"/>
              <a:gd name="T8" fmla="*/ 837 w 1674"/>
              <a:gd name="T9" fmla="*/ 0 h 1500"/>
              <a:gd name="T10" fmla="*/ 837 w 1674"/>
              <a:gd name="T11" fmla="*/ 0 h 1500"/>
              <a:gd name="T12" fmla="*/ 837 w 1674"/>
              <a:gd name="T13" fmla="*/ 0 h 1500"/>
              <a:gd name="T14" fmla="*/ 1673 w 1674"/>
              <a:gd name="T15" fmla="*/ 837 h 1500"/>
              <a:gd name="T16" fmla="*/ 1673 w 1674"/>
              <a:gd name="T17" fmla="*/ 1499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4" h="1500">
                <a:moveTo>
                  <a:pt x="1673" y="1499"/>
                </a:moveTo>
                <a:lnTo>
                  <a:pt x="0" y="1499"/>
                </a:lnTo>
                <a:lnTo>
                  <a:pt x="0" y="837"/>
                </a:lnTo>
                <a:lnTo>
                  <a:pt x="0" y="837"/>
                </a:lnTo>
                <a:cubicBezTo>
                  <a:pt x="0" y="375"/>
                  <a:pt x="374" y="0"/>
                  <a:pt x="837" y="0"/>
                </a:cubicBezTo>
                <a:lnTo>
                  <a:pt x="837" y="0"/>
                </a:lnTo>
                <a:lnTo>
                  <a:pt x="837" y="0"/>
                </a:lnTo>
                <a:cubicBezTo>
                  <a:pt x="1299" y="0"/>
                  <a:pt x="1673" y="375"/>
                  <a:pt x="1673" y="837"/>
                </a:cubicBezTo>
                <a:lnTo>
                  <a:pt x="1673" y="1499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88">
            <a:extLst>
              <a:ext uri="{FF2B5EF4-FFF2-40B4-BE49-F238E27FC236}">
                <a16:creationId xmlns:a16="http://schemas.microsoft.com/office/drawing/2014/main" id="{C15EECDD-2CD5-CB42-90AA-FD1DF9D5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0" y="5946158"/>
            <a:ext cx="2087358" cy="4125279"/>
          </a:xfrm>
          <a:custGeom>
            <a:avLst/>
            <a:gdLst>
              <a:gd name="T0" fmla="*/ 1673 w 1674"/>
              <a:gd name="T1" fmla="*/ 3310 h 3311"/>
              <a:gd name="T2" fmla="*/ 0 w 1674"/>
              <a:gd name="T3" fmla="*/ 3310 h 3311"/>
              <a:gd name="T4" fmla="*/ 0 w 1674"/>
              <a:gd name="T5" fmla="*/ 0 h 3311"/>
              <a:gd name="T6" fmla="*/ 1673 w 1674"/>
              <a:gd name="T7" fmla="*/ 0 h 3311"/>
              <a:gd name="T8" fmla="*/ 1673 w 1674"/>
              <a:gd name="T9" fmla="*/ 3310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4" h="3311">
                <a:moveTo>
                  <a:pt x="1673" y="3310"/>
                </a:moveTo>
                <a:lnTo>
                  <a:pt x="0" y="3310"/>
                </a:lnTo>
                <a:lnTo>
                  <a:pt x="0" y="0"/>
                </a:lnTo>
                <a:lnTo>
                  <a:pt x="1673" y="0"/>
                </a:lnTo>
                <a:lnTo>
                  <a:pt x="1673" y="33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89">
            <a:extLst>
              <a:ext uri="{FF2B5EF4-FFF2-40B4-BE49-F238E27FC236}">
                <a16:creationId xmlns:a16="http://schemas.microsoft.com/office/drawing/2014/main" id="{A73200D2-6453-8E4F-AFC4-385100E1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410" y="4078520"/>
            <a:ext cx="2087358" cy="1867636"/>
          </a:xfrm>
          <a:custGeom>
            <a:avLst/>
            <a:gdLst>
              <a:gd name="T0" fmla="*/ 1673 w 1674"/>
              <a:gd name="T1" fmla="*/ 1499 h 1500"/>
              <a:gd name="T2" fmla="*/ 0 w 1674"/>
              <a:gd name="T3" fmla="*/ 1499 h 1500"/>
              <a:gd name="T4" fmla="*/ 0 w 1674"/>
              <a:gd name="T5" fmla="*/ 837 h 1500"/>
              <a:gd name="T6" fmla="*/ 0 w 1674"/>
              <a:gd name="T7" fmla="*/ 837 h 1500"/>
              <a:gd name="T8" fmla="*/ 836 w 1674"/>
              <a:gd name="T9" fmla="*/ 0 h 1500"/>
              <a:gd name="T10" fmla="*/ 836 w 1674"/>
              <a:gd name="T11" fmla="*/ 0 h 1500"/>
              <a:gd name="T12" fmla="*/ 836 w 1674"/>
              <a:gd name="T13" fmla="*/ 0 h 1500"/>
              <a:gd name="T14" fmla="*/ 1673 w 1674"/>
              <a:gd name="T15" fmla="*/ 837 h 1500"/>
              <a:gd name="T16" fmla="*/ 1673 w 1674"/>
              <a:gd name="T17" fmla="*/ 1499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4" h="1500">
                <a:moveTo>
                  <a:pt x="1673" y="1499"/>
                </a:moveTo>
                <a:lnTo>
                  <a:pt x="0" y="1499"/>
                </a:lnTo>
                <a:lnTo>
                  <a:pt x="0" y="837"/>
                </a:lnTo>
                <a:lnTo>
                  <a:pt x="0" y="837"/>
                </a:lnTo>
                <a:cubicBezTo>
                  <a:pt x="0" y="375"/>
                  <a:pt x="374" y="0"/>
                  <a:pt x="836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1299" y="0"/>
                  <a:pt x="1673" y="375"/>
                  <a:pt x="1673" y="837"/>
                </a:cubicBezTo>
                <a:lnTo>
                  <a:pt x="1673" y="1499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61">
            <a:extLst>
              <a:ext uri="{FF2B5EF4-FFF2-40B4-BE49-F238E27FC236}">
                <a16:creationId xmlns:a16="http://schemas.microsoft.com/office/drawing/2014/main" id="{AE041737-4BB5-BD45-AD9C-96080904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945" y="8104925"/>
            <a:ext cx="2087358" cy="1966510"/>
          </a:xfrm>
          <a:custGeom>
            <a:avLst/>
            <a:gdLst>
              <a:gd name="T0" fmla="*/ 1673 w 1674"/>
              <a:gd name="T1" fmla="*/ 1577 h 1578"/>
              <a:gd name="T2" fmla="*/ 0 w 1674"/>
              <a:gd name="T3" fmla="*/ 1577 h 1578"/>
              <a:gd name="T4" fmla="*/ 0 w 1674"/>
              <a:gd name="T5" fmla="*/ 0 h 1578"/>
              <a:gd name="T6" fmla="*/ 1673 w 1674"/>
              <a:gd name="T7" fmla="*/ 0 h 1578"/>
              <a:gd name="T8" fmla="*/ 1673 w 1674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4" h="1578">
                <a:moveTo>
                  <a:pt x="1673" y="1577"/>
                </a:moveTo>
                <a:lnTo>
                  <a:pt x="0" y="1577"/>
                </a:lnTo>
                <a:lnTo>
                  <a:pt x="0" y="0"/>
                </a:lnTo>
                <a:lnTo>
                  <a:pt x="1673" y="0"/>
                </a:lnTo>
                <a:lnTo>
                  <a:pt x="1673" y="15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62">
            <a:extLst>
              <a:ext uri="{FF2B5EF4-FFF2-40B4-BE49-F238E27FC236}">
                <a16:creationId xmlns:a16="http://schemas.microsoft.com/office/drawing/2014/main" id="{D071CDE9-D8F4-894A-8BDC-0BFF4E16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945" y="6237289"/>
            <a:ext cx="2087358" cy="1867636"/>
          </a:xfrm>
          <a:custGeom>
            <a:avLst/>
            <a:gdLst>
              <a:gd name="T0" fmla="*/ 1673 w 1674"/>
              <a:gd name="T1" fmla="*/ 1497 h 1498"/>
              <a:gd name="T2" fmla="*/ 0 w 1674"/>
              <a:gd name="T3" fmla="*/ 1497 h 1498"/>
              <a:gd name="T4" fmla="*/ 0 w 1674"/>
              <a:gd name="T5" fmla="*/ 835 h 1498"/>
              <a:gd name="T6" fmla="*/ 0 w 1674"/>
              <a:gd name="T7" fmla="*/ 835 h 1498"/>
              <a:gd name="T8" fmla="*/ 837 w 1674"/>
              <a:gd name="T9" fmla="*/ 0 h 1498"/>
              <a:gd name="T10" fmla="*/ 837 w 1674"/>
              <a:gd name="T11" fmla="*/ 0 h 1498"/>
              <a:gd name="T12" fmla="*/ 837 w 1674"/>
              <a:gd name="T13" fmla="*/ 0 h 1498"/>
              <a:gd name="T14" fmla="*/ 1673 w 1674"/>
              <a:gd name="T15" fmla="*/ 835 h 1498"/>
              <a:gd name="T16" fmla="*/ 1673 w 1674"/>
              <a:gd name="T17" fmla="*/ 1497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4" h="1498">
                <a:moveTo>
                  <a:pt x="1673" y="1497"/>
                </a:moveTo>
                <a:lnTo>
                  <a:pt x="0" y="1497"/>
                </a:lnTo>
                <a:lnTo>
                  <a:pt x="0" y="835"/>
                </a:lnTo>
                <a:lnTo>
                  <a:pt x="0" y="835"/>
                </a:lnTo>
                <a:cubicBezTo>
                  <a:pt x="0" y="374"/>
                  <a:pt x="374" y="0"/>
                  <a:pt x="837" y="0"/>
                </a:cubicBezTo>
                <a:lnTo>
                  <a:pt x="837" y="0"/>
                </a:lnTo>
                <a:lnTo>
                  <a:pt x="837" y="0"/>
                </a:lnTo>
                <a:cubicBezTo>
                  <a:pt x="1298" y="0"/>
                  <a:pt x="1673" y="374"/>
                  <a:pt x="1673" y="835"/>
                </a:cubicBezTo>
                <a:lnTo>
                  <a:pt x="1673" y="1497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C67A62-B8FD-E048-9BF1-5576EA70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584" y="5512209"/>
            <a:ext cx="1674142" cy="4557981"/>
          </a:xfrm>
          <a:custGeom>
            <a:avLst/>
            <a:gdLst>
              <a:gd name="connsiteX0" fmla="*/ 834943 w 1674142"/>
              <a:gd name="connsiteY0" fmla="*/ 3641887 h 4557981"/>
              <a:gd name="connsiteX1" fmla="*/ 1163287 w 1674142"/>
              <a:gd name="connsiteY1" fmla="*/ 3641887 h 4557981"/>
              <a:gd name="connsiteX2" fmla="*/ 1163287 w 1674142"/>
              <a:gd name="connsiteY2" fmla="*/ 4557981 h 4557981"/>
              <a:gd name="connsiteX3" fmla="*/ 834943 w 1674142"/>
              <a:gd name="connsiteY3" fmla="*/ 4557981 h 4557981"/>
              <a:gd name="connsiteX4" fmla="*/ 461417 w 1674142"/>
              <a:gd name="connsiteY4" fmla="*/ 3641887 h 4557981"/>
              <a:gd name="connsiteX5" fmla="*/ 789761 w 1674142"/>
              <a:gd name="connsiteY5" fmla="*/ 3641887 h 4557981"/>
              <a:gd name="connsiteX6" fmla="*/ 789761 w 1674142"/>
              <a:gd name="connsiteY6" fmla="*/ 4557981 h 4557981"/>
              <a:gd name="connsiteX7" fmla="*/ 461417 w 1674142"/>
              <a:gd name="connsiteY7" fmla="*/ 4557981 h 4557981"/>
              <a:gd name="connsiteX8" fmla="*/ 1345798 w 1674142"/>
              <a:gd name="connsiteY8" fmla="*/ 2730040 h 4557981"/>
              <a:gd name="connsiteX9" fmla="*/ 1674142 w 1674142"/>
              <a:gd name="connsiteY9" fmla="*/ 2730040 h 4557981"/>
              <a:gd name="connsiteX10" fmla="*/ 1674142 w 1674142"/>
              <a:gd name="connsiteY10" fmla="*/ 3349512 h 4557981"/>
              <a:gd name="connsiteX11" fmla="*/ 1345798 w 1674142"/>
              <a:gd name="connsiteY11" fmla="*/ 3349512 h 4557981"/>
              <a:gd name="connsiteX12" fmla="*/ 670152 w 1674142"/>
              <a:gd name="connsiteY12" fmla="*/ 2730040 h 4557981"/>
              <a:gd name="connsiteX13" fmla="*/ 998496 w 1674142"/>
              <a:gd name="connsiteY13" fmla="*/ 2730040 h 4557981"/>
              <a:gd name="connsiteX14" fmla="*/ 998496 w 1674142"/>
              <a:gd name="connsiteY14" fmla="*/ 3349512 h 4557981"/>
              <a:gd name="connsiteX15" fmla="*/ 670152 w 1674142"/>
              <a:gd name="connsiteY15" fmla="*/ 3349512 h 4557981"/>
              <a:gd name="connsiteX16" fmla="*/ 0 w 1674142"/>
              <a:gd name="connsiteY16" fmla="*/ 2730040 h 4557981"/>
              <a:gd name="connsiteX17" fmla="*/ 328344 w 1674142"/>
              <a:gd name="connsiteY17" fmla="*/ 2730040 h 4557981"/>
              <a:gd name="connsiteX18" fmla="*/ 328344 w 1674142"/>
              <a:gd name="connsiteY18" fmla="*/ 3349512 h 4557981"/>
              <a:gd name="connsiteX19" fmla="*/ 0 w 1674142"/>
              <a:gd name="connsiteY19" fmla="*/ 3349512 h 4557981"/>
              <a:gd name="connsiteX20" fmla="*/ 1345798 w 1674142"/>
              <a:gd name="connsiteY20" fmla="*/ 1818194 h 4557981"/>
              <a:gd name="connsiteX21" fmla="*/ 1674142 w 1674142"/>
              <a:gd name="connsiteY21" fmla="*/ 1818194 h 4557981"/>
              <a:gd name="connsiteX22" fmla="*/ 1674142 w 1674142"/>
              <a:gd name="connsiteY22" fmla="*/ 2437666 h 4557981"/>
              <a:gd name="connsiteX23" fmla="*/ 1345798 w 1674142"/>
              <a:gd name="connsiteY23" fmla="*/ 2437666 h 4557981"/>
              <a:gd name="connsiteX24" fmla="*/ 670152 w 1674142"/>
              <a:gd name="connsiteY24" fmla="*/ 1818194 h 4557981"/>
              <a:gd name="connsiteX25" fmla="*/ 998496 w 1674142"/>
              <a:gd name="connsiteY25" fmla="*/ 1818194 h 4557981"/>
              <a:gd name="connsiteX26" fmla="*/ 998496 w 1674142"/>
              <a:gd name="connsiteY26" fmla="*/ 2437666 h 4557981"/>
              <a:gd name="connsiteX27" fmla="*/ 670152 w 1674142"/>
              <a:gd name="connsiteY27" fmla="*/ 2437666 h 4557981"/>
              <a:gd name="connsiteX28" fmla="*/ 0 w 1674142"/>
              <a:gd name="connsiteY28" fmla="*/ 1818194 h 4557981"/>
              <a:gd name="connsiteX29" fmla="*/ 328344 w 1674142"/>
              <a:gd name="connsiteY29" fmla="*/ 1818194 h 4557981"/>
              <a:gd name="connsiteX30" fmla="*/ 328344 w 1674142"/>
              <a:gd name="connsiteY30" fmla="*/ 2437666 h 4557981"/>
              <a:gd name="connsiteX31" fmla="*/ 0 w 1674142"/>
              <a:gd name="connsiteY31" fmla="*/ 2437666 h 4557981"/>
              <a:gd name="connsiteX32" fmla="*/ 1345798 w 1674142"/>
              <a:gd name="connsiteY32" fmla="*/ 911845 h 4557981"/>
              <a:gd name="connsiteX33" fmla="*/ 1674142 w 1674142"/>
              <a:gd name="connsiteY33" fmla="*/ 911845 h 4557981"/>
              <a:gd name="connsiteX34" fmla="*/ 1674142 w 1674142"/>
              <a:gd name="connsiteY34" fmla="*/ 1531311 h 4557981"/>
              <a:gd name="connsiteX35" fmla="*/ 1345798 w 1674142"/>
              <a:gd name="connsiteY35" fmla="*/ 1531311 h 4557981"/>
              <a:gd name="connsiteX36" fmla="*/ 670152 w 1674142"/>
              <a:gd name="connsiteY36" fmla="*/ 911845 h 4557981"/>
              <a:gd name="connsiteX37" fmla="*/ 998496 w 1674142"/>
              <a:gd name="connsiteY37" fmla="*/ 911845 h 4557981"/>
              <a:gd name="connsiteX38" fmla="*/ 998496 w 1674142"/>
              <a:gd name="connsiteY38" fmla="*/ 1531311 h 4557981"/>
              <a:gd name="connsiteX39" fmla="*/ 670152 w 1674142"/>
              <a:gd name="connsiteY39" fmla="*/ 1531311 h 4557981"/>
              <a:gd name="connsiteX40" fmla="*/ 0 w 1674142"/>
              <a:gd name="connsiteY40" fmla="*/ 911845 h 4557981"/>
              <a:gd name="connsiteX41" fmla="*/ 328344 w 1674142"/>
              <a:gd name="connsiteY41" fmla="*/ 911845 h 4557981"/>
              <a:gd name="connsiteX42" fmla="*/ 328344 w 1674142"/>
              <a:gd name="connsiteY42" fmla="*/ 1531311 h 4557981"/>
              <a:gd name="connsiteX43" fmla="*/ 0 w 1674142"/>
              <a:gd name="connsiteY43" fmla="*/ 1531311 h 4557981"/>
              <a:gd name="connsiteX44" fmla="*/ 1345798 w 1674142"/>
              <a:gd name="connsiteY44" fmla="*/ 0 h 4557981"/>
              <a:gd name="connsiteX45" fmla="*/ 1674142 w 1674142"/>
              <a:gd name="connsiteY45" fmla="*/ 0 h 4557981"/>
              <a:gd name="connsiteX46" fmla="*/ 1674142 w 1674142"/>
              <a:gd name="connsiteY46" fmla="*/ 619468 h 4557981"/>
              <a:gd name="connsiteX47" fmla="*/ 1345798 w 1674142"/>
              <a:gd name="connsiteY47" fmla="*/ 619468 h 4557981"/>
              <a:gd name="connsiteX48" fmla="*/ 670152 w 1674142"/>
              <a:gd name="connsiteY48" fmla="*/ 0 h 4557981"/>
              <a:gd name="connsiteX49" fmla="*/ 998496 w 1674142"/>
              <a:gd name="connsiteY49" fmla="*/ 0 h 4557981"/>
              <a:gd name="connsiteX50" fmla="*/ 998496 w 1674142"/>
              <a:gd name="connsiteY50" fmla="*/ 619468 h 4557981"/>
              <a:gd name="connsiteX51" fmla="*/ 670152 w 1674142"/>
              <a:gd name="connsiteY51" fmla="*/ 619468 h 4557981"/>
              <a:gd name="connsiteX52" fmla="*/ 0 w 1674142"/>
              <a:gd name="connsiteY52" fmla="*/ 0 h 4557981"/>
              <a:gd name="connsiteX53" fmla="*/ 328344 w 1674142"/>
              <a:gd name="connsiteY53" fmla="*/ 0 h 4557981"/>
              <a:gd name="connsiteX54" fmla="*/ 328344 w 1674142"/>
              <a:gd name="connsiteY54" fmla="*/ 619468 h 4557981"/>
              <a:gd name="connsiteX55" fmla="*/ 0 w 1674142"/>
              <a:gd name="connsiteY55" fmla="*/ 619468 h 455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74142" h="4557981">
                <a:moveTo>
                  <a:pt x="834943" y="3641887"/>
                </a:moveTo>
                <a:lnTo>
                  <a:pt x="1163287" y="3641887"/>
                </a:lnTo>
                <a:lnTo>
                  <a:pt x="1163287" y="4557981"/>
                </a:lnTo>
                <a:lnTo>
                  <a:pt x="834943" y="4557981"/>
                </a:lnTo>
                <a:close/>
                <a:moveTo>
                  <a:pt x="461417" y="3641887"/>
                </a:moveTo>
                <a:lnTo>
                  <a:pt x="789761" y="3641887"/>
                </a:lnTo>
                <a:lnTo>
                  <a:pt x="789761" y="4557981"/>
                </a:lnTo>
                <a:lnTo>
                  <a:pt x="461417" y="4557981"/>
                </a:lnTo>
                <a:close/>
                <a:moveTo>
                  <a:pt x="1345798" y="2730040"/>
                </a:moveTo>
                <a:lnTo>
                  <a:pt x="1674142" y="2730040"/>
                </a:lnTo>
                <a:lnTo>
                  <a:pt x="1674142" y="3349512"/>
                </a:lnTo>
                <a:lnTo>
                  <a:pt x="1345798" y="3349512"/>
                </a:lnTo>
                <a:close/>
                <a:moveTo>
                  <a:pt x="670152" y="2730040"/>
                </a:moveTo>
                <a:lnTo>
                  <a:pt x="998496" y="2730040"/>
                </a:lnTo>
                <a:lnTo>
                  <a:pt x="998496" y="3349512"/>
                </a:lnTo>
                <a:lnTo>
                  <a:pt x="670152" y="3349512"/>
                </a:lnTo>
                <a:close/>
                <a:moveTo>
                  <a:pt x="0" y="2730040"/>
                </a:moveTo>
                <a:lnTo>
                  <a:pt x="328344" y="2730040"/>
                </a:lnTo>
                <a:lnTo>
                  <a:pt x="328344" y="3349512"/>
                </a:lnTo>
                <a:lnTo>
                  <a:pt x="0" y="3349512"/>
                </a:lnTo>
                <a:close/>
                <a:moveTo>
                  <a:pt x="1345798" y="1818194"/>
                </a:moveTo>
                <a:lnTo>
                  <a:pt x="1674142" y="1818194"/>
                </a:lnTo>
                <a:lnTo>
                  <a:pt x="1674142" y="2437666"/>
                </a:lnTo>
                <a:lnTo>
                  <a:pt x="1345798" y="2437666"/>
                </a:lnTo>
                <a:close/>
                <a:moveTo>
                  <a:pt x="670152" y="1818194"/>
                </a:moveTo>
                <a:lnTo>
                  <a:pt x="998496" y="1818194"/>
                </a:lnTo>
                <a:lnTo>
                  <a:pt x="998496" y="2437666"/>
                </a:lnTo>
                <a:lnTo>
                  <a:pt x="670152" y="2437666"/>
                </a:lnTo>
                <a:close/>
                <a:moveTo>
                  <a:pt x="0" y="1818194"/>
                </a:moveTo>
                <a:lnTo>
                  <a:pt x="328344" y="1818194"/>
                </a:lnTo>
                <a:lnTo>
                  <a:pt x="328344" y="2437666"/>
                </a:lnTo>
                <a:lnTo>
                  <a:pt x="0" y="2437666"/>
                </a:lnTo>
                <a:close/>
                <a:moveTo>
                  <a:pt x="1345798" y="911845"/>
                </a:moveTo>
                <a:lnTo>
                  <a:pt x="1674142" y="911845"/>
                </a:lnTo>
                <a:lnTo>
                  <a:pt x="1674142" y="1531311"/>
                </a:lnTo>
                <a:lnTo>
                  <a:pt x="1345798" y="1531311"/>
                </a:lnTo>
                <a:close/>
                <a:moveTo>
                  <a:pt x="670152" y="911845"/>
                </a:moveTo>
                <a:lnTo>
                  <a:pt x="998496" y="911845"/>
                </a:lnTo>
                <a:lnTo>
                  <a:pt x="998496" y="1531311"/>
                </a:lnTo>
                <a:lnTo>
                  <a:pt x="670152" y="1531311"/>
                </a:lnTo>
                <a:close/>
                <a:moveTo>
                  <a:pt x="0" y="911845"/>
                </a:moveTo>
                <a:lnTo>
                  <a:pt x="328344" y="911845"/>
                </a:lnTo>
                <a:lnTo>
                  <a:pt x="328344" y="1531311"/>
                </a:lnTo>
                <a:lnTo>
                  <a:pt x="0" y="1531311"/>
                </a:lnTo>
                <a:close/>
                <a:moveTo>
                  <a:pt x="1345798" y="0"/>
                </a:moveTo>
                <a:lnTo>
                  <a:pt x="1674142" y="0"/>
                </a:lnTo>
                <a:lnTo>
                  <a:pt x="1674142" y="619468"/>
                </a:lnTo>
                <a:lnTo>
                  <a:pt x="1345798" y="619468"/>
                </a:lnTo>
                <a:close/>
                <a:moveTo>
                  <a:pt x="670152" y="0"/>
                </a:moveTo>
                <a:lnTo>
                  <a:pt x="998496" y="0"/>
                </a:lnTo>
                <a:lnTo>
                  <a:pt x="998496" y="619468"/>
                </a:lnTo>
                <a:lnTo>
                  <a:pt x="670152" y="619468"/>
                </a:lnTo>
                <a:close/>
                <a:moveTo>
                  <a:pt x="0" y="0"/>
                </a:moveTo>
                <a:lnTo>
                  <a:pt x="328344" y="0"/>
                </a:lnTo>
                <a:lnTo>
                  <a:pt x="328344" y="619468"/>
                </a:lnTo>
                <a:lnTo>
                  <a:pt x="0" y="6194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CECEA09-D075-4E45-8F2E-CBF6AAB2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14" y="6638282"/>
            <a:ext cx="1668643" cy="3431907"/>
          </a:xfrm>
          <a:custGeom>
            <a:avLst/>
            <a:gdLst>
              <a:gd name="connsiteX0" fmla="*/ 834943 w 1668643"/>
              <a:gd name="connsiteY0" fmla="*/ 2570744 h 3431907"/>
              <a:gd name="connsiteX1" fmla="*/ 1163287 w 1668643"/>
              <a:gd name="connsiteY1" fmla="*/ 2570744 h 3431907"/>
              <a:gd name="connsiteX2" fmla="*/ 1163287 w 1668643"/>
              <a:gd name="connsiteY2" fmla="*/ 3431907 h 3431907"/>
              <a:gd name="connsiteX3" fmla="*/ 834943 w 1668643"/>
              <a:gd name="connsiteY3" fmla="*/ 3431907 h 3431907"/>
              <a:gd name="connsiteX4" fmla="*/ 461415 w 1668643"/>
              <a:gd name="connsiteY4" fmla="*/ 2570744 h 3431907"/>
              <a:gd name="connsiteX5" fmla="*/ 789759 w 1668643"/>
              <a:gd name="connsiteY5" fmla="*/ 2570744 h 3431907"/>
              <a:gd name="connsiteX6" fmla="*/ 789759 w 1668643"/>
              <a:gd name="connsiteY6" fmla="*/ 3431907 h 3431907"/>
              <a:gd name="connsiteX7" fmla="*/ 461415 w 1668643"/>
              <a:gd name="connsiteY7" fmla="*/ 3431907 h 3431907"/>
              <a:gd name="connsiteX8" fmla="*/ 1340304 w 1668643"/>
              <a:gd name="connsiteY8" fmla="*/ 1713829 h 3431907"/>
              <a:gd name="connsiteX9" fmla="*/ 1668643 w 1668643"/>
              <a:gd name="connsiteY9" fmla="*/ 1713829 h 3431907"/>
              <a:gd name="connsiteX10" fmla="*/ 1668643 w 1668643"/>
              <a:gd name="connsiteY10" fmla="*/ 2294850 h 3431907"/>
              <a:gd name="connsiteX11" fmla="*/ 1340304 w 1668643"/>
              <a:gd name="connsiteY11" fmla="*/ 2294850 h 3431907"/>
              <a:gd name="connsiteX12" fmla="*/ 670152 w 1668643"/>
              <a:gd name="connsiteY12" fmla="*/ 1713829 h 3431907"/>
              <a:gd name="connsiteX13" fmla="*/ 998491 w 1668643"/>
              <a:gd name="connsiteY13" fmla="*/ 1713829 h 3431907"/>
              <a:gd name="connsiteX14" fmla="*/ 998491 w 1668643"/>
              <a:gd name="connsiteY14" fmla="*/ 2294850 h 3431907"/>
              <a:gd name="connsiteX15" fmla="*/ 670152 w 1668643"/>
              <a:gd name="connsiteY15" fmla="*/ 2294850 h 3431907"/>
              <a:gd name="connsiteX16" fmla="*/ 0 w 1668643"/>
              <a:gd name="connsiteY16" fmla="*/ 1713829 h 3431907"/>
              <a:gd name="connsiteX17" fmla="*/ 328339 w 1668643"/>
              <a:gd name="connsiteY17" fmla="*/ 1713829 h 3431907"/>
              <a:gd name="connsiteX18" fmla="*/ 328339 w 1668643"/>
              <a:gd name="connsiteY18" fmla="*/ 2294850 h 3431907"/>
              <a:gd name="connsiteX19" fmla="*/ 0 w 1668643"/>
              <a:gd name="connsiteY19" fmla="*/ 2294850 h 3431907"/>
              <a:gd name="connsiteX20" fmla="*/ 1340304 w 1668643"/>
              <a:gd name="connsiteY20" fmla="*/ 856915 h 3431907"/>
              <a:gd name="connsiteX21" fmla="*/ 1668643 w 1668643"/>
              <a:gd name="connsiteY21" fmla="*/ 856915 h 3431907"/>
              <a:gd name="connsiteX22" fmla="*/ 1668643 w 1668643"/>
              <a:gd name="connsiteY22" fmla="*/ 1437937 h 3431907"/>
              <a:gd name="connsiteX23" fmla="*/ 1340304 w 1668643"/>
              <a:gd name="connsiteY23" fmla="*/ 1437937 h 3431907"/>
              <a:gd name="connsiteX24" fmla="*/ 670152 w 1668643"/>
              <a:gd name="connsiteY24" fmla="*/ 856915 h 3431907"/>
              <a:gd name="connsiteX25" fmla="*/ 998491 w 1668643"/>
              <a:gd name="connsiteY25" fmla="*/ 856915 h 3431907"/>
              <a:gd name="connsiteX26" fmla="*/ 998491 w 1668643"/>
              <a:gd name="connsiteY26" fmla="*/ 1437937 h 3431907"/>
              <a:gd name="connsiteX27" fmla="*/ 670152 w 1668643"/>
              <a:gd name="connsiteY27" fmla="*/ 1437937 h 3431907"/>
              <a:gd name="connsiteX28" fmla="*/ 0 w 1668643"/>
              <a:gd name="connsiteY28" fmla="*/ 856915 h 3431907"/>
              <a:gd name="connsiteX29" fmla="*/ 328339 w 1668643"/>
              <a:gd name="connsiteY29" fmla="*/ 856915 h 3431907"/>
              <a:gd name="connsiteX30" fmla="*/ 328339 w 1668643"/>
              <a:gd name="connsiteY30" fmla="*/ 1437937 h 3431907"/>
              <a:gd name="connsiteX31" fmla="*/ 0 w 1668643"/>
              <a:gd name="connsiteY31" fmla="*/ 1437937 h 3431907"/>
              <a:gd name="connsiteX32" fmla="*/ 1340304 w 1668643"/>
              <a:gd name="connsiteY32" fmla="*/ 0 h 3431907"/>
              <a:gd name="connsiteX33" fmla="*/ 1668643 w 1668643"/>
              <a:gd name="connsiteY33" fmla="*/ 0 h 3431907"/>
              <a:gd name="connsiteX34" fmla="*/ 1668643 w 1668643"/>
              <a:gd name="connsiteY34" fmla="*/ 581022 h 3431907"/>
              <a:gd name="connsiteX35" fmla="*/ 1340304 w 1668643"/>
              <a:gd name="connsiteY35" fmla="*/ 581022 h 3431907"/>
              <a:gd name="connsiteX36" fmla="*/ 670152 w 1668643"/>
              <a:gd name="connsiteY36" fmla="*/ 0 h 3431907"/>
              <a:gd name="connsiteX37" fmla="*/ 998491 w 1668643"/>
              <a:gd name="connsiteY37" fmla="*/ 0 h 3431907"/>
              <a:gd name="connsiteX38" fmla="*/ 998491 w 1668643"/>
              <a:gd name="connsiteY38" fmla="*/ 581022 h 3431907"/>
              <a:gd name="connsiteX39" fmla="*/ 670152 w 1668643"/>
              <a:gd name="connsiteY39" fmla="*/ 581022 h 3431907"/>
              <a:gd name="connsiteX40" fmla="*/ 0 w 1668643"/>
              <a:gd name="connsiteY40" fmla="*/ 0 h 3431907"/>
              <a:gd name="connsiteX41" fmla="*/ 328339 w 1668643"/>
              <a:gd name="connsiteY41" fmla="*/ 0 h 3431907"/>
              <a:gd name="connsiteX42" fmla="*/ 328339 w 1668643"/>
              <a:gd name="connsiteY42" fmla="*/ 581022 h 3431907"/>
              <a:gd name="connsiteX43" fmla="*/ 0 w 1668643"/>
              <a:gd name="connsiteY43" fmla="*/ 581022 h 343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68643" h="3431907">
                <a:moveTo>
                  <a:pt x="834943" y="2570744"/>
                </a:moveTo>
                <a:lnTo>
                  <a:pt x="1163287" y="2570744"/>
                </a:lnTo>
                <a:lnTo>
                  <a:pt x="1163287" y="3431907"/>
                </a:lnTo>
                <a:lnTo>
                  <a:pt x="834943" y="3431907"/>
                </a:lnTo>
                <a:close/>
                <a:moveTo>
                  <a:pt x="461415" y="2570744"/>
                </a:moveTo>
                <a:lnTo>
                  <a:pt x="789759" y="2570744"/>
                </a:lnTo>
                <a:lnTo>
                  <a:pt x="789759" y="3431907"/>
                </a:lnTo>
                <a:lnTo>
                  <a:pt x="461415" y="3431907"/>
                </a:lnTo>
                <a:close/>
                <a:moveTo>
                  <a:pt x="1340304" y="1713829"/>
                </a:moveTo>
                <a:lnTo>
                  <a:pt x="1668643" y="1713829"/>
                </a:lnTo>
                <a:lnTo>
                  <a:pt x="1668643" y="2294850"/>
                </a:lnTo>
                <a:lnTo>
                  <a:pt x="1340304" y="2294850"/>
                </a:lnTo>
                <a:close/>
                <a:moveTo>
                  <a:pt x="670152" y="1713829"/>
                </a:moveTo>
                <a:lnTo>
                  <a:pt x="998491" y="1713829"/>
                </a:lnTo>
                <a:lnTo>
                  <a:pt x="998491" y="2294850"/>
                </a:lnTo>
                <a:lnTo>
                  <a:pt x="670152" y="2294850"/>
                </a:lnTo>
                <a:close/>
                <a:moveTo>
                  <a:pt x="0" y="1713829"/>
                </a:moveTo>
                <a:lnTo>
                  <a:pt x="328339" y="1713829"/>
                </a:lnTo>
                <a:lnTo>
                  <a:pt x="328339" y="2294850"/>
                </a:lnTo>
                <a:lnTo>
                  <a:pt x="0" y="2294850"/>
                </a:lnTo>
                <a:close/>
                <a:moveTo>
                  <a:pt x="1340304" y="856915"/>
                </a:moveTo>
                <a:lnTo>
                  <a:pt x="1668643" y="856915"/>
                </a:lnTo>
                <a:lnTo>
                  <a:pt x="1668643" y="1437937"/>
                </a:lnTo>
                <a:lnTo>
                  <a:pt x="1340304" y="1437937"/>
                </a:lnTo>
                <a:close/>
                <a:moveTo>
                  <a:pt x="670152" y="856915"/>
                </a:moveTo>
                <a:lnTo>
                  <a:pt x="998491" y="856915"/>
                </a:lnTo>
                <a:lnTo>
                  <a:pt x="998491" y="1437937"/>
                </a:lnTo>
                <a:lnTo>
                  <a:pt x="670152" y="1437937"/>
                </a:lnTo>
                <a:close/>
                <a:moveTo>
                  <a:pt x="0" y="856915"/>
                </a:moveTo>
                <a:lnTo>
                  <a:pt x="328339" y="856915"/>
                </a:lnTo>
                <a:lnTo>
                  <a:pt x="328339" y="1437937"/>
                </a:lnTo>
                <a:lnTo>
                  <a:pt x="0" y="1437937"/>
                </a:lnTo>
                <a:close/>
                <a:moveTo>
                  <a:pt x="1340304" y="0"/>
                </a:moveTo>
                <a:lnTo>
                  <a:pt x="1668643" y="0"/>
                </a:lnTo>
                <a:lnTo>
                  <a:pt x="1668643" y="581022"/>
                </a:lnTo>
                <a:lnTo>
                  <a:pt x="1340304" y="581022"/>
                </a:lnTo>
                <a:close/>
                <a:moveTo>
                  <a:pt x="670152" y="0"/>
                </a:moveTo>
                <a:lnTo>
                  <a:pt x="998491" y="0"/>
                </a:lnTo>
                <a:lnTo>
                  <a:pt x="998491" y="581022"/>
                </a:lnTo>
                <a:lnTo>
                  <a:pt x="670152" y="581022"/>
                </a:lnTo>
                <a:close/>
                <a:moveTo>
                  <a:pt x="0" y="0"/>
                </a:moveTo>
                <a:lnTo>
                  <a:pt x="328339" y="0"/>
                </a:lnTo>
                <a:lnTo>
                  <a:pt x="328339" y="581022"/>
                </a:lnTo>
                <a:lnTo>
                  <a:pt x="0" y="581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D84EB58-D300-B445-B873-B67F73F6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146" y="6336163"/>
            <a:ext cx="1668648" cy="3734027"/>
          </a:xfrm>
          <a:custGeom>
            <a:avLst/>
            <a:gdLst>
              <a:gd name="connsiteX0" fmla="*/ 834943 w 1668648"/>
              <a:gd name="connsiteY0" fmla="*/ 2795961 h 3734027"/>
              <a:gd name="connsiteX1" fmla="*/ 1163287 w 1668648"/>
              <a:gd name="connsiteY1" fmla="*/ 2795961 h 3734027"/>
              <a:gd name="connsiteX2" fmla="*/ 1163287 w 1668648"/>
              <a:gd name="connsiteY2" fmla="*/ 3734027 h 3734027"/>
              <a:gd name="connsiteX3" fmla="*/ 834943 w 1668648"/>
              <a:gd name="connsiteY3" fmla="*/ 3734027 h 3734027"/>
              <a:gd name="connsiteX4" fmla="*/ 461415 w 1668648"/>
              <a:gd name="connsiteY4" fmla="*/ 2795961 h 3734027"/>
              <a:gd name="connsiteX5" fmla="*/ 789759 w 1668648"/>
              <a:gd name="connsiteY5" fmla="*/ 2795961 h 3734027"/>
              <a:gd name="connsiteX6" fmla="*/ 789759 w 1668648"/>
              <a:gd name="connsiteY6" fmla="*/ 3734027 h 3734027"/>
              <a:gd name="connsiteX7" fmla="*/ 461415 w 1668648"/>
              <a:gd name="connsiteY7" fmla="*/ 3734027 h 3734027"/>
              <a:gd name="connsiteX8" fmla="*/ 1340304 w 1668648"/>
              <a:gd name="connsiteY8" fmla="*/ 1862142 h 3734027"/>
              <a:gd name="connsiteX9" fmla="*/ 1668648 w 1668648"/>
              <a:gd name="connsiteY9" fmla="*/ 1862142 h 3734027"/>
              <a:gd name="connsiteX10" fmla="*/ 1668648 w 1668648"/>
              <a:gd name="connsiteY10" fmla="*/ 2498086 h 3734027"/>
              <a:gd name="connsiteX11" fmla="*/ 1340304 w 1668648"/>
              <a:gd name="connsiteY11" fmla="*/ 2498086 h 3734027"/>
              <a:gd name="connsiteX12" fmla="*/ 670152 w 1668648"/>
              <a:gd name="connsiteY12" fmla="*/ 1862142 h 3734027"/>
              <a:gd name="connsiteX13" fmla="*/ 998491 w 1668648"/>
              <a:gd name="connsiteY13" fmla="*/ 1862142 h 3734027"/>
              <a:gd name="connsiteX14" fmla="*/ 998491 w 1668648"/>
              <a:gd name="connsiteY14" fmla="*/ 2498086 h 3734027"/>
              <a:gd name="connsiteX15" fmla="*/ 670152 w 1668648"/>
              <a:gd name="connsiteY15" fmla="*/ 2498086 h 3734027"/>
              <a:gd name="connsiteX16" fmla="*/ 0 w 1668648"/>
              <a:gd name="connsiteY16" fmla="*/ 1862142 h 3734027"/>
              <a:gd name="connsiteX17" fmla="*/ 328344 w 1668648"/>
              <a:gd name="connsiteY17" fmla="*/ 1862142 h 3734027"/>
              <a:gd name="connsiteX18" fmla="*/ 328344 w 1668648"/>
              <a:gd name="connsiteY18" fmla="*/ 2498086 h 3734027"/>
              <a:gd name="connsiteX19" fmla="*/ 0 w 1668648"/>
              <a:gd name="connsiteY19" fmla="*/ 2498086 h 3734027"/>
              <a:gd name="connsiteX20" fmla="*/ 1340304 w 1668648"/>
              <a:gd name="connsiteY20" fmla="*/ 933819 h 3734027"/>
              <a:gd name="connsiteX21" fmla="*/ 1668648 w 1668648"/>
              <a:gd name="connsiteY21" fmla="*/ 933819 h 3734027"/>
              <a:gd name="connsiteX22" fmla="*/ 1668648 w 1668648"/>
              <a:gd name="connsiteY22" fmla="*/ 1569763 h 3734027"/>
              <a:gd name="connsiteX23" fmla="*/ 1340304 w 1668648"/>
              <a:gd name="connsiteY23" fmla="*/ 1569763 h 3734027"/>
              <a:gd name="connsiteX24" fmla="*/ 670152 w 1668648"/>
              <a:gd name="connsiteY24" fmla="*/ 933819 h 3734027"/>
              <a:gd name="connsiteX25" fmla="*/ 998491 w 1668648"/>
              <a:gd name="connsiteY25" fmla="*/ 933819 h 3734027"/>
              <a:gd name="connsiteX26" fmla="*/ 998491 w 1668648"/>
              <a:gd name="connsiteY26" fmla="*/ 1569763 h 3734027"/>
              <a:gd name="connsiteX27" fmla="*/ 670152 w 1668648"/>
              <a:gd name="connsiteY27" fmla="*/ 1569763 h 3734027"/>
              <a:gd name="connsiteX28" fmla="*/ 0 w 1668648"/>
              <a:gd name="connsiteY28" fmla="*/ 933819 h 3734027"/>
              <a:gd name="connsiteX29" fmla="*/ 328344 w 1668648"/>
              <a:gd name="connsiteY29" fmla="*/ 933819 h 3734027"/>
              <a:gd name="connsiteX30" fmla="*/ 328344 w 1668648"/>
              <a:gd name="connsiteY30" fmla="*/ 1569763 h 3734027"/>
              <a:gd name="connsiteX31" fmla="*/ 0 w 1668648"/>
              <a:gd name="connsiteY31" fmla="*/ 1569763 h 3734027"/>
              <a:gd name="connsiteX32" fmla="*/ 1340304 w 1668648"/>
              <a:gd name="connsiteY32" fmla="*/ 0 h 3734027"/>
              <a:gd name="connsiteX33" fmla="*/ 1668648 w 1668648"/>
              <a:gd name="connsiteY33" fmla="*/ 0 h 3734027"/>
              <a:gd name="connsiteX34" fmla="*/ 1668648 w 1668648"/>
              <a:gd name="connsiteY34" fmla="*/ 630458 h 3734027"/>
              <a:gd name="connsiteX35" fmla="*/ 1340304 w 1668648"/>
              <a:gd name="connsiteY35" fmla="*/ 630458 h 3734027"/>
              <a:gd name="connsiteX36" fmla="*/ 670152 w 1668648"/>
              <a:gd name="connsiteY36" fmla="*/ 0 h 3734027"/>
              <a:gd name="connsiteX37" fmla="*/ 998491 w 1668648"/>
              <a:gd name="connsiteY37" fmla="*/ 0 h 3734027"/>
              <a:gd name="connsiteX38" fmla="*/ 998491 w 1668648"/>
              <a:gd name="connsiteY38" fmla="*/ 630458 h 3734027"/>
              <a:gd name="connsiteX39" fmla="*/ 670152 w 1668648"/>
              <a:gd name="connsiteY39" fmla="*/ 630458 h 3734027"/>
              <a:gd name="connsiteX40" fmla="*/ 0 w 1668648"/>
              <a:gd name="connsiteY40" fmla="*/ 0 h 3734027"/>
              <a:gd name="connsiteX41" fmla="*/ 328344 w 1668648"/>
              <a:gd name="connsiteY41" fmla="*/ 0 h 3734027"/>
              <a:gd name="connsiteX42" fmla="*/ 328344 w 1668648"/>
              <a:gd name="connsiteY42" fmla="*/ 630458 h 3734027"/>
              <a:gd name="connsiteX43" fmla="*/ 0 w 1668648"/>
              <a:gd name="connsiteY43" fmla="*/ 630458 h 373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68648" h="3734027">
                <a:moveTo>
                  <a:pt x="834943" y="2795961"/>
                </a:moveTo>
                <a:lnTo>
                  <a:pt x="1163287" y="2795961"/>
                </a:lnTo>
                <a:lnTo>
                  <a:pt x="1163287" y="3734027"/>
                </a:lnTo>
                <a:lnTo>
                  <a:pt x="834943" y="3734027"/>
                </a:lnTo>
                <a:close/>
                <a:moveTo>
                  <a:pt x="461415" y="2795961"/>
                </a:moveTo>
                <a:lnTo>
                  <a:pt x="789759" y="2795961"/>
                </a:lnTo>
                <a:lnTo>
                  <a:pt x="789759" y="3734027"/>
                </a:lnTo>
                <a:lnTo>
                  <a:pt x="461415" y="3734027"/>
                </a:lnTo>
                <a:close/>
                <a:moveTo>
                  <a:pt x="1340304" y="1862142"/>
                </a:moveTo>
                <a:lnTo>
                  <a:pt x="1668648" y="1862142"/>
                </a:lnTo>
                <a:lnTo>
                  <a:pt x="1668648" y="2498086"/>
                </a:lnTo>
                <a:lnTo>
                  <a:pt x="1340304" y="2498086"/>
                </a:lnTo>
                <a:close/>
                <a:moveTo>
                  <a:pt x="670152" y="1862142"/>
                </a:moveTo>
                <a:lnTo>
                  <a:pt x="998491" y="1862142"/>
                </a:lnTo>
                <a:lnTo>
                  <a:pt x="998491" y="2498086"/>
                </a:lnTo>
                <a:lnTo>
                  <a:pt x="670152" y="2498086"/>
                </a:lnTo>
                <a:close/>
                <a:moveTo>
                  <a:pt x="0" y="1862142"/>
                </a:moveTo>
                <a:lnTo>
                  <a:pt x="328344" y="1862142"/>
                </a:lnTo>
                <a:lnTo>
                  <a:pt x="328344" y="2498086"/>
                </a:lnTo>
                <a:lnTo>
                  <a:pt x="0" y="2498086"/>
                </a:lnTo>
                <a:close/>
                <a:moveTo>
                  <a:pt x="1340304" y="933819"/>
                </a:moveTo>
                <a:lnTo>
                  <a:pt x="1668648" y="933819"/>
                </a:lnTo>
                <a:lnTo>
                  <a:pt x="1668648" y="1569763"/>
                </a:lnTo>
                <a:lnTo>
                  <a:pt x="1340304" y="1569763"/>
                </a:lnTo>
                <a:close/>
                <a:moveTo>
                  <a:pt x="670152" y="933819"/>
                </a:moveTo>
                <a:lnTo>
                  <a:pt x="998491" y="933819"/>
                </a:lnTo>
                <a:lnTo>
                  <a:pt x="998491" y="1569763"/>
                </a:lnTo>
                <a:lnTo>
                  <a:pt x="670152" y="1569763"/>
                </a:lnTo>
                <a:close/>
                <a:moveTo>
                  <a:pt x="0" y="933819"/>
                </a:moveTo>
                <a:lnTo>
                  <a:pt x="328344" y="933819"/>
                </a:lnTo>
                <a:lnTo>
                  <a:pt x="328344" y="1569763"/>
                </a:lnTo>
                <a:lnTo>
                  <a:pt x="0" y="1569763"/>
                </a:lnTo>
                <a:close/>
                <a:moveTo>
                  <a:pt x="1340304" y="0"/>
                </a:moveTo>
                <a:lnTo>
                  <a:pt x="1668648" y="0"/>
                </a:lnTo>
                <a:lnTo>
                  <a:pt x="1668648" y="630458"/>
                </a:lnTo>
                <a:lnTo>
                  <a:pt x="1340304" y="630458"/>
                </a:lnTo>
                <a:close/>
                <a:moveTo>
                  <a:pt x="670152" y="0"/>
                </a:moveTo>
                <a:lnTo>
                  <a:pt x="998491" y="0"/>
                </a:lnTo>
                <a:lnTo>
                  <a:pt x="998491" y="630458"/>
                </a:lnTo>
                <a:lnTo>
                  <a:pt x="670152" y="630458"/>
                </a:lnTo>
                <a:close/>
                <a:moveTo>
                  <a:pt x="0" y="0"/>
                </a:moveTo>
                <a:lnTo>
                  <a:pt x="328344" y="0"/>
                </a:lnTo>
                <a:lnTo>
                  <a:pt x="328344" y="630458"/>
                </a:lnTo>
                <a:lnTo>
                  <a:pt x="0" y="6304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061BC60-A7E4-1C41-AF42-2D9064BD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653" y="8368593"/>
            <a:ext cx="1668644" cy="1696100"/>
          </a:xfrm>
          <a:custGeom>
            <a:avLst/>
            <a:gdLst>
              <a:gd name="connsiteX0" fmla="*/ 834942 w 1668644"/>
              <a:gd name="connsiteY0" fmla="*/ 845928 h 1696100"/>
              <a:gd name="connsiteX1" fmla="*/ 1163284 w 1668644"/>
              <a:gd name="connsiteY1" fmla="*/ 845928 h 1696100"/>
              <a:gd name="connsiteX2" fmla="*/ 1163284 w 1668644"/>
              <a:gd name="connsiteY2" fmla="*/ 1696100 h 1696100"/>
              <a:gd name="connsiteX3" fmla="*/ 834942 w 1668644"/>
              <a:gd name="connsiteY3" fmla="*/ 1696100 h 1696100"/>
              <a:gd name="connsiteX4" fmla="*/ 461414 w 1668644"/>
              <a:gd name="connsiteY4" fmla="*/ 845928 h 1696100"/>
              <a:gd name="connsiteX5" fmla="*/ 789754 w 1668644"/>
              <a:gd name="connsiteY5" fmla="*/ 845928 h 1696100"/>
              <a:gd name="connsiteX6" fmla="*/ 789754 w 1668644"/>
              <a:gd name="connsiteY6" fmla="*/ 1696100 h 1696100"/>
              <a:gd name="connsiteX7" fmla="*/ 461414 w 1668644"/>
              <a:gd name="connsiteY7" fmla="*/ 1696100 h 1696100"/>
              <a:gd name="connsiteX8" fmla="*/ 1340302 w 1668644"/>
              <a:gd name="connsiteY8" fmla="*/ 0 h 1696100"/>
              <a:gd name="connsiteX9" fmla="*/ 1668644 w 1668644"/>
              <a:gd name="connsiteY9" fmla="*/ 0 h 1696100"/>
              <a:gd name="connsiteX10" fmla="*/ 1668644 w 1668644"/>
              <a:gd name="connsiteY10" fmla="*/ 575522 h 1696100"/>
              <a:gd name="connsiteX11" fmla="*/ 1340302 w 1668644"/>
              <a:gd name="connsiteY11" fmla="*/ 575522 h 1696100"/>
              <a:gd name="connsiteX12" fmla="*/ 670150 w 1668644"/>
              <a:gd name="connsiteY12" fmla="*/ 0 h 1696100"/>
              <a:gd name="connsiteX13" fmla="*/ 998490 w 1668644"/>
              <a:gd name="connsiteY13" fmla="*/ 0 h 1696100"/>
              <a:gd name="connsiteX14" fmla="*/ 998490 w 1668644"/>
              <a:gd name="connsiteY14" fmla="*/ 575522 h 1696100"/>
              <a:gd name="connsiteX15" fmla="*/ 670150 w 1668644"/>
              <a:gd name="connsiteY15" fmla="*/ 575522 h 1696100"/>
              <a:gd name="connsiteX16" fmla="*/ 0 w 1668644"/>
              <a:gd name="connsiteY16" fmla="*/ 0 h 1696100"/>
              <a:gd name="connsiteX17" fmla="*/ 328344 w 1668644"/>
              <a:gd name="connsiteY17" fmla="*/ 0 h 1696100"/>
              <a:gd name="connsiteX18" fmla="*/ 328344 w 1668644"/>
              <a:gd name="connsiteY18" fmla="*/ 575522 h 1696100"/>
              <a:gd name="connsiteX19" fmla="*/ 0 w 1668644"/>
              <a:gd name="connsiteY19" fmla="*/ 575522 h 1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8644" h="1696100">
                <a:moveTo>
                  <a:pt x="834942" y="845928"/>
                </a:moveTo>
                <a:lnTo>
                  <a:pt x="1163284" y="845928"/>
                </a:lnTo>
                <a:lnTo>
                  <a:pt x="1163284" y="1696100"/>
                </a:lnTo>
                <a:lnTo>
                  <a:pt x="834942" y="1696100"/>
                </a:lnTo>
                <a:close/>
                <a:moveTo>
                  <a:pt x="461414" y="845928"/>
                </a:moveTo>
                <a:lnTo>
                  <a:pt x="789754" y="845928"/>
                </a:lnTo>
                <a:lnTo>
                  <a:pt x="789754" y="1696100"/>
                </a:lnTo>
                <a:lnTo>
                  <a:pt x="461414" y="1696100"/>
                </a:lnTo>
                <a:close/>
                <a:moveTo>
                  <a:pt x="1340302" y="0"/>
                </a:moveTo>
                <a:lnTo>
                  <a:pt x="1668644" y="0"/>
                </a:lnTo>
                <a:lnTo>
                  <a:pt x="1668644" y="575522"/>
                </a:lnTo>
                <a:lnTo>
                  <a:pt x="1340302" y="575522"/>
                </a:lnTo>
                <a:close/>
                <a:moveTo>
                  <a:pt x="670150" y="0"/>
                </a:moveTo>
                <a:lnTo>
                  <a:pt x="998490" y="0"/>
                </a:lnTo>
                <a:lnTo>
                  <a:pt x="998490" y="575522"/>
                </a:lnTo>
                <a:lnTo>
                  <a:pt x="670150" y="575522"/>
                </a:lnTo>
                <a:close/>
                <a:moveTo>
                  <a:pt x="0" y="0"/>
                </a:moveTo>
                <a:lnTo>
                  <a:pt x="328344" y="0"/>
                </a:lnTo>
                <a:lnTo>
                  <a:pt x="328344" y="575522"/>
                </a:lnTo>
                <a:lnTo>
                  <a:pt x="0" y="5755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6447969-2DAC-384A-B6AF-30A9CEFA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139" y="4578390"/>
            <a:ext cx="872147" cy="861161"/>
          </a:xfrm>
          <a:custGeom>
            <a:avLst/>
            <a:gdLst>
              <a:gd name="connsiteX0" fmla="*/ 409834 w 872147"/>
              <a:gd name="connsiteY0" fmla="*/ 732797 h 861161"/>
              <a:gd name="connsiteX1" fmla="*/ 409834 w 872147"/>
              <a:gd name="connsiteY1" fmla="*/ 836236 h 861161"/>
              <a:gd name="connsiteX2" fmla="*/ 838410 w 872147"/>
              <a:gd name="connsiteY2" fmla="*/ 836236 h 861161"/>
              <a:gd name="connsiteX3" fmla="*/ 848406 w 872147"/>
              <a:gd name="connsiteY3" fmla="*/ 826266 h 861161"/>
              <a:gd name="connsiteX4" fmla="*/ 848406 w 872147"/>
              <a:gd name="connsiteY4" fmla="*/ 732797 h 861161"/>
              <a:gd name="connsiteX5" fmla="*/ 177428 w 872147"/>
              <a:gd name="connsiteY5" fmla="*/ 502240 h 861161"/>
              <a:gd name="connsiteX6" fmla="*/ 177428 w 872147"/>
              <a:gd name="connsiteY6" fmla="*/ 669238 h 861161"/>
              <a:gd name="connsiteX7" fmla="*/ 142442 w 872147"/>
              <a:gd name="connsiteY7" fmla="*/ 704133 h 861161"/>
              <a:gd name="connsiteX8" fmla="*/ 91213 w 872147"/>
              <a:gd name="connsiteY8" fmla="*/ 704133 h 861161"/>
              <a:gd name="connsiteX9" fmla="*/ 23740 w 872147"/>
              <a:gd name="connsiteY9" fmla="*/ 770185 h 861161"/>
              <a:gd name="connsiteX10" fmla="*/ 91213 w 872147"/>
              <a:gd name="connsiteY10" fmla="*/ 836236 h 861161"/>
              <a:gd name="connsiteX11" fmla="*/ 282386 w 872147"/>
              <a:gd name="connsiteY11" fmla="*/ 836236 h 861161"/>
              <a:gd name="connsiteX12" fmla="*/ 282386 w 872147"/>
              <a:gd name="connsiteY12" fmla="*/ 502240 h 861161"/>
              <a:gd name="connsiteX13" fmla="*/ 586013 w 872147"/>
              <a:gd name="connsiteY13" fmla="*/ 422480 h 861161"/>
              <a:gd name="connsiteX14" fmla="*/ 563522 w 872147"/>
              <a:gd name="connsiteY14" fmla="*/ 453636 h 861161"/>
              <a:gd name="connsiteX15" fmla="*/ 628495 w 872147"/>
              <a:gd name="connsiteY15" fmla="*/ 494763 h 861161"/>
              <a:gd name="connsiteX16" fmla="*/ 694718 w 872147"/>
              <a:gd name="connsiteY16" fmla="*/ 453636 h 861161"/>
              <a:gd name="connsiteX17" fmla="*/ 672228 w 872147"/>
              <a:gd name="connsiteY17" fmla="*/ 422480 h 861161"/>
              <a:gd name="connsiteX18" fmla="*/ 657234 w 872147"/>
              <a:gd name="connsiteY18" fmla="*/ 448651 h 861161"/>
              <a:gd name="connsiteX19" fmla="*/ 628495 w 872147"/>
              <a:gd name="connsiteY19" fmla="*/ 464853 h 861161"/>
              <a:gd name="connsiteX20" fmla="*/ 601006 w 872147"/>
              <a:gd name="connsiteY20" fmla="*/ 448651 h 861161"/>
              <a:gd name="connsiteX21" fmla="*/ 586013 w 872147"/>
              <a:gd name="connsiteY21" fmla="*/ 422480 h 861161"/>
              <a:gd name="connsiteX22" fmla="*/ 409834 w 872147"/>
              <a:gd name="connsiteY22" fmla="*/ 322780 h 861161"/>
              <a:gd name="connsiteX23" fmla="*/ 409834 w 872147"/>
              <a:gd name="connsiteY23" fmla="*/ 606925 h 861161"/>
              <a:gd name="connsiteX24" fmla="*/ 848406 w 872147"/>
              <a:gd name="connsiteY24" fmla="*/ 606925 h 861161"/>
              <a:gd name="connsiteX25" fmla="*/ 848406 w 872147"/>
              <a:gd name="connsiteY25" fmla="*/ 331504 h 861161"/>
              <a:gd name="connsiteX26" fmla="*/ 838410 w 872147"/>
              <a:gd name="connsiteY26" fmla="*/ 322780 h 861161"/>
              <a:gd name="connsiteX27" fmla="*/ 733453 w 872147"/>
              <a:gd name="connsiteY27" fmla="*/ 322780 h 861161"/>
              <a:gd name="connsiteX28" fmla="*/ 697217 w 872147"/>
              <a:gd name="connsiteY28" fmla="*/ 381354 h 861161"/>
              <a:gd name="connsiteX29" fmla="*/ 684723 w 872147"/>
              <a:gd name="connsiteY29" fmla="*/ 402540 h 861161"/>
              <a:gd name="connsiteX30" fmla="*/ 718459 w 872147"/>
              <a:gd name="connsiteY30" fmla="*/ 453636 h 861161"/>
              <a:gd name="connsiteX31" fmla="*/ 628495 w 872147"/>
              <a:gd name="connsiteY31" fmla="*/ 518441 h 861161"/>
              <a:gd name="connsiteX32" fmla="*/ 541031 w 872147"/>
              <a:gd name="connsiteY32" fmla="*/ 453636 h 861161"/>
              <a:gd name="connsiteX33" fmla="*/ 573518 w 872147"/>
              <a:gd name="connsiteY33" fmla="*/ 402540 h 861161"/>
              <a:gd name="connsiteX34" fmla="*/ 562272 w 872147"/>
              <a:gd name="connsiteY34" fmla="*/ 381354 h 861161"/>
              <a:gd name="connsiteX35" fmla="*/ 526037 w 872147"/>
              <a:gd name="connsiteY35" fmla="*/ 322780 h 861161"/>
              <a:gd name="connsiteX36" fmla="*/ 307375 w 872147"/>
              <a:gd name="connsiteY36" fmla="*/ 322780 h 861161"/>
              <a:gd name="connsiteX37" fmla="*/ 307375 w 872147"/>
              <a:gd name="connsiteY37" fmla="*/ 376369 h 861161"/>
              <a:gd name="connsiteX38" fmla="*/ 283635 w 872147"/>
              <a:gd name="connsiteY38" fmla="*/ 400047 h 861161"/>
              <a:gd name="connsiteX39" fmla="*/ 177428 w 872147"/>
              <a:gd name="connsiteY39" fmla="*/ 400047 h 861161"/>
              <a:gd name="connsiteX40" fmla="*/ 177428 w 872147"/>
              <a:gd name="connsiteY40" fmla="*/ 478561 h 861161"/>
              <a:gd name="connsiteX41" fmla="*/ 283635 w 872147"/>
              <a:gd name="connsiteY41" fmla="*/ 478561 h 861161"/>
              <a:gd name="connsiteX42" fmla="*/ 307375 w 872147"/>
              <a:gd name="connsiteY42" fmla="*/ 502240 h 861161"/>
              <a:gd name="connsiteX43" fmla="*/ 307375 w 872147"/>
              <a:gd name="connsiteY43" fmla="*/ 836236 h 861161"/>
              <a:gd name="connsiteX44" fmla="*/ 346110 w 872147"/>
              <a:gd name="connsiteY44" fmla="*/ 836236 h 861161"/>
              <a:gd name="connsiteX45" fmla="*/ 386093 w 872147"/>
              <a:gd name="connsiteY45" fmla="*/ 836236 h 861161"/>
              <a:gd name="connsiteX46" fmla="*/ 386093 w 872147"/>
              <a:gd name="connsiteY46" fmla="*/ 731551 h 861161"/>
              <a:gd name="connsiteX47" fmla="*/ 409834 w 872147"/>
              <a:gd name="connsiteY47" fmla="*/ 709118 h 861161"/>
              <a:gd name="connsiteX48" fmla="*/ 848406 w 872147"/>
              <a:gd name="connsiteY48" fmla="*/ 709118 h 861161"/>
              <a:gd name="connsiteX49" fmla="*/ 848406 w 872147"/>
              <a:gd name="connsiteY49" fmla="*/ 630604 h 861161"/>
              <a:gd name="connsiteX50" fmla="*/ 409834 w 872147"/>
              <a:gd name="connsiteY50" fmla="*/ 630604 h 861161"/>
              <a:gd name="connsiteX51" fmla="*/ 386093 w 872147"/>
              <a:gd name="connsiteY51" fmla="*/ 606925 h 861161"/>
              <a:gd name="connsiteX52" fmla="*/ 386093 w 872147"/>
              <a:gd name="connsiteY52" fmla="*/ 322780 h 861161"/>
              <a:gd name="connsiteX53" fmla="*/ 177428 w 872147"/>
              <a:gd name="connsiteY53" fmla="*/ 322780 h 861161"/>
              <a:gd name="connsiteX54" fmla="*/ 177428 w 872147"/>
              <a:gd name="connsiteY54" fmla="*/ 375122 h 861161"/>
              <a:gd name="connsiteX55" fmla="*/ 283635 w 872147"/>
              <a:gd name="connsiteY55" fmla="*/ 375122 h 861161"/>
              <a:gd name="connsiteX56" fmla="*/ 282386 w 872147"/>
              <a:gd name="connsiteY56" fmla="*/ 322780 h 861161"/>
              <a:gd name="connsiteX57" fmla="*/ 84966 w 872147"/>
              <a:gd name="connsiteY57" fmla="*/ 224326 h 861161"/>
              <a:gd name="connsiteX58" fmla="*/ 23740 w 872147"/>
              <a:gd name="connsiteY58" fmla="*/ 285392 h 861161"/>
              <a:gd name="connsiteX59" fmla="*/ 23740 w 872147"/>
              <a:gd name="connsiteY59" fmla="*/ 709118 h 861161"/>
              <a:gd name="connsiteX60" fmla="*/ 91213 w 872147"/>
              <a:gd name="connsiteY60" fmla="*/ 679208 h 861161"/>
              <a:gd name="connsiteX61" fmla="*/ 142442 w 872147"/>
              <a:gd name="connsiteY61" fmla="*/ 679208 h 861161"/>
              <a:gd name="connsiteX62" fmla="*/ 154937 w 872147"/>
              <a:gd name="connsiteY62" fmla="*/ 669238 h 861161"/>
              <a:gd name="connsiteX63" fmla="*/ 154937 w 872147"/>
              <a:gd name="connsiteY63" fmla="*/ 502240 h 861161"/>
              <a:gd name="connsiteX64" fmla="*/ 154937 w 872147"/>
              <a:gd name="connsiteY64" fmla="*/ 375122 h 861161"/>
              <a:gd name="connsiteX65" fmla="*/ 154937 w 872147"/>
              <a:gd name="connsiteY65" fmla="*/ 235542 h 861161"/>
              <a:gd name="connsiteX66" fmla="*/ 142442 w 872147"/>
              <a:gd name="connsiteY66" fmla="*/ 224326 h 861161"/>
              <a:gd name="connsiteX67" fmla="*/ 624966 w 872147"/>
              <a:gd name="connsiteY67" fmla="*/ 129172 h 861161"/>
              <a:gd name="connsiteX68" fmla="*/ 574111 w 872147"/>
              <a:gd name="connsiteY68" fmla="*/ 181267 h 861161"/>
              <a:gd name="connsiteX69" fmla="*/ 624966 w 872147"/>
              <a:gd name="connsiteY69" fmla="*/ 233362 h 861161"/>
              <a:gd name="connsiteX70" fmla="*/ 678301 w 872147"/>
              <a:gd name="connsiteY70" fmla="*/ 181267 h 861161"/>
              <a:gd name="connsiteX71" fmla="*/ 624966 w 872147"/>
              <a:gd name="connsiteY71" fmla="*/ 129172 h 861161"/>
              <a:gd name="connsiteX72" fmla="*/ 624966 w 872147"/>
              <a:gd name="connsiteY72" fmla="*/ 104365 h 861161"/>
              <a:gd name="connsiteX73" fmla="*/ 701868 w 872147"/>
              <a:gd name="connsiteY73" fmla="*/ 181267 h 861161"/>
              <a:gd name="connsiteX74" fmla="*/ 624966 w 872147"/>
              <a:gd name="connsiteY74" fmla="*/ 256929 h 861161"/>
              <a:gd name="connsiteX75" fmla="*/ 549304 w 872147"/>
              <a:gd name="connsiteY75" fmla="*/ 181267 h 861161"/>
              <a:gd name="connsiteX76" fmla="*/ 624966 w 872147"/>
              <a:gd name="connsiteY76" fmla="*/ 104365 h 861161"/>
              <a:gd name="connsiteX77" fmla="*/ 628495 w 872147"/>
              <a:gd name="connsiteY77" fmla="*/ 23679 h 861161"/>
              <a:gd name="connsiteX78" fmla="*/ 487303 w 872147"/>
              <a:gd name="connsiteY78" fmla="*/ 165752 h 861161"/>
              <a:gd name="connsiteX79" fmla="*/ 582264 w 872147"/>
              <a:gd name="connsiteY79" fmla="*/ 368891 h 861161"/>
              <a:gd name="connsiteX80" fmla="*/ 622248 w 872147"/>
              <a:gd name="connsiteY80" fmla="*/ 437435 h 861161"/>
              <a:gd name="connsiteX81" fmla="*/ 628495 w 872147"/>
              <a:gd name="connsiteY81" fmla="*/ 442420 h 861161"/>
              <a:gd name="connsiteX82" fmla="*/ 635992 w 872147"/>
              <a:gd name="connsiteY82" fmla="*/ 437435 h 861161"/>
              <a:gd name="connsiteX83" fmla="*/ 675976 w 872147"/>
              <a:gd name="connsiteY83" fmla="*/ 368891 h 861161"/>
              <a:gd name="connsiteX84" fmla="*/ 770937 w 872147"/>
              <a:gd name="connsiteY84" fmla="*/ 165752 h 861161"/>
              <a:gd name="connsiteX85" fmla="*/ 628495 w 872147"/>
              <a:gd name="connsiteY85" fmla="*/ 23679 h 861161"/>
              <a:gd name="connsiteX86" fmla="*/ 628495 w 872147"/>
              <a:gd name="connsiteY86" fmla="*/ 0 h 861161"/>
              <a:gd name="connsiteX87" fmla="*/ 795927 w 872147"/>
              <a:gd name="connsiteY87" fmla="*/ 165752 h 861161"/>
              <a:gd name="connsiteX88" fmla="*/ 745948 w 872147"/>
              <a:gd name="connsiteY88" fmla="*/ 297855 h 861161"/>
              <a:gd name="connsiteX89" fmla="*/ 838410 w 872147"/>
              <a:gd name="connsiteY89" fmla="*/ 297855 h 861161"/>
              <a:gd name="connsiteX90" fmla="*/ 872147 w 872147"/>
              <a:gd name="connsiteY90" fmla="*/ 331504 h 861161"/>
              <a:gd name="connsiteX91" fmla="*/ 872147 w 872147"/>
              <a:gd name="connsiteY91" fmla="*/ 606925 h 861161"/>
              <a:gd name="connsiteX92" fmla="*/ 872147 w 872147"/>
              <a:gd name="connsiteY92" fmla="*/ 732797 h 861161"/>
              <a:gd name="connsiteX93" fmla="*/ 872147 w 872147"/>
              <a:gd name="connsiteY93" fmla="*/ 826266 h 861161"/>
              <a:gd name="connsiteX94" fmla="*/ 838410 w 872147"/>
              <a:gd name="connsiteY94" fmla="*/ 861161 h 861161"/>
              <a:gd name="connsiteX95" fmla="*/ 409834 w 872147"/>
              <a:gd name="connsiteY95" fmla="*/ 861161 h 861161"/>
              <a:gd name="connsiteX96" fmla="*/ 346110 w 872147"/>
              <a:gd name="connsiteY96" fmla="*/ 861161 h 861161"/>
              <a:gd name="connsiteX97" fmla="*/ 282386 w 872147"/>
              <a:gd name="connsiteY97" fmla="*/ 861161 h 861161"/>
              <a:gd name="connsiteX98" fmla="*/ 91213 w 872147"/>
              <a:gd name="connsiteY98" fmla="*/ 861161 h 861161"/>
              <a:gd name="connsiteX99" fmla="*/ 84966 w 872147"/>
              <a:gd name="connsiteY99" fmla="*/ 861161 h 861161"/>
              <a:gd name="connsiteX100" fmla="*/ 84966 w 872147"/>
              <a:gd name="connsiteY100" fmla="*/ 859915 h 861161"/>
              <a:gd name="connsiteX101" fmla="*/ 0 w 872147"/>
              <a:gd name="connsiteY101" fmla="*/ 770185 h 861161"/>
              <a:gd name="connsiteX102" fmla="*/ 0 w 872147"/>
              <a:gd name="connsiteY102" fmla="*/ 765199 h 861161"/>
              <a:gd name="connsiteX103" fmla="*/ 0 w 872147"/>
              <a:gd name="connsiteY103" fmla="*/ 285392 h 861161"/>
              <a:gd name="connsiteX104" fmla="*/ 84966 w 872147"/>
              <a:gd name="connsiteY104" fmla="*/ 200647 h 861161"/>
              <a:gd name="connsiteX105" fmla="*/ 142442 w 872147"/>
              <a:gd name="connsiteY105" fmla="*/ 200647 h 861161"/>
              <a:gd name="connsiteX106" fmla="*/ 177428 w 872147"/>
              <a:gd name="connsiteY106" fmla="*/ 235542 h 861161"/>
              <a:gd name="connsiteX107" fmla="*/ 177428 w 872147"/>
              <a:gd name="connsiteY107" fmla="*/ 297855 h 861161"/>
              <a:gd name="connsiteX108" fmla="*/ 282386 w 872147"/>
              <a:gd name="connsiteY108" fmla="*/ 297855 h 861161"/>
              <a:gd name="connsiteX109" fmla="*/ 409834 w 872147"/>
              <a:gd name="connsiteY109" fmla="*/ 297855 h 861161"/>
              <a:gd name="connsiteX110" fmla="*/ 512292 w 872147"/>
              <a:gd name="connsiteY110" fmla="*/ 297855 h 861161"/>
              <a:gd name="connsiteX111" fmla="*/ 463562 w 872147"/>
              <a:gd name="connsiteY111" fmla="*/ 165752 h 861161"/>
              <a:gd name="connsiteX112" fmla="*/ 628495 w 872147"/>
              <a:gd name="connsiteY112" fmla="*/ 0 h 86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72147" h="861161">
                <a:moveTo>
                  <a:pt x="409834" y="732797"/>
                </a:moveTo>
                <a:lnTo>
                  <a:pt x="409834" y="836236"/>
                </a:lnTo>
                <a:lnTo>
                  <a:pt x="838410" y="836236"/>
                </a:lnTo>
                <a:cubicBezTo>
                  <a:pt x="843408" y="836236"/>
                  <a:pt x="848406" y="832497"/>
                  <a:pt x="848406" y="826266"/>
                </a:cubicBezTo>
                <a:lnTo>
                  <a:pt x="848406" y="732797"/>
                </a:lnTo>
                <a:close/>
                <a:moveTo>
                  <a:pt x="177428" y="502240"/>
                </a:moveTo>
                <a:lnTo>
                  <a:pt x="177428" y="669238"/>
                </a:lnTo>
                <a:cubicBezTo>
                  <a:pt x="177428" y="687932"/>
                  <a:pt x="162434" y="704133"/>
                  <a:pt x="142442" y="704133"/>
                </a:cubicBezTo>
                <a:lnTo>
                  <a:pt x="91213" y="704133"/>
                </a:lnTo>
                <a:cubicBezTo>
                  <a:pt x="54978" y="704133"/>
                  <a:pt x="23740" y="734043"/>
                  <a:pt x="23740" y="770185"/>
                </a:cubicBezTo>
                <a:cubicBezTo>
                  <a:pt x="23740" y="807572"/>
                  <a:pt x="54978" y="836236"/>
                  <a:pt x="91213" y="836236"/>
                </a:cubicBezTo>
                <a:lnTo>
                  <a:pt x="282386" y="836236"/>
                </a:lnTo>
                <a:lnTo>
                  <a:pt x="282386" y="502240"/>
                </a:lnTo>
                <a:close/>
                <a:moveTo>
                  <a:pt x="586013" y="422480"/>
                </a:moveTo>
                <a:cubicBezTo>
                  <a:pt x="572268" y="429957"/>
                  <a:pt x="563522" y="442420"/>
                  <a:pt x="563522" y="453636"/>
                </a:cubicBezTo>
                <a:cubicBezTo>
                  <a:pt x="563522" y="476069"/>
                  <a:pt x="593509" y="494763"/>
                  <a:pt x="628495" y="494763"/>
                </a:cubicBezTo>
                <a:cubicBezTo>
                  <a:pt x="664731" y="494763"/>
                  <a:pt x="694718" y="476069"/>
                  <a:pt x="694718" y="453636"/>
                </a:cubicBezTo>
                <a:cubicBezTo>
                  <a:pt x="694718" y="442420"/>
                  <a:pt x="685972" y="429957"/>
                  <a:pt x="672228" y="422480"/>
                </a:cubicBezTo>
                <a:cubicBezTo>
                  <a:pt x="665980" y="432450"/>
                  <a:pt x="660982" y="441174"/>
                  <a:pt x="657234" y="448651"/>
                </a:cubicBezTo>
                <a:cubicBezTo>
                  <a:pt x="652236" y="459868"/>
                  <a:pt x="640990" y="464853"/>
                  <a:pt x="628495" y="464853"/>
                </a:cubicBezTo>
                <a:cubicBezTo>
                  <a:pt x="617250" y="464853"/>
                  <a:pt x="607254" y="459868"/>
                  <a:pt x="601006" y="448651"/>
                </a:cubicBezTo>
                <a:cubicBezTo>
                  <a:pt x="597258" y="441174"/>
                  <a:pt x="592260" y="432450"/>
                  <a:pt x="586013" y="422480"/>
                </a:cubicBezTo>
                <a:close/>
                <a:moveTo>
                  <a:pt x="409834" y="322780"/>
                </a:moveTo>
                <a:lnTo>
                  <a:pt x="409834" y="606925"/>
                </a:lnTo>
                <a:lnTo>
                  <a:pt x="848406" y="606925"/>
                </a:lnTo>
                <a:lnTo>
                  <a:pt x="848406" y="331504"/>
                </a:lnTo>
                <a:cubicBezTo>
                  <a:pt x="848406" y="326518"/>
                  <a:pt x="843408" y="322780"/>
                  <a:pt x="838410" y="322780"/>
                </a:cubicBezTo>
                <a:lnTo>
                  <a:pt x="733453" y="322780"/>
                </a:lnTo>
                <a:cubicBezTo>
                  <a:pt x="720958" y="342720"/>
                  <a:pt x="708463" y="361414"/>
                  <a:pt x="697217" y="381354"/>
                </a:cubicBezTo>
                <a:cubicBezTo>
                  <a:pt x="692219" y="388831"/>
                  <a:pt x="688471" y="395062"/>
                  <a:pt x="684723" y="402540"/>
                </a:cubicBezTo>
                <a:cubicBezTo>
                  <a:pt x="705964" y="415002"/>
                  <a:pt x="718459" y="433696"/>
                  <a:pt x="718459" y="453636"/>
                </a:cubicBezTo>
                <a:cubicBezTo>
                  <a:pt x="718459" y="489778"/>
                  <a:pt x="679725" y="518441"/>
                  <a:pt x="628495" y="518441"/>
                </a:cubicBezTo>
                <a:cubicBezTo>
                  <a:pt x="579765" y="518441"/>
                  <a:pt x="541031" y="489778"/>
                  <a:pt x="541031" y="453636"/>
                </a:cubicBezTo>
                <a:cubicBezTo>
                  <a:pt x="541031" y="432450"/>
                  <a:pt x="552276" y="415002"/>
                  <a:pt x="573518" y="402540"/>
                </a:cubicBezTo>
                <a:cubicBezTo>
                  <a:pt x="569769" y="395062"/>
                  <a:pt x="566021" y="388831"/>
                  <a:pt x="562272" y="381354"/>
                </a:cubicBezTo>
                <a:cubicBezTo>
                  <a:pt x="549777" y="361414"/>
                  <a:pt x="537282" y="342720"/>
                  <a:pt x="526037" y="322780"/>
                </a:cubicBezTo>
                <a:close/>
                <a:moveTo>
                  <a:pt x="307375" y="322780"/>
                </a:moveTo>
                <a:lnTo>
                  <a:pt x="307375" y="376369"/>
                </a:lnTo>
                <a:cubicBezTo>
                  <a:pt x="307375" y="388831"/>
                  <a:pt x="297379" y="400047"/>
                  <a:pt x="283635" y="400047"/>
                </a:cubicBezTo>
                <a:lnTo>
                  <a:pt x="177428" y="400047"/>
                </a:lnTo>
                <a:lnTo>
                  <a:pt x="177428" y="478561"/>
                </a:lnTo>
                <a:lnTo>
                  <a:pt x="283635" y="478561"/>
                </a:lnTo>
                <a:cubicBezTo>
                  <a:pt x="297379" y="478561"/>
                  <a:pt x="307375" y="488531"/>
                  <a:pt x="307375" y="502240"/>
                </a:cubicBezTo>
                <a:lnTo>
                  <a:pt x="307375" y="836236"/>
                </a:lnTo>
                <a:lnTo>
                  <a:pt x="346110" y="836236"/>
                </a:lnTo>
                <a:lnTo>
                  <a:pt x="386093" y="836236"/>
                </a:lnTo>
                <a:lnTo>
                  <a:pt x="386093" y="731551"/>
                </a:lnTo>
                <a:cubicBezTo>
                  <a:pt x="386093" y="719088"/>
                  <a:pt x="397339" y="709118"/>
                  <a:pt x="409834" y="709118"/>
                </a:cubicBezTo>
                <a:lnTo>
                  <a:pt x="848406" y="709118"/>
                </a:lnTo>
                <a:lnTo>
                  <a:pt x="848406" y="630604"/>
                </a:lnTo>
                <a:lnTo>
                  <a:pt x="409834" y="630604"/>
                </a:lnTo>
                <a:cubicBezTo>
                  <a:pt x="397339" y="630604"/>
                  <a:pt x="386093" y="620634"/>
                  <a:pt x="386093" y="606925"/>
                </a:cubicBezTo>
                <a:lnTo>
                  <a:pt x="386093" y="322780"/>
                </a:lnTo>
                <a:close/>
                <a:moveTo>
                  <a:pt x="177428" y="322780"/>
                </a:moveTo>
                <a:lnTo>
                  <a:pt x="177428" y="375122"/>
                </a:lnTo>
                <a:lnTo>
                  <a:pt x="283635" y="375122"/>
                </a:lnTo>
                <a:lnTo>
                  <a:pt x="282386" y="322780"/>
                </a:lnTo>
                <a:close/>
                <a:moveTo>
                  <a:pt x="84966" y="224326"/>
                </a:moveTo>
                <a:cubicBezTo>
                  <a:pt x="51229" y="224326"/>
                  <a:pt x="23740" y="251743"/>
                  <a:pt x="23740" y="285392"/>
                </a:cubicBezTo>
                <a:lnTo>
                  <a:pt x="23740" y="709118"/>
                </a:lnTo>
                <a:cubicBezTo>
                  <a:pt x="39984" y="691671"/>
                  <a:pt x="63724" y="679208"/>
                  <a:pt x="91213" y="679208"/>
                </a:cubicBezTo>
                <a:lnTo>
                  <a:pt x="142442" y="679208"/>
                </a:lnTo>
                <a:cubicBezTo>
                  <a:pt x="148690" y="679208"/>
                  <a:pt x="154937" y="675469"/>
                  <a:pt x="154937" y="669238"/>
                </a:cubicBezTo>
                <a:lnTo>
                  <a:pt x="154937" y="502240"/>
                </a:lnTo>
                <a:lnTo>
                  <a:pt x="154937" y="375122"/>
                </a:lnTo>
                <a:lnTo>
                  <a:pt x="154937" y="235542"/>
                </a:lnTo>
                <a:cubicBezTo>
                  <a:pt x="154937" y="229311"/>
                  <a:pt x="148690" y="224326"/>
                  <a:pt x="142442" y="224326"/>
                </a:cubicBezTo>
                <a:close/>
                <a:moveTo>
                  <a:pt x="624966" y="129172"/>
                </a:moveTo>
                <a:cubicBezTo>
                  <a:pt x="597678" y="129172"/>
                  <a:pt x="574111" y="152739"/>
                  <a:pt x="574111" y="181267"/>
                </a:cubicBezTo>
                <a:cubicBezTo>
                  <a:pt x="574111" y="209795"/>
                  <a:pt x="597678" y="233362"/>
                  <a:pt x="624966" y="233362"/>
                </a:cubicBezTo>
                <a:cubicBezTo>
                  <a:pt x="654734" y="233362"/>
                  <a:pt x="678301" y="209795"/>
                  <a:pt x="678301" y="181267"/>
                </a:cubicBezTo>
                <a:cubicBezTo>
                  <a:pt x="678301" y="152739"/>
                  <a:pt x="654734" y="129172"/>
                  <a:pt x="624966" y="129172"/>
                </a:cubicBezTo>
                <a:close/>
                <a:moveTo>
                  <a:pt x="624966" y="104365"/>
                </a:moveTo>
                <a:cubicBezTo>
                  <a:pt x="667138" y="104365"/>
                  <a:pt x="701868" y="139095"/>
                  <a:pt x="701868" y="181267"/>
                </a:cubicBezTo>
                <a:cubicBezTo>
                  <a:pt x="701868" y="222199"/>
                  <a:pt x="667138" y="256929"/>
                  <a:pt x="624966" y="256929"/>
                </a:cubicBezTo>
                <a:cubicBezTo>
                  <a:pt x="584034" y="256929"/>
                  <a:pt x="549304" y="222199"/>
                  <a:pt x="549304" y="181267"/>
                </a:cubicBezTo>
                <a:cubicBezTo>
                  <a:pt x="549304" y="139095"/>
                  <a:pt x="584034" y="104365"/>
                  <a:pt x="624966" y="104365"/>
                </a:cubicBezTo>
                <a:close/>
                <a:moveTo>
                  <a:pt x="628495" y="23679"/>
                </a:moveTo>
                <a:cubicBezTo>
                  <a:pt x="551027" y="23679"/>
                  <a:pt x="487303" y="88484"/>
                  <a:pt x="487303" y="165752"/>
                </a:cubicBezTo>
                <a:cubicBezTo>
                  <a:pt x="487303" y="213109"/>
                  <a:pt x="539781" y="299101"/>
                  <a:pt x="582264" y="368891"/>
                </a:cubicBezTo>
                <a:cubicBezTo>
                  <a:pt x="597258" y="393816"/>
                  <a:pt x="612252" y="418741"/>
                  <a:pt x="622248" y="437435"/>
                </a:cubicBezTo>
                <a:cubicBezTo>
                  <a:pt x="624747" y="441174"/>
                  <a:pt x="628495" y="442420"/>
                  <a:pt x="628495" y="442420"/>
                </a:cubicBezTo>
                <a:cubicBezTo>
                  <a:pt x="630994" y="442420"/>
                  <a:pt x="633493" y="441174"/>
                  <a:pt x="635992" y="437435"/>
                </a:cubicBezTo>
                <a:cubicBezTo>
                  <a:pt x="647238" y="418741"/>
                  <a:pt x="660982" y="393816"/>
                  <a:pt x="675976" y="368891"/>
                </a:cubicBezTo>
                <a:cubicBezTo>
                  <a:pt x="718459" y="299101"/>
                  <a:pt x="770937" y="213109"/>
                  <a:pt x="770937" y="165752"/>
                </a:cubicBezTo>
                <a:cubicBezTo>
                  <a:pt x="770937" y="88484"/>
                  <a:pt x="707213" y="23679"/>
                  <a:pt x="628495" y="23679"/>
                </a:cubicBezTo>
                <a:close/>
                <a:moveTo>
                  <a:pt x="628495" y="0"/>
                </a:moveTo>
                <a:cubicBezTo>
                  <a:pt x="720958" y="0"/>
                  <a:pt x="795927" y="74775"/>
                  <a:pt x="795927" y="165752"/>
                </a:cubicBezTo>
                <a:cubicBezTo>
                  <a:pt x="795927" y="200647"/>
                  <a:pt x="774686" y="248005"/>
                  <a:pt x="745948" y="297855"/>
                </a:cubicBezTo>
                <a:lnTo>
                  <a:pt x="838410" y="297855"/>
                </a:lnTo>
                <a:cubicBezTo>
                  <a:pt x="857153" y="297855"/>
                  <a:pt x="872147" y="314056"/>
                  <a:pt x="872147" y="331504"/>
                </a:cubicBezTo>
                <a:lnTo>
                  <a:pt x="872147" y="606925"/>
                </a:lnTo>
                <a:lnTo>
                  <a:pt x="872147" y="732797"/>
                </a:lnTo>
                <a:lnTo>
                  <a:pt x="872147" y="826266"/>
                </a:lnTo>
                <a:cubicBezTo>
                  <a:pt x="872147" y="844960"/>
                  <a:pt x="857153" y="861161"/>
                  <a:pt x="838410" y="861161"/>
                </a:cubicBezTo>
                <a:lnTo>
                  <a:pt x="409834" y="861161"/>
                </a:lnTo>
                <a:lnTo>
                  <a:pt x="346110" y="861161"/>
                </a:lnTo>
                <a:lnTo>
                  <a:pt x="282386" y="861161"/>
                </a:lnTo>
                <a:lnTo>
                  <a:pt x="91213" y="861161"/>
                </a:lnTo>
                <a:lnTo>
                  <a:pt x="84966" y="861161"/>
                </a:lnTo>
                <a:lnTo>
                  <a:pt x="84966" y="859915"/>
                </a:lnTo>
                <a:cubicBezTo>
                  <a:pt x="38734" y="858668"/>
                  <a:pt x="0" y="818788"/>
                  <a:pt x="0" y="770185"/>
                </a:cubicBezTo>
                <a:cubicBezTo>
                  <a:pt x="0" y="768938"/>
                  <a:pt x="0" y="767692"/>
                  <a:pt x="0" y="765199"/>
                </a:cubicBezTo>
                <a:lnTo>
                  <a:pt x="0" y="285392"/>
                </a:lnTo>
                <a:cubicBezTo>
                  <a:pt x="0" y="238035"/>
                  <a:pt x="38734" y="200647"/>
                  <a:pt x="84966" y="200647"/>
                </a:cubicBezTo>
                <a:lnTo>
                  <a:pt x="142442" y="200647"/>
                </a:lnTo>
                <a:cubicBezTo>
                  <a:pt x="162434" y="200647"/>
                  <a:pt x="177428" y="215602"/>
                  <a:pt x="177428" y="235542"/>
                </a:cubicBezTo>
                <a:lnTo>
                  <a:pt x="177428" y="297855"/>
                </a:lnTo>
                <a:lnTo>
                  <a:pt x="282386" y="297855"/>
                </a:lnTo>
                <a:lnTo>
                  <a:pt x="409834" y="297855"/>
                </a:lnTo>
                <a:lnTo>
                  <a:pt x="512292" y="297855"/>
                </a:lnTo>
                <a:cubicBezTo>
                  <a:pt x="484803" y="248005"/>
                  <a:pt x="463562" y="200647"/>
                  <a:pt x="463562" y="165752"/>
                </a:cubicBezTo>
                <a:cubicBezTo>
                  <a:pt x="463562" y="74775"/>
                  <a:pt x="537282" y="0"/>
                  <a:pt x="62849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E5BF8DA-597E-A146-AFF7-9D8D4238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0209" y="6776758"/>
            <a:ext cx="927076" cy="794091"/>
          </a:xfrm>
          <a:custGeom>
            <a:avLst/>
            <a:gdLst>
              <a:gd name="connsiteX0" fmla="*/ 200618 w 927076"/>
              <a:gd name="connsiteY0" fmla="*/ 595469 h 794091"/>
              <a:gd name="connsiteX1" fmla="*/ 173204 w 927076"/>
              <a:gd name="connsiteY1" fmla="*/ 624200 h 794091"/>
              <a:gd name="connsiteX2" fmla="*/ 200618 w 927076"/>
              <a:gd name="connsiteY2" fmla="*/ 650433 h 794091"/>
              <a:gd name="connsiteX3" fmla="*/ 228032 w 927076"/>
              <a:gd name="connsiteY3" fmla="*/ 624200 h 794091"/>
              <a:gd name="connsiteX4" fmla="*/ 200618 w 927076"/>
              <a:gd name="connsiteY4" fmla="*/ 595469 h 794091"/>
              <a:gd name="connsiteX5" fmla="*/ 334328 w 927076"/>
              <a:gd name="connsiteY5" fmla="*/ 580636 h 794091"/>
              <a:gd name="connsiteX6" fmla="*/ 334328 w 927076"/>
              <a:gd name="connsiteY6" fmla="*/ 620036 h 794091"/>
              <a:gd name="connsiteX7" fmla="*/ 353694 w 927076"/>
              <a:gd name="connsiteY7" fmla="*/ 620036 h 794091"/>
              <a:gd name="connsiteX8" fmla="*/ 360956 w 927076"/>
              <a:gd name="connsiteY8" fmla="*/ 617574 h 794091"/>
              <a:gd name="connsiteX9" fmla="*/ 367008 w 927076"/>
              <a:gd name="connsiteY9" fmla="*/ 613880 h 794091"/>
              <a:gd name="connsiteX10" fmla="*/ 370638 w 927076"/>
              <a:gd name="connsiteY10" fmla="*/ 607724 h 794091"/>
              <a:gd name="connsiteX11" fmla="*/ 373058 w 927076"/>
              <a:gd name="connsiteY11" fmla="*/ 600336 h 794091"/>
              <a:gd name="connsiteX12" fmla="*/ 370638 w 927076"/>
              <a:gd name="connsiteY12" fmla="*/ 591718 h 794091"/>
              <a:gd name="connsiteX13" fmla="*/ 367008 w 927076"/>
              <a:gd name="connsiteY13" fmla="*/ 585561 h 794091"/>
              <a:gd name="connsiteX14" fmla="*/ 360956 w 927076"/>
              <a:gd name="connsiteY14" fmla="*/ 581868 h 794091"/>
              <a:gd name="connsiteX15" fmla="*/ 353694 w 927076"/>
              <a:gd name="connsiteY15" fmla="*/ 580636 h 794091"/>
              <a:gd name="connsiteX16" fmla="*/ 318594 w 927076"/>
              <a:gd name="connsiteY16" fmla="*/ 564630 h 794091"/>
              <a:gd name="connsiteX17" fmla="*/ 353694 w 927076"/>
              <a:gd name="connsiteY17" fmla="*/ 564630 h 794091"/>
              <a:gd name="connsiteX18" fmla="*/ 367008 w 927076"/>
              <a:gd name="connsiteY18" fmla="*/ 565861 h 794091"/>
              <a:gd name="connsiteX19" fmla="*/ 377900 w 927076"/>
              <a:gd name="connsiteY19" fmla="*/ 574480 h 794091"/>
              <a:gd name="connsiteX20" fmla="*/ 385162 w 927076"/>
              <a:gd name="connsiteY20" fmla="*/ 585561 h 794091"/>
              <a:gd name="connsiteX21" fmla="*/ 388792 w 927076"/>
              <a:gd name="connsiteY21" fmla="*/ 600336 h 794091"/>
              <a:gd name="connsiteX22" fmla="*/ 385162 w 927076"/>
              <a:gd name="connsiteY22" fmla="*/ 613880 h 794091"/>
              <a:gd name="connsiteX23" fmla="*/ 377900 w 927076"/>
              <a:gd name="connsiteY23" fmla="*/ 624961 h 794091"/>
              <a:gd name="connsiteX24" fmla="*/ 367008 w 927076"/>
              <a:gd name="connsiteY24" fmla="*/ 632349 h 794091"/>
              <a:gd name="connsiteX25" fmla="*/ 353694 w 927076"/>
              <a:gd name="connsiteY25" fmla="*/ 634811 h 794091"/>
              <a:gd name="connsiteX26" fmla="*/ 318594 w 927076"/>
              <a:gd name="connsiteY26" fmla="*/ 634811 h 794091"/>
              <a:gd name="connsiteX27" fmla="*/ 761922 w 927076"/>
              <a:gd name="connsiteY27" fmla="*/ 547926 h 794091"/>
              <a:gd name="connsiteX28" fmla="*/ 755766 w 927076"/>
              <a:gd name="connsiteY28" fmla="*/ 551677 h 794091"/>
              <a:gd name="connsiteX29" fmla="*/ 752072 w 927076"/>
              <a:gd name="connsiteY29" fmla="*/ 557927 h 794091"/>
              <a:gd name="connsiteX30" fmla="*/ 755766 w 927076"/>
              <a:gd name="connsiteY30" fmla="*/ 564178 h 794091"/>
              <a:gd name="connsiteX31" fmla="*/ 761922 w 927076"/>
              <a:gd name="connsiteY31" fmla="*/ 566678 h 794091"/>
              <a:gd name="connsiteX32" fmla="*/ 798858 w 927076"/>
              <a:gd name="connsiteY32" fmla="*/ 566678 h 794091"/>
              <a:gd name="connsiteX33" fmla="*/ 798858 w 927076"/>
              <a:gd name="connsiteY33" fmla="*/ 686693 h 794091"/>
              <a:gd name="connsiteX34" fmla="*/ 800090 w 927076"/>
              <a:gd name="connsiteY34" fmla="*/ 692944 h 794091"/>
              <a:gd name="connsiteX35" fmla="*/ 813632 w 927076"/>
              <a:gd name="connsiteY35" fmla="*/ 692944 h 794091"/>
              <a:gd name="connsiteX36" fmla="*/ 816094 w 927076"/>
              <a:gd name="connsiteY36" fmla="*/ 686693 h 794091"/>
              <a:gd name="connsiteX37" fmla="*/ 816094 w 927076"/>
              <a:gd name="connsiteY37" fmla="*/ 566678 h 794091"/>
              <a:gd name="connsiteX38" fmla="*/ 851800 w 927076"/>
              <a:gd name="connsiteY38" fmla="*/ 566678 h 794091"/>
              <a:gd name="connsiteX39" fmla="*/ 859186 w 927076"/>
              <a:gd name="connsiteY39" fmla="*/ 564178 h 794091"/>
              <a:gd name="connsiteX40" fmla="*/ 861650 w 927076"/>
              <a:gd name="connsiteY40" fmla="*/ 557927 h 794091"/>
              <a:gd name="connsiteX41" fmla="*/ 857956 w 927076"/>
              <a:gd name="connsiteY41" fmla="*/ 551677 h 794091"/>
              <a:gd name="connsiteX42" fmla="*/ 851800 w 927076"/>
              <a:gd name="connsiteY42" fmla="*/ 547926 h 794091"/>
              <a:gd name="connsiteX43" fmla="*/ 470202 w 927076"/>
              <a:gd name="connsiteY43" fmla="*/ 547926 h 794091"/>
              <a:gd name="connsiteX44" fmla="*/ 463886 w 927076"/>
              <a:gd name="connsiteY44" fmla="*/ 551677 h 794091"/>
              <a:gd name="connsiteX45" fmla="*/ 461358 w 927076"/>
              <a:gd name="connsiteY45" fmla="*/ 557927 h 794091"/>
              <a:gd name="connsiteX46" fmla="*/ 461358 w 927076"/>
              <a:gd name="connsiteY46" fmla="*/ 686693 h 794091"/>
              <a:gd name="connsiteX47" fmla="*/ 463886 w 927076"/>
              <a:gd name="connsiteY47" fmla="*/ 692944 h 794091"/>
              <a:gd name="connsiteX48" fmla="*/ 470202 w 927076"/>
              <a:gd name="connsiteY48" fmla="*/ 695444 h 794091"/>
              <a:gd name="connsiteX49" fmla="*/ 544744 w 927076"/>
              <a:gd name="connsiteY49" fmla="*/ 695444 h 794091"/>
              <a:gd name="connsiteX50" fmla="*/ 551062 w 927076"/>
              <a:gd name="connsiteY50" fmla="*/ 692944 h 794091"/>
              <a:gd name="connsiteX51" fmla="*/ 553588 w 927076"/>
              <a:gd name="connsiteY51" fmla="*/ 686693 h 794091"/>
              <a:gd name="connsiteX52" fmla="*/ 551062 w 927076"/>
              <a:gd name="connsiteY52" fmla="*/ 680442 h 794091"/>
              <a:gd name="connsiteX53" fmla="*/ 544744 w 927076"/>
              <a:gd name="connsiteY53" fmla="*/ 676692 h 794091"/>
              <a:gd name="connsiteX54" fmla="*/ 480310 w 927076"/>
              <a:gd name="connsiteY54" fmla="*/ 676692 h 794091"/>
              <a:gd name="connsiteX55" fmla="*/ 480310 w 927076"/>
              <a:gd name="connsiteY55" fmla="*/ 630436 h 794091"/>
              <a:gd name="connsiteX56" fmla="*/ 527056 w 927076"/>
              <a:gd name="connsiteY56" fmla="*/ 630436 h 794091"/>
              <a:gd name="connsiteX57" fmla="*/ 533374 w 927076"/>
              <a:gd name="connsiteY57" fmla="*/ 627936 h 794091"/>
              <a:gd name="connsiteX58" fmla="*/ 535900 w 927076"/>
              <a:gd name="connsiteY58" fmla="*/ 621685 h 794091"/>
              <a:gd name="connsiteX59" fmla="*/ 533374 w 927076"/>
              <a:gd name="connsiteY59" fmla="*/ 614184 h 794091"/>
              <a:gd name="connsiteX60" fmla="*/ 527056 w 927076"/>
              <a:gd name="connsiteY60" fmla="*/ 611684 h 794091"/>
              <a:gd name="connsiteX61" fmla="*/ 480310 w 927076"/>
              <a:gd name="connsiteY61" fmla="*/ 611684 h 794091"/>
              <a:gd name="connsiteX62" fmla="*/ 480310 w 927076"/>
              <a:gd name="connsiteY62" fmla="*/ 566678 h 794091"/>
              <a:gd name="connsiteX63" fmla="*/ 544744 w 927076"/>
              <a:gd name="connsiteY63" fmla="*/ 566678 h 794091"/>
              <a:gd name="connsiteX64" fmla="*/ 551062 w 927076"/>
              <a:gd name="connsiteY64" fmla="*/ 564178 h 794091"/>
              <a:gd name="connsiteX65" fmla="*/ 553588 w 927076"/>
              <a:gd name="connsiteY65" fmla="*/ 557927 h 794091"/>
              <a:gd name="connsiteX66" fmla="*/ 551062 w 927076"/>
              <a:gd name="connsiteY66" fmla="*/ 551677 h 794091"/>
              <a:gd name="connsiteX67" fmla="*/ 544744 w 927076"/>
              <a:gd name="connsiteY67" fmla="*/ 547926 h 794091"/>
              <a:gd name="connsiteX68" fmla="*/ 310914 w 927076"/>
              <a:gd name="connsiteY68" fmla="*/ 547926 h 794091"/>
              <a:gd name="connsiteX69" fmla="*/ 304596 w 927076"/>
              <a:gd name="connsiteY69" fmla="*/ 550427 h 794091"/>
              <a:gd name="connsiteX70" fmla="*/ 300804 w 927076"/>
              <a:gd name="connsiteY70" fmla="*/ 557927 h 794091"/>
              <a:gd name="connsiteX71" fmla="*/ 300804 w 927076"/>
              <a:gd name="connsiteY71" fmla="*/ 687943 h 794091"/>
              <a:gd name="connsiteX72" fmla="*/ 304596 w 927076"/>
              <a:gd name="connsiteY72" fmla="*/ 692944 h 794091"/>
              <a:gd name="connsiteX73" fmla="*/ 317234 w 927076"/>
              <a:gd name="connsiteY73" fmla="*/ 692944 h 794091"/>
              <a:gd name="connsiteX74" fmla="*/ 319762 w 927076"/>
              <a:gd name="connsiteY74" fmla="*/ 687943 h 794091"/>
              <a:gd name="connsiteX75" fmla="*/ 319762 w 927076"/>
              <a:gd name="connsiteY75" fmla="*/ 656689 h 794091"/>
              <a:gd name="connsiteX76" fmla="*/ 352622 w 927076"/>
              <a:gd name="connsiteY76" fmla="*/ 656689 h 794091"/>
              <a:gd name="connsiteX77" fmla="*/ 390540 w 927076"/>
              <a:gd name="connsiteY77" fmla="*/ 692944 h 794091"/>
              <a:gd name="connsiteX78" fmla="*/ 403178 w 927076"/>
              <a:gd name="connsiteY78" fmla="*/ 692944 h 794091"/>
              <a:gd name="connsiteX79" fmla="*/ 405706 w 927076"/>
              <a:gd name="connsiteY79" fmla="*/ 686693 h 794091"/>
              <a:gd name="connsiteX80" fmla="*/ 403178 w 927076"/>
              <a:gd name="connsiteY80" fmla="*/ 679192 h 794091"/>
              <a:gd name="connsiteX81" fmla="*/ 376636 w 927076"/>
              <a:gd name="connsiteY81" fmla="*/ 652939 h 794091"/>
              <a:gd name="connsiteX82" fmla="*/ 385484 w 927076"/>
              <a:gd name="connsiteY82" fmla="*/ 647938 h 794091"/>
              <a:gd name="connsiteX83" fmla="*/ 404442 w 927076"/>
              <a:gd name="connsiteY83" fmla="*/ 629186 h 794091"/>
              <a:gd name="connsiteX84" fmla="*/ 410762 w 927076"/>
              <a:gd name="connsiteY84" fmla="*/ 602933 h 794091"/>
              <a:gd name="connsiteX85" fmla="*/ 406970 w 927076"/>
              <a:gd name="connsiteY85" fmla="*/ 580430 h 794091"/>
              <a:gd name="connsiteX86" fmla="*/ 394332 w 927076"/>
              <a:gd name="connsiteY86" fmla="*/ 562928 h 794091"/>
              <a:gd name="connsiteX87" fmla="*/ 376636 w 927076"/>
              <a:gd name="connsiteY87" fmla="*/ 551677 h 794091"/>
              <a:gd name="connsiteX88" fmla="*/ 356414 w 927076"/>
              <a:gd name="connsiteY88" fmla="*/ 547926 h 794091"/>
              <a:gd name="connsiteX89" fmla="*/ 609240 w 927076"/>
              <a:gd name="connsiteY89" fmla="*/ 543850 h 794091"/>
              <a:gd name="connsiteX90" fmla="*/ 604184 w 927076"/>
              <a:gd name="connsiteY90" fmla="*/ 552683 h 794091"/>
              <a:gd name="connsiteX91" fmla="*/ 604184 w 927076"/>
              <a:gd name="connsiteY91" fmla="*/ 686446 h 794091"/>
              <a:gd name="connsiteX92" fmla="*/ 613030 w 927076"/>
              <a:gd name="connsiteY92" fmla="*/ 695279 h 794091"/>
              <a:gd name="connsiteX93" fmla="*/ 620614 w 927076"/>
              <a:gd name="connsiteY93" fmla="*/ 686446 h 794091"/>
              <a:gd name="connsiteX94" fmla="*/ 620614 w 927076"/>
              <a:gd name="connsiteY94" fmla="*/ 580445 h 794091"/>
              <a:gd name="connsiteX95" fmla="*/ 696448 w 927076"/>
              <a:gd name="connsiteY95" fmla="*/ 691494 h 794091"/>
              <a:gd name="connsiteX96" fmla="*/ 706558 w 927076"/>
              <a:gd name="connsiteY96" fmla="*/ 695279 h 794091"/>
              <a:gd name="connsiteX97" fmla="*/ 712878 w 927076"/>
              <a:gd name="connsiteY97" fmla="*/ 686446 h 794091"/>
              <a:gd name="connsiteX98" fmla="*/ 712878 w 927076"/>
              <a:gd name="connsiteY98" fmla="*/ 552683 h 794091"/>
              <a:gd name="connsiteX99" fmla="*/ 704030 w 927076"/>
              <a:gd name="connsiteY99" fmla="*/ 543850 h 794091"/>
              <a:gd name="connsiteX100" fmla="*/ 695184 w 927076"/>
              <a:gd name="connsiteY100" fmla="*/ 552683 h 794091"/>
              <a:gd name="connsiteX101" fmla="*/ 695184 w 927076"/>
              <a:gd name="connsiteY101" fmla="*/ 658684 h 794091"/>
              <a:gd name="connsiteX102" fmla="*/ 619350 w 927076"/>
              <a:gd name="connsiteY102" fmla="*/ 548898 h 794091"/>
              <a:gd name="connsiteX103" fmla="*/ 609240 w 927076"/>
              <a:gd name="connsiteY103" fmla="*/ 543850 h 794091"/>
              <a:gd name="connsiteX104" fmla="*/ 761922 w 927076"/>
              <a:gd name="connsiteY104" fmla="*/ 531674 h 794091"/>
              <a:gd name="connsiteX105" fmla="*/ 851800 w 927076"/>
              <a:gd name="connsiteY105" fmla="*/ 531674 h 794091"/>
              <a:gd name="connsiteX106" fmla="*/ 870268 w 927076"/>
              <a:gd name="connsiteY106" fmla="*/ 539175 h 794091"/>
              <a:gd name="connsiteX107" fmla="*/ 877654 w 927076"/>
              <a:gd name="connsiteY107" fmla="*/ 557927 h 794091"/>
              <a:gd name="connsiteX108" fmla="*/ 870268 w 927076"/>
              <a:gd name="connsiteY108" fmla="*/ 575430 h 794091"/>
              <a:gd name="connsiteX109" fmla="*/ 851800 w 927076"/>
              <a:gd name="connsiteY109" fmla="*/ 582930 h 794091"/>
              <a:gd name="connsiteX110" fmla="*/ 832100 w 927076"/>
              <a:gd name="connsiteY110" fmla="*/ 582930 h 794091"/>
              <a:gd name="connsiteX111" fmla="*/ 832100 w 927076"/>
              <a:gd name="connsiteY111" fmla="*/ 686693 h 794091"/>
              <a:gd name="connsiteX112" fmla="*/ 824714 w 927076"/>
              <a:gd name="connsiteY112" fmla="*/ 704195 h 794091"/>
              <a:gd name="connsiteX113" fmla="*/ 807476 w 927076"/>
              <a:gd name="connsiteY113" fmla="*/ 711696 h 794091"/>
              <a:gd name="connsiteX114" fmla="*/ 789008 w 927076"/>
              <a:gd name="connsiteY114" fmla="*/ 704195 h 794091"/>
              <a:gd name="connsiteX115" fmla="*/ 782852 w 927076"/>
              <a:gd name="connsiteY115" fmla="*/ 686693 h 794091"/>
              <a:gd name="connsiteX116" fmla="*/ 782852 w 927076"/>
              <a:gd name="connsiteY116" fmla="*/ 582930 h 794091"/>
              <a:gd name="connsiteX117" fmla="*/ 761922 w 927076"/>
              <a:gd name="connsiteY117" fmla="*/ 582930 h 794091"/>
              <a:gd name="connsiteX118" fmla="*/ 743454 w 927076"/>
              <a:gd name="connsiteY118" fmla="*/ 575430 h 794091"/>
              <a:gd name="connsiteX119" fmla="*/ 736066 w 927076"/>
              <a:gd name="connsiteY119" fmla="*/ 557927 h 794091"/>
              <a:gd name="connsiteX120" fmla="*/ 743454 w 927076"/>
              <a:gd name="connsiteY120" fmla="*/ 539175 h 794091"/>
              <a:gd name="connsiteX121" fmla="*/ 761922 w 927076"/>
              <a:gd name="connsiteY121" fmla="*/ 531674 h 794091"/>
              <a:gd name="connsiteX122" fmla="*/ 470202 w 927076"/>
              <a:gd name="connsiteY122" fmla="*/ 531674 h 794091"/>
              <a:gd name="connsiteX123" fmla="*/ 544744 w 927076"/>
              <a:gd name="connsiteY123" fmla="*/ 531674 h 794091"/>
              <a:gd name="connsiteX124" fmla="*/ 562432 w 927076"/>
              <a:gd name="connsiteY124" fmla="*/ 539175 h 794091"/>
              <a:gd name="connsiteX125" fmla="*/ 570012 w 927076"/>
              <a:gd name="connsiteY125" fmla="*/ 557927 h 794091"/>
              <a:gd name="connsiteX126" fmla="*/ 562432 w 927076"/>
              <a:gd name="connsiteY126" fmla="*/ 575430 h 794091"/>
              <a:gd name="connsiteX127" fmla="*/ 544744 w 927076"/>
              <a:gd name="connsiteY127" fmla="*/ 582930 h 794091"/>
              <a:gd name="connsiteX128" fmla="*/ 495470 w 927076"/>
              <a:gd name="connsiteY128" fmla="*/ 582930 h 794091"/>
              <a:gd name="connsiteX129" fmla="*/ 495470 w 927076"/>
              <a:gd name="connsiteY129" fmla="*/ 596682 h 794091"/>
              <a:gd name="connsiteX130" fmla="*/ 527056 w 927076"/>
              <a:gd name="connsiteY130" fmla="*/ 596682 h 794091"/>
              <a:gd name="connsiteX131" fmla="*/ 544744 w 927076"/>
              <a:gd name="connsiteY131" fmla="*/ 602933 h 794091"/>
              <a:gd name="connsiteX132" fmla="*/ 552324 w 927076"/>
              <a:gd name="connsiteY132" fmla="*/ 621685 h 794091"/>
              <a:gd name="connsiteX133" fmla="*/ 544744 w 927076"/>
              <a:gd name="connsiteY133" fmla="*/ 639187 h 794091"/>
              <a:gd name="connsiteX134" fmla="*/ 527056 w 927076"/>
              <a:gd name="connsiteY134" fmla="*/ 646688 h 794091"/>
              <a:gd name="connsiteX135" fmla="*/ 495470 w 927076"/>
              <a:gd name="connsiteY135" fmla="*/ 646688 h 794091"/>
              <a:gd name="connsiteX136" fmla="*/ 495470 w 927076"/>
              <a:gd name="connsiteY136" fmla="*/ 661690 h 794091"/>
              <a:gd name="connsiteX137" fmla="*/ 544744 w 927076"/>
              <a:gd name="connsiteY137" fmla="*/ 661690 h 794091"/>
              <a:gd name="connsiteX138" fmla="*/ 562432 w 927076"/>
              <a:gd name="connsiteY138" fmla="*/ 669191 h 794091"/>
              <a:gd name="connsiteX139" fmla="*/ 570012 w 927076"/>
              <a:gd name="connsiteY139" fmla="*/ 686693 h 794091"/>
              <a:gd name="connsiteX140" fmla="*/ 562432 w 927076"/>
              <a:gd name="connsiteY140" fmla="*/ 704195 h 794091"/>
              <a:gd name="connsiteX141" fmla="*/ 544744 w 927076"/>
              <a:gd name="connsiteY141" fmla="*/ 711696 h 794091"/>
              <a:gd name="connsiteX142" fmla="*/ 470202 w 927076"/>
              <a:gd name="connsiteY142" fmla="*/ 711696 h 794091"/>
              <a:gd name="connsiteX143" fmla="*/ 452514 w 927076"/>
              <a:gd name="connsiteY143" fmla="*/ 704195 h 794091"/>
              <a:gd name="connsiteX144" fmla="*/ 444934 w 927076"/>
              <a:gd name="connsiteY144" fmla="*/ 686693 h 794091"/>
              <a:gd name="connsiteX145" fmla="*/ 444934 w 927076"/>
              <a:gd name="connsiteY145" fmla="*/ 557927 h 794091"/>
              <a:gd name="connsiteX146" fmla="*/ 451252 w 927076"/>
              <a:gd name="connsiteY146" fmla="*/ 540425 h 794091"/>
              <a:gd name="connsiteX147" fmla="*/ 470202 w 927076"/>
              <a:gd name="connsiteY147" fmla="*/ 531674 h 794091"/>
              <a:gd name="connsiteX148" fmla="*/ 310914 w 927076"/>
              <a:gd name="connsiteY148" fmla="*/ 531674 h 794091"/>
              <a:gd name="connsiteX149" fmla="*/ 356414 w 927076"/>
              <a:gd name="connsiteY149" fmla="*/ 531674 h 794091"/>
              <a:gd name="connsiteX150" fmla="*/ 384220 w 927076"/>
              <a:gd name="connsiteY150" fmla="*/ 537925 h 794091"/>
              <a:gd name="connsiteX151" fmla="*/ 406970 w 927076"/>
              <a:gd name="connsiteY151" fmla="*/ 551677 h 794091"/>
              <a:gd name="connsiteX152" fmla="*/ 420872 w 927076"/>
              <a:gd name="connsiteY152" fmla="*/ 574179 h 794091"/>
              <a:gd name="connsiteX153" fmla="*/ 427192 w 927076"/>
              <a:gd name="connsiteY153" fmla="*/ 602933 h 794091"/>
              <a:gd name="connsiteX154" fmla="*/ 418344 w 927076"/>
              <a:gd name="connsiteY154" fmla="*/ 636687 h 794091"/>
              <a:gd name="connsiteX155" fmla="*/ 401914 w 927076"/>
              <a:gd name="connsiteY155" fmla="*/ 655439 h 794091"/>
              <a:gd name="connsiteX156" fmla="*/ 414554 w 927076"/>
              <a:gd name="connsiteY156" fmla="*/ 667941 h 794091"/>
              <a:gd name="connsiteX157" fmla="*/ 422136 w 927076"/>
              <a:gd name="connsiteY157" fmla="*/ 686693 h 794091"/>
              <a:gd name="connsiteX158" fmla="*/ 414554 w 927076"/>
              <a:gd name="connsiteY158" fmla="*/ 704195 h 794091"/>
              <a:gd name="connsiteX159" fmla="*/ 396858 w 927076"/>
              <a:gd name="connsiteY159" fmla="*/ 711696 h 794091"/>
              <a:gd name="connsiteX160" fmla="*/ 379164 w 927076"/>
              <a:gd name="connsiteY160" fmla="*/ 704195 h 794091"/>
              <a:gd name="connsiteX161" fmla="*/ 345040 w 927076"/>
              <a:gd name="connsiteY161" fmla="*/ 672941 h 794091"/>
              <a:gd name="connsiteX162" fmla="*/ 336192 w 927076"/>
              <a:gd name="connsiteY162" fmla="*/ 672941 h 794091"/>
              <a:gd name="connsiteX163" fmla="*/ 336192 w 927076"/>
              <a:gd name="connsiteY163" fmla="*/ 687943 h 794091"/>
              <a:gd name="connsiteX164" fmla="*/ 328610 w 927076"/>
              <a:gd name="connsiteY164" fmla="*/ 704195 h 794091"/>
              <a:gd name="connsiteX165" fmla="*/ 310914 w 927076"/>
              <a:gd name="connsiteY165" fmla="*/ 711696 h 794091"/>
              <a:gd name="connsiteX166" fmla="*/ 293220 w 927076"/>
              <a:gd name="connsiteY166" fmla="*/ 704195 h 794091"/>
              <a:gd name="connsiteX167" fmla="*/ 285638 w 927076"/>
              <a:gd name="connsiteY167" fmla="*/ 687943 h 794091"/>
              <a:gd name="connsiteX168" fmla="*/ 285638 w 927076"/>
              <a:gd name="connsiteY168" fmla="*/ 557927 h 794091"/>
              <a:gd name="connsiteX169" fmla="*/ 293220 w 927076"/>
              <a:gd name="connsiteY169" fmla="*/ 539175 h 794091"/>
              <a:gd name="connsiteX170" fmla="*/ 310914 w 927076"/>
              <a:gd name="connsiteY170" fmla="*/ 531674 h 794091"/>
              <a:gd name="connsiteX171" fmla="*/ 605448 w 927076"/>
              <a:gd name="connsiteY171" fmla="*/ 528707 h 794091"/>
              <a:gd name="connsiteX172" fmla="*/ 633252 w 927076"/>
              <a:gd name="connsiteY172" fmla="*/ 538802 h 794091"/>
              <a:gd name="connsiteX173" fmla="*/ 678752 w 927076"/>
              <a:gd name="connsiteY173" fmla="*/ 606946 h 794091"/>
              <a:gd name="connsiteX174" fmla="*/ 678752 w 927076"/>
              <a:gd name="connsiteY174" fmla="*/ 552683 h 794091"/>
              <a:gd name="connsiteX175" fmla="*/ 704030 w 927076"/>
              <a:gd name="connsiteY175" fmla="*/ 528707 h 794091"/>
              <a:gd name="connsiteX176" fmla="*/ 729308 w 927076"/>
              <a:gd name="connsiteY176" fmla="*/ 552683 h 794091"/>
              <a:gd name="connsiteX177" fmla="*/ 729308 w 927076"/>
              <a:gd name="connsiteY177" fmla="*/ 686446 h 794091"/>
              <a:gd name="connsiteX178" fmla="*/ 711614 w 927076"/>
              <a:gd name="connsiteY178" fmla="*/ 710422 h 794091"/>
              <a:gd name="connsiteX179" fmla="*/ 704030 w 927076"/>
              <a:gd name="connsiteY179" fmla="*/ 711684 h 794091"/>
              <a:gd name="connsiteX180" fmla="*/ 683808 w 927076"/>
              <a:gd name="connsiteY180" fmla="*/ 700327 h 794091"/>
              <a:gd name="connsiteX181" fmla="*/ 637044 w 927076"/>
              <a:gd name="connsiteY181" fmla="*/ 633446 h 794091"/>
              <a:gd name="connsiteX182" fmla="*/ 637044 w 927076"/>
              <a:gd name="connsiteY182" fmla="*/ 686446 h 794091"/>
              <a:gd name="connsiteX183" fmla="*/ 613030 w 927076"/>
              <a:gd name="connsiteY183" fmla="*/ 711684 h 794091"/>
              <a:gd name="connsiteX184" fmla="*/ 587754 w 927076"/>
              <a:gd name="connsiteY184" fmla="*/ 686446 h 794091"/>
              <a:gd name="connsiteX185" fmla="*/ 587754 w 927076"/>
              <a:gd name="connsiteY185" fmla="*/ 552683 h 794091"/>
              <a:gd name="connsiteX186" fmla="*/ 605448 w 927076"/>
              <a:gd name="connsiteY186" fmla="*/ 528707 h 794091"/>
              <a:gd name="connsiteX187" fmla="*/ 242984 w 927076"/>
              <a:gd name="connsiteY187" fmla="*/ 475546 h 794091"/>
              <a:gd name="connsiteX188" fmla="*/ 221800 w 927076"/>
              <a:gd name="connsiteY188" fmla="*/ 483041 h 794091"/>
              <a:gd name="connsiteX189" fmla="*/ 109654 w 927076"/>
              <a:gd name="connsiteY189" fmla="*/ 580478 h 794091"/>
              <a:gd name="connsiteX190" fmla="*/ 153266 w 927076"/>
              <a:gd name="connsiteY190" fmla="*/ 602964 h 794091"/>
              <a:gd name="connsiteX191" fmla="*/ 200618 w 927076"/>
              <a:gd name="connsiteY191" fmla="*/ 571734 h 794091"/>
              <a:gd name="connsiteX192" fmla="*/ 251706 w 927076"/>
              <a:gd name="connsiteY192" fmla="*/ 624200 h 794091"/>
              <a:gd name="connsiteX193" fmla="*/ 200618 w 927076"/>
              <a:gd name="connsiteY193" fmla="*/ 674168 h 794091"/>
              <a:gd name="connsiteX194" fmla="*/ 149528 w 927076"/>
              <a:gd name="connsiteY194" fmla="*/ 626699 h 794091"/>
              <a:gd name="connsiteX195" fmla="*/ 90964 w 927076"/>
              <a:gd name="connsiteY195" fmla="*/ 596718 h 794091"/>
              <a:gd name="connsiteX196" fmla="*/ 87224 w 927076"/>
              <a:gd name="connsiteY196" fmla="*/ 599216 h 794091"/>
              <a:gd name="connsiteX197" fmla="*/ 77256 w 927076"/>
              <a:gd name="connsiteY197" fmla="*/ 624200 h 794091"/>
              <a:gd name="connsiteX198" fmla="*/ 87224 w 927076"/>
              <a:gd name="connsiteY198" fmla="*/ 646686 h 794091"/>
              <a:gd name="connsiteX199" fmla="*/ 221800 w 927076"/>
              <a:gd name="connsiteY199" fmla="*/ 762861 h 794091"/>
              <a:gd name="connsiteX200" fmla="*/ 242984 w 927076"/>
              <a:gd name="connsiteY200" fmla="*/ 770356 h 794091"/>
              <a:gd name="connsiteX201" fmla="*/ 883464 w 927076"/>
              <a:gd name="connsiteY201" fmla="*/ 770356 h 794091"/>
              <a:gd name="connsiteX202" fmla="*/ 902156 w 927076"/>
              <a:gd name="connsiteY202" fmla="*/ 751618 h 794091"/>
              <a:gd name="connsiteX203" fmla="*/ 902156 w 927076"/>
              <a:gd name="connsiteY203" fmla="*/ 494283 h 794091"/>
              <a:gd name="connsiteX204" fmla="*/ 883464 w 927076"/>
              <a:gd name="connsiteY204" fmla="*/ 475546 h 794091"/>
              <a:gd name="connsiteX205" fmla="*/ 52334 w 927076"/>
              <a:gd name="connsiteY205" fmla="*/ 316898 h 794091"/>
              <a:gd name="connsiteX206" fmla="*/ 23676 w 927076"/>
              <a:gd name="connsiteY206" fmla="*/ 418082 h 794091"/>
              <a:gd name="connsiteX207" fmla="*/ 90964 w 927076"/>
              <a:gd name="connsiteY207" fmla="*/ 565488 h 794091"/>
              <a:gd name="connsiteX208" fmla="*/ 206848 w 927076"/>
              <a:gd name="connsiteY208" fmla="*/ 465552 h 794091"/>
              <a:gd name="connsiteX209" fmla="*/ 242984 w 927076"/>
              <a:gd name="connsiteY209" fmla="*/ 453060 h 794091"/>
              <a:gd name="connsiteX210" fmla="*/ 411204 w 927076"/>
              <a:gd name="connsiteY210" fmla="*/ 453060 h 794091"/>
              <a:gd name="connsiteX211" fmla="*/ 412450 w 927076"/>
              <a:gd name="connsiteY211" fmla="*/ 418082 h 794091"/>
              <a:gd name="connsiteX212" fmla="*/ 406220 w 927076"/>
              <a:gd name="connsiteY212" fmla="*/ 368115 h 794091"/>
              <a:gd name="connsiteX213" fmla="*/ 245476 w 927076"/>
              <a:gd name="connsiteY213" fmla="*/ 436820 h 794091"/>
              <a:gd name="connsiteX214" fmla="*/ 199372 w 927076"/>
              <a:gd name="connsiteY214" fmla="*/ 430574 h 794091"/>
              <a:gd name="connsiteX215" fmla="*/ 52334 w 927076"/>
              <a:gd name="connsiteY215" fmla="*/ 316898 h 794091"/>
              <a:gd name="connsiteX216" fmla="*/ 206848 w 927076"/>
              <a:gd name="connsiteY216" fmla="*/ 224457 h 794091"/>
              <a:gd name="connsiteX217" fmla="*/ 120868 w 927076"/>
              <a:gd name="connsiteY217" fmla="*/ 250690 h 794091"/>
              <a:gd name="connsiteX218" fmla="*/ 129592 w 927076"/>
              <a:gd name="connsiteY218" fmla="*/ 260684 h 794091"/>
              <a:gd name="connsiteX219" fmla="*/ 163236 w 927076"/>
              <a:gd name="connsiteY219" fmla="*/ 271927 h 794091"/>
              <a:gd name="connsiteX220" fmla="*/ 195634 w 927076"/>
              <a:gd name="connsiteY220" fmla="*/ 255687 h 794091"/>
              <a:gd name="connsiteX221" fmla="*/ 206848 w 927076"/>
              <a:gd name="connsiteY221" fmla="*/ 224457 h 794091"/>
              <a:gd name="connsiteX222" fmla="*/ 507062 w 927076"/>
              <a:gd name="connsiteY222" fmla="*/ 181445 h 794091"/>
              <a:gd name="connsiteX223" fmla="*/ 519374 w 927076"/>
              <a:gd name="connsiteY223" fmla="*/ 193378 h 794091"/>
              <a:gd name="connsiteX224" fmla="*/ 509526 w 927076"/>
              <a:gd name="connsiteY224" fmla="*/ 206638 h 794091"/>
              <a:gd name="connsiteX225" fmla="*/ 392562 w 927076"/>
              <a:gd name="connsiteY225" fmla="*/ 217246 h 794091"/>
              <a:gd name="connsiteX226" fmla="*/ 391330 w 927076"/>
              <a:gd name="connsiteY226" fmla="*/ 217246 h 794091"/>
              <a:gd name="connsiteX227" fmla="*/ 380250 w 927076"/>
              <a:gd name="connsiteY227" fmla="*/ 206638 h 794091"/>
              <a:gd name="connsiteX228" fmla="*/ 390098 w 927076"/>
              <a:gd name="connsiteY228" fmla="*/ 193378 h 794091"/>
              <a:gd name="connsiteX229" fmla="*/ 155758 w 927076"/>
              <a:gd name="connsiteY229" fmla="*/ 179486 h 794091"/>
              <a:gd name="connsiteX230" fmla="*/ 123362 w 927076"/>
              <a:gd name="connsiteY230" fmla="*/ 195726 h 794091"/>
              <a:gd name="connsiteX231" fmla="*/ 112146 w 927076"/>
              <a:gd name="connsiteY231" fmla="*/ 226955 h 794091"/>
              <a:gd name="connsiteX232" fmla="*/ 199372 w 927076"/>
              <a:gd name="connsiteY232" fmla="*/ 200722 h 794091"/>
              <a:gd name="connsiteX233" fmla="*/ 189402 w 927076"/>
              <a:gd name="connsiteY233" fmla="*/ 189480 h 794091"/>
              <a:gd name="connsiteX234" fmla="*/ 159498 w 927076"/>
              <a:gd name="connsiteY234" fmla="*/ 179486 h 794091"/>
              <a:gd name="connsiteX235" fmla="*/ 155758 w 927076"/>
              <a:gd name="connsiteY235" fmla="*/ 179486 h 794091"/>
              <a:gd name="connsiteX236" fmla="*/ 229278 w 927076"/>
              <a:gd name="connsiteY236" fmla="*/ 24586 h 794091"/>
              <a:gd name="connsiteX237" fmla="*/ 92210 w 927076"/>
              <a:gd name="connsiteY237" fmla="*/ 100787 h 794091"/>
              <a:gd name="connsiteX238" fmla="*/ 57320 w 927076"/>
              <a:gd name="connsiteY238" fmla="*/ 256936 h 794091"/>
              <a:gd name="connsiteX239" fmla="*/ 205602 w 927076"/>
              <a:gd name="connsiteY239" fmla="*/ 406840 h 794091"/>
              <a:gd name="connsiteX240" fmla="*/ 397496 w 927076"/>
              <a:gd name="connsiteY240" fmla="*/ 341882 h 794091"/>
              <a:gd name="connsiteX241" fmla="*/ 229278 w 927076"/>
              <a:gd name="connsiteY241" fmla="*/ 224457 h 794091"/>
              <a:gd name="connsiteX242" fmla="*/ 214324 w 927076"/>
              <a:gd name="connsiteY242" fmla="*/ 271927 h 794091"/>
              <a:gd name="connsiteX243" fmla="*/ 165728 w 927076"/>
              <a:gd name="connsiteY243" fmla="*/ 296910 h 794091"/>
              <a:gd name="connsiteX244" fmla="*/ 159498 w 927076"/>
              <a:gd name="connsiteY244" fmla="*/ 296910 h 794091"/>
              <a:gd name="connsiteX245" fmla="*/ 114638 w 927076"/>
              <a:gd name="connsiteY245" fmla="*/ 280671 h 794091"/>
              <a:gd name="connsiteX246" fmla="*/ 88472 w 927076"/>
              <a:gd name="connsiteY246" fmla="*/ 231952 h 794091"/>
              <a:gd name="connsiteX247" fmla="*/ 104670 w 927076"/>
              <a:gd name="connsiteY247" fmla="*/ 179486 h 794091"/>
              <a:gd name="connsiteX248" fmla="*/ 153266 w 927076"/>
              <a:gd name="connsiteY248" fmla="*/ 154502 h 794091"/>
              <a:gd name="connsiteX249" fmla="*/ 205602 w 927076"/>
              <a:gd name="connsiteY249" fmla="*/ 170742 h 794091"/>
              <a:gd name="connsiteX250" fmla="*/ 225538 w 927076"/>
              <a:gd name="connsiteY250" fmla="*/ 199473 h 794091"/>
              <a:gd name="connsiteX251" fmla="*/ 413696 w 927076"/>
              <a:gd name="connsiteY251" fmla="*/ 319396 h 794091"/>
              <a:gd name="connsiteX252" fmla="*/ 429894 w 927076"/>
              <a:gd name="connsiteY252" fmla="*/ 283169 h 794091"/>
              <a:gd name="connsiteX253" fmla="*/ 459800 w 927076"/>
              <a:gd name="connsiteY253" fmla="*/ 260684 h 794091"/>
              <a:gd name="connsiteX254" fmla="*/ 832376 w 927076"/>
              <a:gd name="connsiteY254" fmla="*/ 225706 h 794091"/>
              <a:gd name="connsiteX255" fmla="*/ 837360 w 927076"/>
              <a:gd name="connsiteY255" fmla="*/ 224457 h 794091"/>
              <a:gd name="connsiteX256" fmla="*/ 889694 w 927076"/>
              <a:gd name="connsiteY256" fmla="*/ 170742 h 794091"/>
              <a:gd name="connsiteX257" fmla="*/ 630512 w 927076"/>
              <a:gd name="connsiteY257" fmla="*/ 194476 h 794091"/>
              <a:gd name="connsiteX258" fmla="*/ 628020 w 927076"/>
              <a:gd name="connsiteY258" fmla="*/ 194476 h 794091"/>
              <a:gd name="connsiteX259" fmla="*/ 616806 w 927076"/>
              <a:gd name="connsiteY259" fmla="*/ 184483 h 794091"/>
              <a:gd name="connsiteX260" fmla="*/ 628020 w 927076"/>
              <a:gd name="connsiteY260" fmla="*/ 170742 h 794091"/>
              <a:gd name="connsiteX261" fmla="*/ 887202 w 927076"/>
              <a:gd name="connsiteY261" fmla="*/ 147007 h 794091"/>
              <a:gd name="connsiteX262" fmla="*/ 827392 w 927076"/>
              <a:gd name="connsiteY262" fmla="*/ 104534 h 794091"/>
              <a:gd name="connsiteX263" fmla="*/ 821160 w 927076"/>
              <a:gd name="connsiteY263" fmla="*/ 103285 h 794091"/>
              <a:gd name="connsiteX264" fmla="*/ 762596 w 927076"/>
              <a:gd name="connsiteY264" fmla="*/ 108282 h 794091"/>
              <a:gd name="connsiteX265" fmla="*/ 732690 w 927076"/>
              <a:gd name="connsiteY265" fmla="*/ 119525 h 794091"/>
              <a:gd name="connsiteX266" fmla="*/ 692816 w 927076"/>
              <a:gd name="connsiteY266" fmla="*/ 133266 h 794091"/>
              <a:gd name="connsiteX267" fmla="*/ 650450 w 927076"/>
              <a:gd name="connsiteY267" fmla="*/ 127020 h 794091"/>
              <a:gd name="connsiteX268" fmla="*/ 634250 w 927076"/>
              <a:gd name="connsiteY268" fmla="*/ 122023 h 794091"/>
              <a:gd name="connsiteX269" fmla="*/ 618052 w 927076"/>
              <a:gd name="connsiteY269" fmla="*/ 128269 h 794091"/>
              <a:gd name="connsiteX270" fmla="*/ 618052 w 927076"/>
              <a:gd name="connsiteY270" fmla="*/ 129518 h 794091"/>
              <a:gd name="connsiteX271" fmla="*/ 575684 w 927076"/>
              <a:gd name="connsiteY271" fmla="*/ 170742 h 794091"/>
              <a:gd name="connsiteX272" fmla="*/ 561978 w 927076"/>
              <a:gd name="connsiteY272" fmla="*/ 170742 h 794091"/>
              <a:gd name="connsiteX273" fmla="*/ 513382 w 927076"/>
              <a:gd name="connsiteY273" fmla="*/ 138263 h 794091"/>
              <a:gd name="connsiteX274" fmla="*/ 502166 w 927076"/>
              <a:gd name="connsiteY274" fmla="*/ 132017 h 794091"/>
              <a:gd name="connsiteX275" fmla="*/ 453570 w 927076"/>
              <a:gd name="connsiteY275" fmla="*/ 137013 h 794091"/>
              <a:gd name="connsiteX276" fmla="*/ 416188 w 927076"/>
              <a:gd name="connsiteY276" fmla="*/ 120774 h 794091"/>
              <a:gd name="connsiteX277" fmla="*/ 229278 w 927076"/>
              <a:gd name="connsiteY277" fmla="*/ 24586 h 794091"/>
              <a:gd name="connsiteX278" fmla="*/ 228032 w 927076"/>
              <a:gd name="connsiteY278" fmla="*/ 851 h 794091"/>
              <a:gd name="connsiteX279" fmla="*/ 436124 w 927076"/>
              <a:gd name="connsiteY279" fmla="*/ 108282 h 794091"/>
              <a:gd name="connsiteX280" fmla="*/ 451078 w 927076"/>
              <a:gd name="connsiteY280" fmla="*/ 113279 h 794091"/>
              <a:gd name="connsiteX281" fmla="*/ 499674 w 927076"/>
              <a:gd name="connsiteY281" fmla="*/ 108282 h 794091"/>
              <a:gd name="connsiteX282" fmla="*/ 534564 w 927076"/>
              <a:gd name="connsiteY282" fmla="*/ 128269 h 794091"/>
              <a:gd name="connsiteX283" fmla="*/ 559486 w 927076"/>
              <a:gd name="connsiteY283" fmla="*/ 147007 h 794091"/>
              <a:gd name="connsiteX284" fmla="*/ 573192 w 927076"/>
              <a:gd name="connsiteY284" fmla="*/ 145758 h 794091"/>
              <a:gd name="connsiteX285" fmla="*/ 594376 w 927076"/>
              <a:gd name="connsiteY285" fmla="*/ 123272 h 794091"/>
              <a:gd name="connsiteX286" fmla="*/ 598114 w 927076"/>
              <a:gd name="connsiteY286" fmla="*/ 115777 h 794091"/>
              <a:gd name="connsiteX287" fmla="*/ 636742 w 927076"/>
              <a:gd name="connsiteY287" fmla="*/ 98288 h 794091"/>
              <a:gd name="connsiteX288" fmla="*/ 659172 w 927076"/>
              <a:gd name="connsiteY288" fmla="*/ 104534 h 794091"/>
              <a:gd name="connsiteX289" fmla="*/ 690324 w 927076"/>
              <a:gd name="connsiteY289" fmla="*/ 109531 h 794091"/>
              <a:gd name="connsiteX290" fmla="*/ 720230 w 927076"/>
              <a:gd name="connsiteY290" fmla="*/ 99537 h 794091"/>
              <a:gd name="connsiteX291" fmla="*/ 760104 w 927076"/>
              <a:gd name="connsiteY291" fmla="*/ 84547 h 794091"/>
              <a:gd name="connsiteX292" fmla="*/ 818668 w 927076"/>
              <a:gd name="connsiteY292" fmla="*/ 80799 h 794091"/>
              <a:gd name="connsiteX293" fmla="*/ 839852 w 927076"/>
              <a:gd name="connsiteY293" fmla="*/ 84547 h 794091"/>
              <a:gd name="connsiteX294" fmla="*/ 903402 w 927076"/>
              <a:gd name="connsiteY294" fmla="*/ 128269 h 794091"/>
              <a:gd name="connsiteX295" fmla="*/ 919600 w 927076"/>
              <a:gd name="connsiteY295" fmla="*/ 157000 h 794091"/>
              <a:gd name="connsiteX296" fmla="*/ 908386 w 927076"/>
              <a:gd name="connsiteY296" fmla="*/ 186981 h 794091"/>
              <a:gd name="connsiteX297" fmla="*/ 853558 w 927076"/>
              <a:gd name="connsiteY297" fmla="*/ 241946 h 794091"/>
              <a:gd name="connsiteX298" fmla="*/ 834868 w 927076"/>
              <a:gd name="connsiteY298" fmla="*/ 250690 h 794091"/>
              <a:gd name="connsiteX299" fmla="*/ 462292 w 927076"/>
              <a:gd name="connsiteY299" fmla="*/ 284418 h 794091"/>
              <a:gd name="connsiteX300" fmla="*/ 453570 w 927076"/>
              <a:gd name="connsiteY300" fmla="*/ 290664 h 794091"/>
              <a:gd name="connsiteX301" fmla="*/ 424910 w 927076"/>
              <a:gd name="connsiteY301" fmla="*/ 345629 h 794091"/>
              <a:gd name="connsiteX302" fmla="*/ 437370 w 927076"/>
              <a:gd name="connsiteY302" fmla="*/ 418082 h 794091"/>
              <a:gd name="connsiteX303" fmla="*/ 434878 w 927076"/>
              <a:gd name="connsiteY303" fmla="*/ 453060 h 794091"/>
              <a:gd name="connsiteX304" fmla="*/ 883464 w 927076"/>
              <a:gd name="connsiteY304" fmla="*/ 453060 h 794091"/>
              <a:gd name="connsiteX305" fmla="*/ 927076 w 927076"/>
              <a:gd name="connsiteY305" fmla="*/ 494283 h 794091"/>
              <a:gd name="connsiteX306" fmla="*/ 927076 w 927076"/>
              <a:gd name="connsiteY306" fmla="*/ 751618 h 794091"/>
              <a:gd name="connsiteX307" fmla="*/ 883464 w 927076"/>
              <a:gd name="connsiteY307" fmla="*/ 794091 h 794091"/>
              <a:gd name="connsiteX308" fmla="*/ 242984 w 927076"/>
              <a:gd name="connsiteY308" fmla="*/ 794091 h 794091"/>
              <a:gd name="connsiteX309" fmla="*/ 206848 w 927076"/>
              <a:gd name="connsiteY309" fmla="*/ 780350 h 794091"/>
              <a:gd name="connsiteX310" fmla="*/ 71026 w 927076"/>
              <a:gd name="connsiteY310" fmla="*/ 664175 h 794091"/>
              <a:gd name="connsiteX311" fmla="*/ 52334 w 927076"/>
              <a:gd name="connsiteY311" fmla="*/ 624200 h 794091"/>
              <a:gd name="connsiteX312" fmla="*/ 71026 w 927076"/>
              <a:gd name="connsiteY312" fmla="*/ 581728 h 794091"/>
              <a:gd name="connsiteX313" fmla="*/ 72272 w 927076"/>
              <a:gd name="connsiteY313" fmla="*/ 581728 h 794091"/>
              <a:gd name="connsiteX314" fmla="*/ 0 w 927076"/>
              <a:gd name="connsiteY314" fmla="*/ 418082 h 794091"/>
              <a:gd name="connsiteX315" fmla="*/ 42366 w 927076"/>
              <a:gd name="connsiteY315" fmla="*/ 289415 h 794091"/>
              <a:gd name="connsiteX316" fmla="*/ 33644 w 927076"/>
              <a:gd name="connsiteY316" fmla="*/ 260684 h 794091"/>
              <a:gd name="connsiteX317" fmla="*/ 72272 w 927076"/>
              <a:gd name="connsiteY317" fmla="*/ 87045 h 794091"/>
              <a:gd name="connsiteX318" fmla="*/ 228032 w 927076"/>
              <a:gd name="connsiteY318" fmla="*/ 851 h 7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927076" h="794091">
                <a:moveTo>
                  <a:pt x="200618" y="595469"/>
                </a:moveTo>
                <a:cubicBezTo>
                  <a:pt x="185664" y="595469"/>
                  <a:pt x="173204" y="607961"/>
                  <a:pt x="173204" y="624200"/>
                </a:cubicBezTo>
                <a:cubicBezTo>
                  <a:pt x="173204" y="639191"/>
                  <a:pt x="185664" y="650433"/>
                  <a:pt x="200618" y="650433"/>
                </a:cubicBezTo>
                <a:cubicBezTo>
                  <a:pt x="215570" y="650433"/>
                  <a:pt x="228032" y="639191"/>
                  <a:pt x="228032" y="624200"/>
                </a:cubicBezTo>
                <a:cubicBezTo>
                  <a:pt x="228032" y="607961"/>
                  <a:pt x="215570" y="595469"/>
                  <a:pt x="200618" y="595469"/>
                </a:cubicBezTo>
                <a:close/>
                <a:moveTo>
                  <a:pt x="334328" y="580636"/>
                </a:moveTo>
                <a:lnTo>
                  <a:pt x="334328" y="620036"/>
                </a:lnTo>
                <a:lnTo>
                  <a:pt x="353694" y="620036"/>
                </a:lnTo>
                <a:cubicBezTo>
                  <a:pt x="356114" y="620036"/>
                  <a:pt x="357324" y="618805"/>
                  <a:pt x="360956" y="617574"/>
                </a:cubicBezTo>
                <a:cubicBezTo>
                  <a:pt x="363376" y="616342"/>
                  <a:pt x="365796" y="615111"/>
                  <a:pt x="367008" y="613880"/>
                </a:cubicBezTo>
                <a:cubicBezTo>
                  <a:pt x="368218" y="611417"/>
                  <a:pt x="369428" y="608955"/>
                  <a:pt x="370638" y="607724"/>
                </a:cubicBezTo>
                <a:cubicBezTo>
                  <a:pt x="371848" y="605261"/>
                  <a:pt x="373058" y="601567"/>
                  <a:pt x="373058" y="600336"/>
                </a:cubicBezTo>
                <a:cubicBezTo>
                  <a:pt x="373058" y="596643"/>
                  <a:pt x="371848" y="594180"/>
                  <a:pt x="370638" y="591718"/>
                </a:cubicBezTo>
                <a:cubicBezTo>
                  <a:pt x="369428" y="589255"/>
                  <a:pt x="368218" y="588024"/>
                  <a:pt x="367008" y="585561"/>
                </a:cubicBezTo>
                <a:cubicBezTo>
                  <a:pt x="365796" y="584330"/>
                  <a:pt x="363376" y="581868"/>
                  <a:pt x="360956" y="581868"/>
                </a:cubicBezTo>
                <a:cubicBezTo>
                  <a:pt x="358536" y="580636"/>
                  <a:pt x="356114" y="580636"/>
                  <a:pt x="353694" y="580636"/>
                </a:cubicBezTo>
                <a:close/>
                <a:moveTo>
                  <a:pt x="318594" y="564630"/>
                </a:moveTo>
                <a:lnTo>
                  <a:pt x="353694" y="564630"/>
                </a:lnTo>
                <a:cubicBezTo>
                  <a:pt x="357324" y="564630"/>
                  <a:pt x="362166" y="564630"/>
                  <a:pt x="367008" y="565861"/>
                </a:cubicBezTo>
                <a:cubicBezTo>
                  <a:pt x="370638" y="568324"/>
                  <a:pt x="375480" y="570786"/>
                  <a:pt x="377900" y="574480"/>
                </a:cubicBezTo>
                <a:cubicBezTo>
                  <a:pt x="381530" y="578174"/>
                  <a:pt x="383952" y="581868"/>
                  <a:pt x="385162" y="585561"/>
                </a:cubicBezTo>
                <a:cubicBezTo>
                  <a:pt x="387582" y="590486"/>
                  <a:pt x="388792" y="594180"/>
                  <a:pt x="388792" y="600336"/>
                </a:cubicBezTo>
                <a:cubicBezTo>
                  <a:pt x="388792" y="604030"/>
                  <a:pt x="387582" y="608955"/>
                  <a:pt x="385162" y="613880"/>
                </a:cubicBezTo>
                <a:cubicBezTo>
                  <a:pt x="383952" y="617574"/>
                  <a:pt x="381530" y="621267"/>
                  <a:pt x="377900" y="624961"/>
                </a:cubicBezTo>
                <a:cubicBezTo>
                  <a:pt x="375480" y="627424"/>
                  <a:pt x="370638" y="629886"/>
                  <a:pt x="367008" y="632349"/>
                </a:cubicBezTo>
                <a:cubicBezTo>
                  <a:pt x="362166" y="633580"/>
                  <a:pt x="357324" y="634811"/>
                  <a:pt x="353694" y="634811"/>
                </a:cubicBezTo>
                <a:lnTo>
                  <a:pt x="318594" y="634811"/>
                </a:lnTo>
                <a:close/>
                <a:moveTo>
                  <a:pt x="761922" y="547926"/>
                </a:moveTo>
                <a:cubicBezTo>
                  <a:pt x="758228" y="547926"/>
                  <a:pt x="756998" y="549176"/>
                  <a:pt x="755766" y="551677"/>
                </a:cubicBezTo>
                <a:cubicBezTo>
                  <a:pt x="753304" y="552927"/>
                  <a:pt x="752072" y="554177"/>
                  <a:pt x="752072" y="557927"/>
                </a:cubicBezTo>
                <a:cubicBezTo>
                  <a:pt x="752072" y="560428"/>
                  <a:pt x="753304" y="562928"/>
                  <a:pt x="755766" y="564178"/>
                </a:cubicBezTo>
                <a:cubicBezTo>
                  <a:pt x="756998" y="565428"/>
                  <a:pt x="758228" y="566678"/>
                  <a:pt x="761922" y="566678"/>
                </a:cubicBezTo>
                <a:lnTo>
                  <a:pt x="798858" y="566678"/>
                </a:lnTo>
                <a:lnTo>
                  <a:pt x="798858" y="686693"/>
                </a:lnTo>
                <a:cubicBezTo>
                  <a:pt x="798858" y="689193"/>
                  <a:pt x="798858" y="691694"/>
                  <a:pt x="800090" y="692944"/>
                </a:cubicBezTo>
                <a:cubicBezTo>
                  <a:pt x="803782" y="696694"/>
                  <a:pt x="809938" y="696694"/>
                  <a:pt x="813632" y="692944"/>
                </a:cubicBezTo>
                <a:cubicBezTo>
                  <a:pt x="814864" y="691694"/>
                  <a:pt x="816094" y="689193"/>
                  <a:pt x="816094" y="686693"/>
                </a:cubicBezTo>
                <a:lnTo>
                  <a:pt x="816094" y="566678"/>
                </a:lnTo>
                <a:lnTo>
                  <a:pt x="851800" y="566678"/>
                </a:lnTo>
                <a:cubicBezTo>
                  <a:pt x="855494" y="566678"/>
                  <a:pt x="856724" y="565428"/>
                  <a:pt x="859186" y="564178"/>
                </a:cubicBezTo>
                <a:cubicBezTo>
                  <a:pt x="860418" y="562928"/>
                  <a:pt x="861650" y="560428"/>
                  <a:pt x="861650" y="557927"/>
                </a:cubicBezTo>
                <a:cubicBezTo>
                  <a:pt x="861650" y="554177"/>
                  <a:pt x="860418" y="552927"/>
                  <a:pt x="857956" y="551677"/>
                </a:cubicBezTo>
                <a:cubicBezTo>
                  <a:pt x="856724" y="549176"/>
                  <a:pt x="854262" y="547926"/>
                  <a:pt x="851800" y="547926"/>
                </a:cubicBezTo>
                <a:close/>
                <a:moveTo>
                  <a:pt x="470202" y="547926"/>
                </a:moveTo>
                <a:cubicBezTo>
                  <a:pt x="467676" y="547926"/>
                  <a:pt x="465148" y="549176"/>
                  <a:pt x="463886" y="551677"/>
                </a:cubicBezTo>
                <a:cubicBezTo>
                  <a:pt x="462622" y="552927"/>
                  <a:pt x="461358" y="554177"/>
                  <a:pt x="461358" y="557927"/>
                </a:cubicBezTo>
                <a:lnTo>
                  <a:pt x="461358" y="686693"/>
                </a:lnTo>
                <a:cubicBezTo>
                  <a:pt x="461358" y="689193"/>
                  <a:pt x="462622" y="690444"/>
                  <a:pt x="463886" y="692944"/>
                </a:cubicBezTo>
                <a:cubicBezTo>
                  <a:pt x="465148" y="695444"/>
                  <a:pt x="467676" y="695444"/>
                  <a:pt x="470202" y="695444"/>
                </a:cubicBezTo>
                <a:lnTo>
                  <a:pt x="544744" y="695444"/>
                </a:lnTo>
                <a:cubicBezTo>
                  <a:pt x="547272" y="695444"/>
                  <a:pt x="549798" y="695444"/>
                  <a:pt x="551062" y="692944"/>
                </a:cubicBezTo>
                <a:cubicBezTo>
                  <a:pt x="553588" y="691694"/>
                  <a:pt x="553588" y="689193"/>
                  <a:pt x="553588" y="686693"/>
                </a:cubicBezTo>
                <a:cubicBezTo>
                  <a:pt x="553588" y="684193"/>
                  <a:pt x="553588" y="681692"/>
                  <a:pt x="551062" y="680442"/>
                </a:cubicBezTo>
                <a:cubicBezTo>
                  <a:pt x="549798" y="677942"/>
                  <a:pt x="547272" y="676692"/>
                  <a:pt x="544744" y="676692"/>
                </a:cubicBezTo>
                <a:lnTo>
                  <a:pt x="480310" y="676692"/>
                </a:lnTo>
                <a:lnTo>
                  <a:pt x="480310" y="630436"/>
                </a:lnTo>
                <a:lnTo>
                  <a:pt x="527056" y="630436"/>
                </a:lnTo>
                <a:cubicBezTo>
                  <a:pt x="529584" y="630436"/>
                  <a:pt x="530846" y="630436"/>
                  <a:pt x="533374" y="627936"/>
                </a:cubicBezTo>
                <a:cubicBezTo>
                  <a:pt x="535900" y="625436"/>
                  <a:pt x="535900" y="624185"/>
                  <a:pt x="535900" y="621685"/>
                </a:cubicBezTo>
                <a:cubicBezTo>
                  <a:pt x="535900" y="619185"/>
                  <a:pt x="535900" y="616685"/>
                  <a:pt x="533374" y="614184"/>
                </a:cubicBezTo>
                <a:cubicBezTo>
                  <a:pt x="530846" y="612934"/>
                  <a:pt x="529584" y="611684"/>
                  <a:pt x="527056" y="611684"/>
                </a:cubicBezTo>
                <a:lnTo>
                  <a:pt x="480310" y="611684"/>
                </a:lnTo>
                <a:lnTo>
                  <a:pt x="480310" y="566678"/>
                </a:lnTo>
                <a:lnTo>
                  <a:pt x="544744" y="566678"/>
                </a:lnTo>
                <a:cubicBezTo>
                  <a:pt x="547272" y="566678"/>
                  <a:pt x="549798" y="565428"/>
                  <a:pt x="551062" y="564178"/>
                </a:cubicBezTo>
                <a:cubicBezTo>
                  <a:pt x="553588" y="562928"/>
                  <a:pt x="553588" y="560428"/>
                  <a:pt x="553588" y="557927"/>
                </a:cubicBezTo>
                <a:cubicBezTo>
                  <a:pt x="553588" y="554177"/>
                  <a:pt x="553588" y="552927"/>
                  <a:pt x="551062" y="551677"/>
                </a:cubicBezTo>
                <a:cubicBezTo>
                  <a:pt x="549798" y="549176"/>
                  <a:pt x="547272" y="547926"/>
                  <a:pt x="544744" y="547926"/>
                </a:cubicBezTo>
                <a:close/>
                <a:moveTo>
                  <a:pt x="310914" y="547926"/>
                </a:moveTo>
                <a:cubicBezTo>
                  <a:pt x="308386" y="547926"/>
                  <a:pt x="305860" y="549176"/>
                  <a:pt x="304596" y="550427"/>
                </a:cubicBezTo>
                <a:cubicBezTo>
                  <a:pt x="302068" y="551677"/>
                  <a:pt x="300804" y="554177"/>
                  <a:pt x="300804" y="557927"/>
                </a:cubicBezTo>
                <a:lnTo>
                  <a:pt x="300804" y="687943"/>
                </a:lnTo>
                <a:cubicBezTo>
                  <a:pt x="300804" y="689193"/>
                  <a:pt x="302068" y="691694"/>
                  <a:pt x="304596" y="692944"/>
                </a:cubicBezTo>
                <a:cubicBezTo>
                  <a:pt x="307124" y="696694"/>
                  <a:pt x="313442" y="696694"/>
                  <a:pt x="317234" y="692944"/>
                </a:cubicBezTo>
                <a:cubicBezTo>
                  <a:pt x="319762" y="691694"/>
                  <a:pt x="319762" y="689193"/>
                  <a:pt x="319762" y="687943"/>
                </a:cubicBezTo>
                <a:lnTo>
                  <a:pt x="319762" y="656689"/>
                </a:lnTo>
                <a:lnTo>
                  <a:pt x="352622" y="656689"/>
                </a:lnTo>
                <a:lnTo>
                  <a:pt x="390540" y="692944"/>
                </a:lnTo>
                <a:cubicBezTo>
                  <a:pt x="394332" y="696694"/>
                  <a:pt x="399386" y="696694"/>
                  <a:pt x="403178" y="692944"/>
                </a:cubicBezTo>
                <a:cubicBezTo>
                  <a:pt x="404442" y="690444"/>
                  <a:pt x="405706" y="689193"/>
                  <a:pt x="405706" y="686693"/>
                </a:cubicBezTo>
                <a:cubicBezTo>
                  <a:pt x="405706" y="682943"/>
                  <a:pt x="404442" y="681692"/>
                  <a:pt x="403178" y="679192"/>
                </a:cubicBezTo>
                <a:lnTo>
                  <a:pt x="376636" y="652939"/>
                </a:lnTo>
                <a:lnTo>
                  <a:pt x="385484" y="647938"/>
                </a:lnTo>
                <a:cubicBezTo>
                  <a:pt x="393068" y="644188"/>
                  <a:pt x="399386" y="636687"/>
                  <a:pt x="404442" y="629186"/>
                </a:cubicBezTo>
                <a:cubicBezTo>
                  <a:pt x="408234" y="620435"/>
                  <a:pt x="410762" y="611684"/>
                  <a:pt x="410762" y="602933"/>
                </a:cubicBezTo>
                <a:cubicBezTo>
                  <a:pt x="410762" y="594182"/>
                  <a:pt x="409498" y="587931"/>
                  <a:pt x="406970" y="580430"/>
                </a:cubicBezTo>
                <a:cubicBezTo>
                  <a:pt x="403178" y="574179"/>
                  <a:pt x="399386" y="567929"/>
                  <a:pt x="394332" y="562928"/>
                </a:cubicBezTo>
                <a:cubicBezTo>
                  <a:pt x="390540" y="559178"/>
                  <a:pt x="384220" y="554177"/>
                  <a:pt x="376636" y="551677"/>
                </a:cubicBezTo>
                <a:cubicBezTo>
                  <a:pt x="371582" y="549176"/>
                  <a:pt x="362734" y="547926"/>
                  <a:pt x="356414" y="547926"/>
                </a:cubicBezTo>
                <a:close/>
                <a:moveTo>
                  <a:pt x="609240" y="543850"/>
                </a:moveTo>
                <a:cubicBezTo>
                  <a:pt x="606712" y="546374"/>
                  <a:pt x="604184" y="548898"/>
                  <a:pt x="604184" y="552683"/>
                </a:cubicBezTo>
                <a:lnTo>
                  <a:pt x="604184" y="686446"/>
                </a:lnTo>
                <a:cubicBezTo>
                  <a:pt x="604184" y="691494"/>
                  <a:pt x="606712" y="695279"/>
                  <a:pt x="613030" y="695279"/>
                </a:cubicBezTo>
                <a:cubicBezTo>
                  <a:pt x="618086" y="695279"/>
                  <a:pt x="620614" y="691494"/>
                  <a:pt x="620614" y="686446"/>
                </a:cubicBezTo>
                <a:lnTo>
                  <a:pt x="620614" y="580445"/>
                </a:lnTo>
                <a:lnTo>
                  <a:pt x="696448" y="691494"/>
                </a:lnTo>
                <a:cubicBezTo>
                  <a:pt x="698974" y="695279"/>
                  <a:pt x="702766" y="695279"/>
                  <a:pt x="706558" y="695279"/>
                </a:cubicBezTo>
                <a:cubicBezTo>
                  <a:pt x="710350" y="694018"/>
                  <a:pt x="712878" y="690232"/>
                  <a:pt x="712878" y="686446"/>
                </a:cubicBezTo>
                <a:lnTo>
                  <a:pt x="712878" y="552683"/>
                </a:lnTo>
                <a:cubicBezTo>
                  <a:pt x="712878" y="548898"/>
                  <a:pt x="709086" y="543850"/>
                  <a:pt x="704030" y="543850"/>
                </a:cubicBezTo>
                <a:cubicBezTo>
                  <a:pt x="698974" y="543850"/>
                  <a:pt x="695184" y="548898"/>
                  <a:pt x="695184" y="552683"/>
                </a:cubicBezTo>
                <a:lnTo>
                  <a:pt x="695184" y="658684"/>
                </a:lnTo>
                <a:lnTo>
                  <a:pt x="619350" y="548898"/>
                </a:lnTo>
                <a:cubicBezTo>
                  <a:pt x="618086" y="543850"/>
                  <a:pt x="613030" y="543850"/>
                  <a:pt x="609240" y="543850"/>
                </a:cubicBezTo>
                <a:close/>
                <a:moveTo>
                  <a:pt x="761922" y="531674"/>
                </a:moveTo>
                <a:lnTo>
                  <a:pt x="851800" y="531674"/>
                </a:lnTo>
                <a:cubicBezTo>
                  <a:pt x="859186" y="531674"/>
                  <a:pt x="865342" y="535425"/>
                  <a:pt x="870268" y="539175"/>
                </a:cubicBezTo>
                <a:cubicBezTo>
                  <a:pt x="875192" y="545426"/>
                  <a:pt x="877654" y="551677"/>
                  <a:pt x="877654" y="557927"/>
                </a:cubicBezTo>
                <a:cubicBezTo>
                  <a:pt x="877654" y="565428"/>
                  <a:pt x="875192" y="570429"/>
                  <a:pt x="870268" y="575430"/>
                </a:cubicBezTo>
                <a:cubicBezTo>
                  <a:pt x="865342" y="580430"/>
                  <a:pt x="859186" y="582930"/>
                  <a:pt x="851800" y="582930"/>
                </a:cubicBezTo>
                <a:lnTo>
                  <a:pt x="832100" y="582930"/>
                </a:lnTo>
                <a:lnTo>
                  <a:pt x="832100" y="686693"/>
                </a:lnTo>
                <a:cubicBezTo>
                  <a:pt x="832100" y="692944"/>
                  <a:pt x="828406" y="700445"/>
                  <a:pt x="824714" y="704195"/>
                </a:cubicBezTo>
                <a:cubicBezTo>
                  <a:pt x="819788" y="709196"/>
                  <a:pt x="813632" y="711696"/>
                  <a:pt x="807476" y="711696"/>
                </a:cubicBezTo>
                <a:cubicBezTo>
                  <a:pt x="800090" y="711696"/>
                  <a:pt x="793934" y="709196"/>
                  <a:pt x="789008" y="704195"/>
                </a:cubicBezTo>
                <a:cubicBezTo>
                  <a:pt x="784084" y="700445"/>
                  <a:pt x="782852" y="692944"/>
                  <a:pt x="782852" y="686693"/>
                </a:cubicBezTo>
                <a:lnTo>
                  <a:pt x="782852" y="582930"/>
                </a:lnTo>
                <a:lnTo>
                  <a:pt x="761922" y="582930"/>
                </a:lnTo>
                <a:cubicBezTo>
                  <a:pt x="754534" y="582930"/>
                  <a:pt x="748378" y="580430"/>
                  <a:pt x="743454" y="575430"/>
                </a:cubicBezTo>
                <a:cubicBezTo>
                  <a:pt x="739760" y="570429"/>
                  <a:pt x="736066" y="565428"/>
                  <a:pt x="736066" y="557927"/>
                </a:cubicBezTo>
                <a:cubicBezTo>
                  <a:pt x="736066" y="551677"/>
                  <a:pt x="739760" y="545426"/>
                  <a:pt x="743454" y="539175"/>
                </a:cubicBezTo>
                <a:cubicBezTo>
                  <a:pt x="748378" y="535425"/>
                  <a:pt x="754534" y="531674"/>
                  <a:pt x="761922" y="531674"/>
                </a:cubicBezTo>
                <a:close/>
                <a:moveTo>
                  <a:pt x="470202" y="531674"/>
                </a:moveTo>
                <a:lnTo>
                  <a:pt x="544744" y="531674"/>
                </a:lnTo>
                <a:cubicBezTo>
                  <a:pt x="551062" y="531674"/>
                  <a:pt x="557378" y="535425"/>
                  <a:pt x="562432" y="539175"/>
                </a:cubicBezTo>
                <a:cubicBezTo>
                  <a:pt x="567486" y="545426"/>
                  <a:pt x="570012" y="551677"/>
                  <a:pt x="570012" y="557927"/>
                </a:cubicBezTo>
                <a:cubicBezTo>
                  <a:pt x="570012" y="565428"/>
                  <a:pt x="567486" y="570429"/>
                  <a:pt x="562432" y="575430"/>
                </a:cubicBezTo>
                <a:cubicBezTo>
                  <a:pt x="557378" y="580430"/>
                  <a:pt x="551062" y="582930"/>
                  <a:pt x="544744" y="582930"/>
                </a:cubicBezTo>
                <a:lnTo>
                  <a:pt x="495470" y="582930"/>
                </a:lnTo>
                <a:lnTo>
                  <a:pt x="495470" y="596682"/>
                </a:lnTo>
                <a:lnTo>
                  <a:pt x="527056" y="596682"/>
                </a:lnTo>
                <a:cubicBezTo>
                  <a:pt x="533374" y="596682"/>
                  <a:pt x="539690" y="597932"/>
                  <a:pt x="544744" y="602933"/>
                </a:cubicBezTo>
                <a:cubicBezTo>
                  <a:pt x="549798" y="609184"/>
                  <a:pt x="552324" y="614184"/>
                  <a:pt x="552324" y="621685"/>
                </a:cubicBezTo>
                <a:cubicBezTo>
                  <a:pt x="552324" y="627936"/>
                  <a:pt x="549798" y="634187"/>
                  <a:pt x="544744" y="639187"/>
                </a:cubicBezTo>
                <a:cubicBezTo>
                  <a:pt x="539690" y="644188"/>
                  <a:pt x="533374" y="646688"/>
                  <a:pt x="527056" y="646688"/>
                </a:cubicBezTo>
                <a:lnTo>
                  <a:pt x="495470" y="646688"/>
                </a:lnTo>
                <a:lnTo>
                  <a:pt x="495470" y="661690"/>
                </a:lnTo>
                <a:lnTo>
                  <a:pt x="544744" y="661690"/>
                </a:lnTo>
                <a:cubicBezTo>
                  <a:pt x="551062" y="661690"/>
                  <a:pt x="557378" y="664190"/>
                  <a:pt x="562432" y="669191"/>
                </a:cubicBezTo>
                <a:cubicBezTo>
                  <a:pt x="567486" y="674192"/>
                  <a:pt x="570012" y="679192"/>
                  <a:pt x="570012" y="686693"/>
                </a:cubicBezTo>
                <a:cubicBezTo>
                  <a:pt x="570012" y="692944"/>
                  <a:pt x="567486" y="700445"/>
                  <a:pt x="562432" y="704195"/>
                </a:cubicBezTo>
                <a:cubicBezTo>
                  <a:pt x="557378" y="709196"/>
                  <a:pt x="551062" y="711696"/>
                  <a:pt x="544744" y="711696"/>
                </a:cubicBezTo>
                <a:lnTo>
                  <a:pt x="470202" y="711696"/>
                </a:lnTo>
                <a:cubicBezTo>
                  <a:pt x="463886" y="711696"/>
                  <a:pt x="457568" y="709196"/>
                  <a:pt x="452514" y="704195"/>
                </a:cubicBezTo>
                <a:cubicBezTo>
                  <a:pt x="447460" y="700445"/>
                  <a:pt x="444934" y="694194"/>
                  <a:pt x="444934" y="686693"/>
                </a:cubicBezTo>
                <a:lnTo>
                  <a:pt x="444934" y="557927"/>
                </a:lnTo>
                <a:cubicBezTo>
                  <a:pt x="444934" y="551677"/>
                  <a:pt x="447460" y="545426"/>
                  <a:pt x="451252" y="540425"/>
                </a:cubicBezTo>
                <a:cubicBezTo>
                  <a:pt x="456304" y="535425"/>
                  <a:pt x="462622" y="531674"/>
                  <a:pt x="470202" y="531674"/>
                </a:cubicBezTo>
                <a:close/>
                <a:moveTo>
                  <a:pt x="310914" y="531674"/>
                </a:moveTo>
                <a:lnTo>
                  <a:pt x="356414" y="531674"/>
                </a:lnTo>
                <a:cubicBezTo>
                  <a:pt x="365262" y="531674"/>
                  <a:pt x="374108" y="532924"/>
                  <a:pt x="384220" y="537925"/>
                </a:cubicBezTo>
                <a:cubicBezTo>
                  <a:pt x="393068" y="541675"/>
                  <a:pt x="399386" y="545426"/>
                  <a:pt x="406970" y="551677"/>
                </a:cubicBezTo>
                <a:cubicBezTo>
                  <a:pt x="413290" y="559178"/>
                  <a:pt x="418344" y="566678"/>
                  <a:pt x="420872" y="574179"/>
                </a:cubicBezTo>
                <a:cubicBezTo>
                  <a:pt x="424664" y="582930"/>
                  <a:pt x="427192" y="592932"/>
                  <a:pt x="427192" y="602933"/>
                </a:cubicBezTo>
                <a:cubicBezTo>
                  <a:pt x="427192" y="614184"/>
                  <a:pt x="424664" y="625436"/>
                  <a:pt x="418344" y="636687"/>
                </a:cubicBezTo>
                <a:cubicBezTo>
                  <a:pt x="413290" y="644188"/>
                  <a:pt x="408234" y="650439"/>
                  <a:pt x="401914" y="655439"/>
                </a:cubicBezTo>
                <a:lnTo>
                  <a:pt x="414554" y="667941"/>
                </a:lnTo>
                <a:cubicBezTo>
                  <a:pt x="419608" y="672941"/>
                  <a:pt x="422136" y="679192"/>
                  <a:pt x="422136" y="686693"/>
                </a:cubicBezTo>
                <a:cubicBezTo>
                  <a:pt x="422136" y="692944"/>
                  <a:pt x="419608" y="699195"/>
                  <a:pt x="414554" y="704195"/>
                </a:cubicBezTo>
                <a:cubicBezTo>
                  <a:pt x="410762" y="709196"/>
                  <a:pt x="404442" y="711696"/>
                  <a:pt x="396858" y="711696"/>
                </a:cubicBezTo>
                <a:cubicBezTo>
                  <a:pt x="389276" y="711696"/>
                  <a:pt x="382956" y="709196"/>
                  <a:pt x="379164" y="704195"/>
                </a:cubicBezTo>
                <a:lnTo>
                  <a:pt x="345040" y="672941"/>
                </a:lnTo>
                <a:lnTo>
                  <a:pt x="336192" y="672941"/>
                </a:lnTo>
                <a:lnTo>
                  <a:pt x="336192" y="687943"/>
                </a:lnTo>
                <a:cubicBezTo>
                  <a:pt x="336192" y="694194"/>
                  <a:pt x="333664" y="700445"/>
                  <a:pt x="328610" y="704195"/>
                </a:cubicBezTo>
                <a:cubicBezTo>
                  <a:pt x="323554" y="709196"/>
                  <a:pt x="317234" y="711696"/>
                  <a:pt x="310914" y="711696"/>
                </a:cubicBezTo>
                <a:cubicBezTo>
                  <a:pt x="303332" y="711696"/>
                  <a:pt x="297012" y="709196"/>
                  <a:pt x="293220" y="704195"/>
                </a:cubicBezTo>
                <a:cubicBezTo>
                  <a:pt x="286900" y="700445"/>
                  <a:pt x="285638" y="694194"/>
                  <a:pt x="285638" y="687943"/>
                </a:cubicBezTo>
                <a:lnTo>
                  <a:pt x="285638" y="557927"/>
                </a:lnTo>
                <a:cubicBezTo>
                  <a:pt x="285638" y="549176"/>
                  <a:pt x="286900" y="544176"/>
                  <a:pt x="293220" y="539175"/>
                </a:cubicBezTo>
                <a:cubicBezTo>
                  <a:pt x="297012" y="534175"/>
                  <a:pt x="303332" y="531674"/>
                  <a:pt x="310914" y="531674"/>
                </a:cubicBezTo>
                <a:close/>
                <a:moveTo>
                  <a:pt x="605448" y="528707"/>
                </a:moveTo>
                <a:cubicBezTo>
                  <a:pt x="615558" y="526183"/>
                  <a:pt x="626934" y="529969"/>
                  <a:pt x="633252" y="538802"/>
                </a:cubicBezTo>
                <a:lnTo>
                  <a:pt x="678752" y="606946"/>
                </a:lnTo>
                <a:lnTo>
                  <a:pt x="678752" y="552683"/>
                </a:lnTo>
                <a:cubicBezTo>
                  <a:pt x="678752" y="538802"/>
                  <a:pt x="691392" y="528707"/>
                  <a:pt x="704030" y="528707"/>
                </a:cubicBezTo>
                <a:cubicBezTo>
                  <a:pt x="717934" y="528707"/>
                  <a:pt x="729308" y="538802"/>
                  <a:pt x="729308" y="552683"/>
                </a:cubicBezTo>
                <a:lnTo>
                  <a:pt x="729308" y="686446"/>
                </a:lnTo>
                <a:cubicBezTo>
                  <a:pt x="729308" y="697803"/>
                  <a:pt x="721724" y="707899"/>
                  <a:pt x="711614" y="710422"/>
                </a:cubicBezTo>
                <a:cubicBezTo>
                  <a:pt x="709086" y="710422"/>
                  <a:pt x="706558" y="711684"/>
                  <a:pt x="704030" y="711684"/>
                </a:cubicBezTo>
                <a:cubicBezTo>
                  <a:pt x="696448" y="711684"/>
                  <a:pt x="688864" y="707899"/>
                  <a:pt x="683808" y="700327"/>
                </a:cubicBezTo>
                <a:lnTo>
                  <a:pt x="637044" y="633446"/>
                </a:lnTo>
                <a:lnTo>
                  <a:pt x="637044" y="686446"/>
                </a:lnTo>
                <a:cubicBezTo>
                  <a:pt x="637044" y="700327"/>
                  <a:pt x="625670" y="711684"/>
                  <a:pt x="613030" y="711684"/>
                </a:cubicBezTo>
                <a:cubicBezTo>
                  <a:pt x="599128" y="711684"/>
                  <a:pt x="587754" y="700327"/>
                  <a:pt x="587754" y="686446"/>
                </a:cubicBezTo>
                <a:lnTo>
                  <a:pt x="587754" y="552683"/>
                </a:lnTo>
                <a:cubicBezTo>
                  <a:pt x="587754" y="542588"/>
                  <a:pt x="595336" y="532493"/>
                  <a:pt x="605448" y="528707"/>
                </a:cubicBezTo>
                <a:close/>
                <a:moveTo>
                  <a:pt x="242984" y="475546"/>
                </a:moveTo>
                <a:cubicBezTo>
                  <a:pt x="235508" y="475546"/>
                  <a:pt x="228032" y="479293"/>
                  <a:pt x="221800" y="483041"/>
                </a:cubicBezTo>
                <a:lnTo>
                  <a:pt x="109654" y="580478"/>
                </a:lnTo>
                <a:cubicBezTo>
                  <a:pt x="123362" y="590472"/>
                  <a:pt x="137068" y="596718"/>
                  <a:pt x="153266" y="602964"/>
                </a:cubicBezTo>
                <a:cubicBezTo>
                  <a:pt x="160744" y="584226"/>
                  <a:pt x="179434" y="571734"/>
                  <a:pt x="200618" y="571734"/>
                </a:cubicBezTo>
                <a:cubicBezTo>
                  <a:pt x="229278" y="571734"/>
                  <a:pt x="251706" y="594220"/>
                  <a:pt x="251706" y="624200"/>
                </a:cubicBezTo>
                <a:cubicBezTo>
                  <a:pt x="251706" y="651683"/>
                  <a:pt x="229278" y="674168"/>
                  <a:pt x="200618" y="674168"/>
                </a:cubicBezTo>
                <a:cubicBezTo>
                  <a:pt x="173204" y="674168"/>
                  <a:pt x="150774" y="652932"/>
                  <a:pt x="149528" y="626699"/>
                </a:cubicBezTo>
                <a:cubicBezTo>
                  <a:pt x="128346" y="619204"/>
                  <a:pt x="108408" y="610459"/>
                  <a:pt x="90964" y="596718"/>
                </a:cubicBezTo>
                <a:lnTo>
                  <a:pt x="87224" y="599216"/>
                </a:lnTo>
                <a:cubicBezTo>
                  <a:pt x="80994" y="605462"/>
                  <a:pt x="77256" y="614207"/>
                  <a:pt x="77256" y="624200"/>
                </a:cubicBezTo>
                <a:cubicBezTo>
                  <a:pt x="77256" y="631696"/>
                  <a:pt x="80994" y="640440"/>
                  <a:pt x="87224" y="646686"/>
                </a:cubicBezTo>
                <a:lnTo>
                  <a:pt x="221800" y="762861"/>
                </a:lnTo>
                <a:cubicBezTo>
                  <a:pt x="228032" y="767858"/>
                  <a:pt x="235508" y="770356"/>
                  <a:pt x="242984" y="770356"/>
                </a:cubicBezTo>
                <a:lnTo>
                  <a:pt x="883464" y="770356"/>
                </a:lnTo>
                <a:cubicBezTo>
                  <a:pt x="894680" y="770356"/>
                  <a:pt x="902156" y="761612"/>
                  <a:pt x="902156" y="751618"/>
                </a:cubicBezTo>
                <a:lnTo>
                  <a:pt x="902156" y="494283"/>
                </a:lnTo>
                <a:cubicBezTo>
                  <a:pt x="902156" y="484290"/>
                  <a:pt x="894680" y="475546"/>
                  <a:pt x="883464" y="475546"/>
                </a:cubicBezTo>
                <a:close/>
                <a:moveTo>
                  <a:pt x="52334" y="316898"/>
                </a:moveTo>
                <a:cubicBezTo>
                  <a:pt x="33644" y="346878"/>
                  <a:pt x="23676" y="381856"/>
                  <a:pt x="23676" y="418082"/>
                </a:cubicBezTo>
                <a:cubicBezTo>
                  <a:pt x="23676" y="475546"/>
                  <a:pt x="49842" y="529261"/>
                  <a:pt x="90964" y="565488"/>
                </a:cubicBezTo>
                <a:lnTo>
                  <a:pt x="206848" y="465552"/>
                </a:lnTo>
                <a:cubicBezTo>
                  <a:pt x="216816" y="456808"/>
                  <a:pt x="229278" y="453060"/>
                  <a:pt x="242984" y="453060"/>
                </a:cubicBezTo>
                <a:lnTo>
                  <a:pt x="411204" y="453060"/>
                </a:lnTo>
                <a:cubicBezTo>
                  <a:pt x="412450" y="440568"/>
                  <a:pt x="412450" y="430574"/>
                  <a:pt x="412450" y="418082"/>
                </a:cubicBezTo>
                <a:cubicBezTo>
                  <a:pt x="412450" y="401843"/>
                  <a:pt x="411204" y="384354"/>
                  <a:pt x="406220" y="368115"/>
                </a:cubicBezTo>
                <a:cubicBezTo>
                  <a:pt x="365098" y="410587"/>
                  <a:pt x="307780" y="436820"/>
                  <a:pt x="245476" y="436820"/>
                </a:cubicBezTo>
                <a:cubicBezTo>
                  <a:pt x="230524" y="436820"/>
                  <a:pt x="215570" y="434322"/>
                  <a:pt x="199372" y="430574"/>
                </a:cubicBezTo>
                <a:cubicBezTo>
                  <a:pt x="134576" y="416833"/>
                  <a:pt x="80994" y="374361"/>
                  <a:pt x="52334" y="316898"/>
                </a:cubicBezTo>
                <a:close/>
                <a:moveTo>
                  <a:pt x="206848" y="224457"/>
                </a:moveTo>
                <a:cubicBezTo>
                  <a:pt x="175696" y="225706"/>
                  <a:pt x="145790" y="234451"/>
                  <a:pt x="120868" y="250690"/>
                </a:cubicBezTo>
                <a:cubicBezTo>
                  <a:pt x="122114" y="254438"/>
                  <a:pt x="125854" y="258185"/>
                  <a:pt x="129592" y="260684"/>
                </a:cubicBezTo>
                <a:cubicBezTo>
                  <a:pt x="139560" y="269428"/>
                  <a:pt x="150774" y="273176"/>
                  <a:pt x="163236" y="271927"/>
                </a:cubicBezTo>
                <a:cubicBezTo>
                  <a:pt x="175696" y="271927"/>
                  <a:pt x="186910" y="265681"/>
                  <a:pt x="195634" y="255687"/>
                </a:cubicBezTo>
                <a:cubicBezTo>
                  <a:pt x="203110" y="246943"/>
                  <a:pt x="206848" y="235700"/>
                  <a:pt x="206848" y="224457"/>
                </a:cubicBezTo>
                <a:close/>
                <a:moveTo>
                  <a:pt x="507062" y="181445"/>
                </a:moveTo>
                <a:cubicBezTo>
                  <a:pt x="513218" y="180119"/>
                  <a:pt x="518144" y="185423"/>
                  <a:pt x="519374" y="193378"/>
                </a:cubicBezTo>
                <a:cubicBezTo>
                  <a:pt x="520606" y="200008"/>
                  <a:pt x="514450" y="205312"/>
                  <a:pt x="509526" y="206638"/>
                </a:cubicBezTo>
                <a:lnTo>
                  <a:pt x="392562" y="217246"/>
                </a:lnTo>
                <a:cubicBezTo>
                  <a:pt x="392562" y="217246"/>
                  <a:pt x="392562" y="217246"/>
                  <a:pt x="391330" y="217246"/>
                </a:cubicBezTo>
                <a:cubicBezTo>
                  <a:pt x="385174" y="217246"/>
                  <a:pt x="380250" y="213268"/>
                  <a:pt x="380250" y="206638"/>
                </a:cubicBezTo>
                <a:cubicBezTo>
                  <a:pt x="379018" y="198682"/>
                  <a:pt x="383942" y="193378"/>
                  <a:pt x="390098" y="193378"/>
                </a:cubicBezTo>
                <a:close/>
                <a:moveTo>
                  <a:pt x="155758" y="179486"/>
                </a:moveTo>
                <a:cubicBezTo>
                  <a:pt x="143298" y="179486"/>
                  <a:pt x="132084" y="185732"/>
                  <a:pt x="123362" y="195726"/>
                </a:cubicBezTo>
                <a:cubicBezTo>
                  <a:pt x="115884" y="204470"/>
                  <a:pt x="112146" y="215713"/>
                  <a:pt x="112146" y="226955"/>
                </a:cubicBezTo>
                <a:cubicBezTo>
                  <a:pt x="139560" y="211965"/>
                  <a:pt x="168220" y="203221"/>
                  <a:pt x="199372" y="200722"/>
                </a:cubicBezTo>
                <a:cubicBezTo>
                  <a:pt x="196880" y="195726"/>
                  <a:pt x="193142" y="193227"/>
                  <a:pt x="189402" y="189480"/>
                </a:cubicBezTo>
                <a:cubicBezTo>
                  <a:pt x="180680" y="181984"/>
                  <a:pt x="170712" y="179486"/>
                  <a:pt x="159498" y="179486"/>
                </a:cubicBezTo>
                <a:cubicBezTo>
                  <a:pt x="158252" y="179486"/>
                  <a:pt x="157004" y="179486"/>
                  <a:pt x="155758" y="179486"/>
                </a:cubicBezTo>
                <a:close/>
                <a:moveTo>
                  <a:pt x="229278" y="24586"/>
                </a:moveTo>
                <a:cubicBezTo>
                  <a:pt x="175696" y="29582"/>
                  <a:pt x="124608" y="58314"/>
                  <a:pt x="92210" y="100787"/>
                </a:cubicBezTo>
                <a:cubicBezTo>
                  <a:pt x="58566" y="145758"/>
                  <a:pt x="46104" y="201972"/>
                  <a:pt x="57320" y="256936"/>
                </a:cubicBezTo>
                <a:cubicBezTo>
                  <a:pt x="72272" y="331888"/>
                  <a:pt x="129592" y="390600"/>
                  <a:pt x="205602" y="406840"/>
                </a:cubicBezTo>
                <a:cubicBezTo>
                  <a:pt x="284104" y="424328"/>
                  <a:pt x="355130" y="391849"/>
                  <a:pt x="397496" y="341882"/>
                </a:cubicBezTo>
                <a:cubicBezTo>
                  <a:pt x="368838" y="275674"/>
                  <a:pt x="305288" y="228205"/>
                  <a:pt x="229278" y="224457"/>
                </a:cubicBezTo>
                <a:cubicBezTo>
                  <a:pt x="230524" y="241946"/>
                  <a:pt x="225538" y="258185"/>
                  <a:pt x="214324" y="271927"/>
                </a:cubicBezTo>
                <a:cubicBezTo>
                  <a:pt x="201864" y="285668"/>
                  <a:pt x="185664" y="294412"/>
                  <a:pt x="165728" y="296910"/>
                </a:cubicBezTo>
                <a:cubicBezTo>
                  <a:pt x="163236" y="296910"/>
                  <a:pt x="161990" y="296910"/>
                  <a:pt x="159498" y="296910"/>
                </a:cubicBezTo>
                <a:cubicBezTo>
                  <a:pt x="143298" y="296910"/>
                  <a:pt x="127100" y="290664"/>
                  <a:pt x="114638" y="280671"/>
                </a:cubicBezTo>
                <a:cubicBezTo>
                  <a:pt x="99686" y="268179"/>
                  <a:pt x="90964" y="250690"/>
                  <a:pt x="88472" y="231952"/>
                </a:cubicBezTo>
                <a:cubicBezTo>
                  <a:pt x="87224" y="213214"/>
                  <a:pt x="92210" y="194476"/>
                  <a:pt x="104670" y="179486"/>
                </a:cubicBezTo>
                <a:cubicBezTo>
                  <a:pt x="117130" y="165745"/>
                  <a:pt x="134576" y="157000"/>
                  <a:pt x="153266" y="154502"/>
                </a:cubicBezTo>
                <a:cubicBezTo>
                  <a:pt x="171958" y="153253"/>
                  <a:pt x="190648" y="159499"/>
                  <a:pt x="205602" y="170742"/>
                </a:cubicBezTo>
                <a:cubicBezTo>
                  <a:pt x="214324" y="179486"/>
                  <a:pt x="221800" y="188230"/>
                  <a:pt x="225538" y="199473"/>
                </a:cubicBezTo>
                <a:cubicBezTo>
                  <a:pt x="307780" y="201972"/>
                  <a:pt x="378806" y="250690"/>
                  <a:pt x="413696" y="319396"/>
                </a:cubicBezTo>
                <a:cubicBezTo>
                  <a:pt x="421172" y="308153"/>
                  <a:pt x="426156" y="295661"/>
                  <a:pt x="429894" y="283169"/>
                </a:cubicBezTo>
                <a:cubicBezTo>
                  <a:pt x="434878" y="270677"/>
                  <a:pt x="446094" y="260684"/>
                  <a:pt x="459800" y="260684"/>
                </a:cubicBezTo>
                <a:lnTo>
                  <a:pt x="832376" y="225706"/>
                </a:lnTo>
                <a:cubicBezTo>
                  <a:pt x="834868" y="225706"/>
                  <a:pt x="836114" y="225706"/>
                  <a:pt x="837360" y="224457"/>
                </a:cubicBezTo>
                <a:lnTo>
                  <a:pt x="889694" y="170742"/>
                </a:lnTo>
                <a:lnTo>
                  <a:pt x="630512" y="194476"/>
                </a:lnTo>
                <a:cubicBezTo>
                  <a:pt x="629266" y="194476"/>
                  <a:pt x="629266" y="194476"/>
                  <a:pt x="628020" y="194476"/>
                </a:cubicBezTo>
                <a:cubicBezTo>
                  <a:pt x="621790" y="194476"/>
                  <a:pt x="616806" y="190729"/>
                  <a:pt x="616806" y="184483"/>
                </a:cubicBezTo>
                <a:cubicBezTo>
                  <a:pt x="616806" y="176988"/>
                  <a:pt x="620544" y="170742"/>
                  <a:pt x="628020" y="170742"/>
                </a:cubicBezTo>
                <a:lnTo>
                  <a:pt x="887202" y="147007"/>
                </a:lnTo>
                <a:lnTo>
                  <a:pt x="827392" y="104534"/>
                </a:lnTo>
                <a:cubicBezTo>
                  <a:pt x="824900" y="103285"/>
                  <a:pt x="822406" y="103285"/>
                  <a:pt x="821160" y="103285"/>
                </a:cubicBezTo>
                <a:lnTo>
                  <a:pt x="762596" y="108282"/>
                </a:lnTo>
                <a:cubicBezTo>
                  <a:pt x="747642" y="109531"/>
                  <a:pt x="741412" y="114528"/>
                  <a:pt x="732690" y="119525"/>
                </a:cubicBezTo>
                <a:cubicBezTo>
                  <a:pt x="723968" y="125771"/>
                  <a:pt x="712752" y="130767"/>
                  <a:pt x="692816" y="133266"/>
                </a:cubicBezTo>
                <a:cubicBezTo>
                  <a:pt x="671632" y="135764"/>
                  <a:pt x="660418" y="130767"/>
                  <a:pt x="650450" y="127020"/>
                </a:cubicBezTo>
                <a:cubicBezTo>
                  <a:pt x="645464" y="124521"/>
                  <a:pt x="640480" y="123272"/>
                  <a:pt x="634250" y="122023"/>
                </a:cubicBezTo>
                <a:cubicBezTo>
                  <a:pt x="628020" y="120774"/>
                  <a:pt x="620544" y="123272"/>
                  <a:pt x="618052" y="128269"/>
                </a:cubicBezTo>
                <a:cubicBezTo>
                  <a:pt x="618052" y="129518"/>
                  <a:pt x="618052" y="129518"/>
                  <a:pt x="618052" y="129518"/>
                </a:cubicBezTo>
                <a:cubicBezTo>
                  <a:pt x="613066" y="148256"/>
                  <a:pt x="598114" y="168243"/>
                  <a:pt x="575684" y="170742"/>
                </a:cubicBezTo>
                <a:lnTo>
                  <a:pt x="561978" y="170742"/>
                </a:lnTo>
                <a:cubicBezTo>
                  <a:pt x="539548" y="173240"/>
                  <a:pt x="520858" y="157000"/>
                  <a:pt x="513382" y="138263"/>
                </a:cubicBezTo>
                <a:cubicBezTo>
                  <a:pt x="510890" y="134515"/>
                  <a:pt x="507150" y="132017"/>
                  <a:pt x="502166" y="132017"/>
                </a:cubicBezTo>
                <a:lnTo>
                  <a:pt x="453570" y="137013"/>
                </a:lnTo>
                <a:cubicBezTo>
                  <a:pt x="431140" y="139512"/>
                  <a:pt x="421172" y="129518"/>
                  <a:pt x="416188" y="120774"/>
                </a:cubicBezTo>
                <a:cubicBezTo>
                  <a:pt x="378806" y="55816"/>
                  <a:pt x="305288" y="18340"/>
                  <a:pt x="229278" y="24586"/>
                </a:cubicBezTo>
                <a:close/>
                <a:moveTo>
                  <a:pt x="228032" y="851"/>
                </a:moveTo>
                <a:cubicBezTo>
                  <a:pt x="312764" y="-6644"/>
                  <a:pt x="395004" y="35828"/>
                  <a:pt x="436124" y="108282"/>
                </a:cubicBezTo>
                <a:cubicBezTo>
                  <a:pt x="437370" y="109531"/>
                  <a:pt x="439864" y="114528"/>
                  <a:pt x="451078" y="113279"/>
                </a:cubicBezTo>
                <a:lnTo>
                  <a:pt x="499674" y="108282"/>
                </a:lnTo>
                <a:cubicBezTo>
                  <a:pt x="514628" y="107033"/>
                  <a:pt x="528334" y="115777"/>
                  <a:pt x="534564" y="128269"/>
                </a:cubicBezTo>
                <a:cubicBezTo>
                  <a:pt x="539548" y="138263"/>
                  <a:pt x="549518" y="148256"/>
                  <a:pt x="559486" y="147007"/>
                </a:cubicBezTo>
                <a:lnTo>
                  <a:pt x="573192" y="145758"/>
                </a:lnTo>
                <a:cubicBezTo>
                  <a:pt x="583162" y="145758"/>
                  <a:pt x="591884" y="133266"/>
                  <a:pt x="594376" y="123272"/>
                </a:cubicBezTo>
                <a:cubicBezTo>
                  <a:pt x="594376" y="120774"/>
                  <a:pt x="595622" y="118275"/>
                  <a:pt x="598114" y="115777"/>
                </a:cubicBezTo>
                <a:cubicBezTo>
                  <a:pt x="605590" y="103285"/>
                  <a:pt x="620544" y="95790"/>
                  <a:pt x="636742" y="98288"/>
                </a:cubicBezTo>
                <a:cubicBezTo>
                  <a:pt x="645464" y="99537"/>
                  <a:pt x="654188" y="102036"/>
                  <a:pt x="659172" y="104534"/>
                </a:cubicBezTo>
                <a:cubicBezTo>
                  <a:pt x="667894" y="108282"/>
                  <a:pt x="675370" y="110780"/>
                  <a:pt x="690324" y="109531"/>
                </a:cubicBezTo>
                <a:cubicBezTo>
                  <a:pt x="705276" y="108282"/>
                  <a:pt x="711506" y="103285"/>
                  <a:pt x="720230" y="99537"/>
                </a:cubicBezTo>
                <a:cubicBezTo>
                  <a:pt x="728952" y="93291"/>
                  <a:pt x="740166" y="87045"/>
                  <a:pt x="760104" y="84547"/>
                </a:cubicBezTo>
                <a:lnTo>
                  <a:pt x="818668" y="80799"/>
                </a:lnTo>
                <a:cubicBezTo>
                  <a:pt x="827392" y="79550"/>
                  <a:pt x="834868" y="82049"/>
                  <a:pt x="839852" y="84547"/>
                </a:cubicBezTo>
                <a:lnTo>
                  <a:pt x="903402" y="128269"/>
                </a:lnTo>
                <a:cubicBezTo>
                  <a:pt x="913370" y="135764"/>
                  <a:pt x="918354" y="145758"/>
                  <a:pt x="919600" y="157000"/>
                </a:cubicBezTo>
                <a:cubicBezTo>
                  <a:pt x="920846" y="168243"/>
                  <a:pt x="915862" y="179486"/>
                  <a:pt x="908386" y="186981"/>
                </a:cubicBezTo>
                <a:lnTo>
                  <a:pt x="853558" y="241946"/>
                </a:lnTo>
                <a:cubicBezTo>
                  <a:pt x="848574" y="246943"/>
                  <a:pt x="842344" y="249441"/>
                  <a:pt x="834868" y="250690"/>
                </a:cubicBezTo>
                <a:lnTo>
                  <a:pt x="462292" y="284418"/>
                </a:lnTo>
                <a:cubicBezTo>
                  <a:pt x="457308" y="285668"/>
                  <a:pt x="454816" y="286917"/>
                  <a:pt x="453570" y="290664"/>
                </a:cubicBezTo>
                <a:cubicBezTo>
                  <a:pt x="446094" y="310652"/>
                  <a:pt x="436124" y="329390"/>
                  <a:pt x="424910" y="345629"/>
                </a:cubicBezTo>
                <a:cubicBezTo>
                  <a:pt x="432386" y="369364"/>
                  <a:pt x="437370" y="393099"/>
                  <a:pt x="437370" y="418082"/>
                </a:cubicBezTo>
                <a:cubicBezTo>
                  <a:pt x="437370" y="430574"/>
                  <a:pt x="436124" y="440568"/>
                  <a:pt x="434878" y="453060"/>
                </a:cubicBezTo>
                <a:lnTo>
                  <a:pt x="883464" y="453060"/>
                </a:lnTo>
                <a:cubicBezTo>
                  <a:pt x="907140" y="453060"/>
                  <a:pt x="927076" y="470549"/>
                  <a:pt x="927076" y="494283"/>
                </a:cubicBezTo>
                <a:lnTo>
                  <a:pt x="927076" y="751618"/>
                </a:lnTo>
                <a:cubicBezTo>
                  <a:pt x="927076" y="775353"/>
                  <a:pt x="907140" y="794091"/>
                  <a:pt x="883464" y="794091"/>
                </a:cubicBezTo>
                <a:lnTo>
                  <a:pt x="242984" y="794091"/>
                </a:lnTo>
                <a:cubicBezTo>
                  <a:pt x="229278" y="794091"/>
                  <a:pt x="216816" y="789094"/>
                  <a:pt x="206848" y="780350"/>
                </a:cubicBezTo>
                <a:lnTo>
                  <a:pt x="71026" y="664175"/>
                </a:lnTo>
                <a:cubicBezTo>
                  <a:pt x="59812" y="654181"/>
                  <a:pt x="52334" y="639191"/>
                  <a:pt x="52334" y="624200"/>
                </a:cubicBezTo>
                <a:cubicBezTo>
                  <a:pt x="52334" y="607961"/>
                  <a:pt x="59812" y="591721"/>
                  <a:pt x="71026" y="581728"/>
                </a:cubicBezTo>
                <a:lnTo>
                  <a:pt x="72272" y="581728"/>
                </a:lnTo>
                <a:cubicBezTo>
                  <a:pt x="27414" y="540504"/>
                  <a:pt x="0" y="481792"/>
                  <a:pt x="0" y="418082"/>
                </a:cubicBezTo>
                <a:cubicBezTo>
                  <a:pt x="0" y="371862"/>
                  <a:pt x="13706" y="328140"/>
                  <a:pt x="42366" y="289415"/>
                </a:cubicBezTo>
                <a:cubicBezTo>
                  <a:pt x="38628" y="280671"/>
                  <a:pt x="36136" y="271927"/>
                  <a:pt x="33644" y="260684"/>
                </a:cubicBezTo>
                <a:cubicBezTo>
                  <a:pt x="21184" y="199473"/>
                  <a:pt x="34890" y="137013"/>
                  <a:pt x="72272" y="87045"/>
                </a:cubicBezTo>
                <a:cubicBezTo>
                  <a:pt x="109654" y="38327"/>
                  <a:pt x="165728" y="7097"/>
                  <a:pt x="228032" y="8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DD392C4-0467-894B-84F1-AC5A3582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607" y="4990368"/>
            <a:ext cx="867495" cy="872149"/>
          </a:xfrm>
          <a:custGeom>
            <a:avLst/>
            <a:gdLst>
              <a:gd name="connsiteX0" fmla="*/ 670887 w 867495"/>
              <a:gd name="connsiteY0" fmla="*/ 615121 h 872149"/>
              <a:gd name="connsiteX1" fmla="*/ 612495 w 867495"/>
              <a:gd name="connsiteY1" fmla="*/ 675011 h 872149"/>
              <a:gd name="connsiteX2" fmla="*/ 777732 w 867495"/>
              <a:gd name="connsiteY2" fmla="*/ 840956 h 872149"/>
              <a:gd name="connsiteX3" fmla="*/ 811277 w 867495"/>
              <a:gd name="connsiteY3" fmla="*/ 840956 h 872149"/>
              <a:gd name="connsiteX4" fmla="*/ 837367 w 867495"/>
              <a:gd name="connsiteY4" fmla="*/ 814754 h 872149"/>
              <a:gd name="connsiteX5" fmla="*/ 843579 w 867495"/>
              <a:gd name="connsiteY5" fmla="*/ 798534 h 872149"/>
              <a:gd name="connsiteX6" fmla="*/ 837367 w 867495"/>
              <a:gd name="connsiteY6" fmla="*/ 781066 h 872149"/>
              <a:gd name="connsiteX7" fmla="*/ 608768 w 867495"/>
              <a:gd name="connsiteY7" fmla="*/ 553983 h 872149"/>
              <a:gd name="connsiteX8" fmla="*/ 550376 w 867495"/>
              <a:gd name="connsiteY8" fmla="*/ 612625 h 872149"/>
              <a:gd name="connsiteX9" fmla="*/ 595102 w 867495"/>
              <a:gd name="connsiteY9" fmla="*/ 657543 h 872149"/>
              <a:gd name="connsiteX10" fmla="*/ 653494 w 867495"/>
              <a:gd name="connsiteY10" fmla="*/ 598900 h 872149"/>
              <a:gd name="connsiteX11" fmla="*/ 297843 w 867495"/>
              <a:gd name="connsiteY11" fmla="*/ 364982 h 872149"/>
              <a:gd name="connsiteX12" fmla="*/ 297843 w 867495"/>
              <a:gd name="connsiteY12" fmla="*/ 447988 h 872149"/>
              <a:gd name="connsiteX13" fmla="*/ 382069 w 867495"/>
              <a:gd name="connsiteY13" fmla="*/ 447988 h 872149"/>
              <a:gd name="connsiteX14" fmla="*/ 382069 w 867495"/>
              <a:gd name="connsiteY14" fmla="*/ 364982 h 872149"/>
              <a:gd name="connsiteX15" fmla="*/ 296622 w 867495"/>
              <a:gd name="connsiteY15" fmla="*/ 340568 h 872149"/>
              <a:gd name="connsiteX16" fmla="*/ 382069 w 867495"/>
              <a:gd name="connsiteY16" fmla="*/ 340568 h 872149"/>
              <a:gd name="connsiteX17" fmla="*/ 405262 w 867495"/>
              <a:gd name="connsiteY17" fmla="*/ 363761 h 872149"/>
              <a:gd name="connsiteX18" fmla="*/ 405262 w 867495"/>
              <a:gd name="connsiteY18" fmla="*/ 449208 h 872149"/>
              <a:gd name="connsiteX19" fmla="*/ 382069 w 867495"/>
              <a:gd name="connsiteY19" fmla="*/ 471181 h 872149"/>
              <a:gd name="connsiteX20" fmla="*/ 296622 w 867495"/>
              <a:gd name="connsiteY20" fmla="*/ 471181 h 872149"/>
              <a:gd name="connsiteX21" fmla="*/ 274650 w 867495"/>
              <a:gd name="connsiteY21" fmla="*/ 449208 h 872149"/>
              <a:gd name="connsiteX22" fmla="*/ 274650 w 867495"/>
              <a:gd name="connsiteY22" fmla="*/ 363761 h 872149"/>
              <a:gd name="connsiteX23" fmla="*/ 296622 w 867495"/>
              <a:gd name="connsiteY23" fmla="*/ 340568 h 872149"/>
              <a:gd name="connsiteX24" fmla="*/ 424930 w 867495"/>
              <a:gd name="connsiteY24" fmla="*/ 155368 h 872149"/>
              <a:gd name="connsiteX25" fmla="*/ 424930 w 867495"/>
              <a:gd name="connsiteY25" fmla="*/ 203681 h 872149"/>
              <a:gd name="connsiteX26" fmla="*/ 418664 w 867495"/>
              <a:gd name="connsiteY26" fmla="*/ 214830 h 872149"/>
              <a:gd name="connsiteX27" fmla="*/ 406130 w 867495"/>
              <a:gd name="connsiteY27" fmla="*/ 213591 h 872149"/>
              <a:gd name="connsiteX28" fmla="*/ 342210 w 867495"/>
              <a:gd name="connsiteY28" fmla="*/ 173950 h 872149"/>
              <a:gd name="connsiteX29" fmla="*/ 330930 w 867495"/>
              <a:gd name="connsiteY29" fmla="*/ 173950 h 872149"/>
              <a:gd name="connsiteX30" fmla="*/ 151702 w 867495"/>
              <a:gd name="connsiteY30" fmla="*/ 295351 h 872149"/>
              <a:gd name="connsiteX31" fmla="*/ 179275 w 867495"/>
              <a:gd name="connsiteY31" fmla="*/ 295351 h 872149"/>
              <a:gd name="connsiteX32" fmla="*/ 191809 w 867495"/>
              <a:gd name="connsiteY32" fmla="*/ 307739 h 872149"/>
              <a:gd name="connsiteX33" fmla="*/ 191809 w 867495"/>
              <a:gd name="connsiteY33" fmla="*/ 520811 h 872149"/>
              <a:gd name="connsiteX34" fmla="*/ 195569 w 867495"/>
              <a:gd name="connsiteY34" fmla="*/ 524527 h 872149"/>
              <a:gd name="connsiteX35" fmla="*/ 477570 w 867495"/>
              <a:gd name="connsiteY35" fmla="*/ 524527 h 872149"/>
              <a:gd name="connsiteX36" fmla="*/ 480077 w 867495"/>
              <a:gd name="connsiteY36" fmla="*/ 523289 h 872149"/>
              <a:gd name="connsiteX37" fmla="*/ 481331 w 867495"/>
              <a:gd name="connsiteY37" fmla="*/ 520811 h 872149"/>
              <a:gd name="connsiteX38" fmla="*/ 480077 w 867495"/>
              <a:gd name="connsiteY38" fmla="*/ 307739 h 872149"/>
              <a:gd name="connsiteX39" fmla="*/ 485091 w 867495"/>
              <a:gd name="connsiteY39" fmla="*/ 299068 h 872149"/>
              <a:gd name="connsiteX40" fmla="*/ 492611 w 867495"/>
              <a:gd name="connsiteY40" fmla="*/ 295351 h 872149"/>
              <a:gd name="connsiteX41" fmla="*/ 525197 w 867495"/>
              <a:gd name="connsiteY41" fmla="*/ 295351 h 872149"/>
              <a:gd name="connsiteX42" fmla="*/ 470050 w 867495"/>
              <a:gd name="connsiteY42" fmla="*/ 254471 h 872149"/>
              <a:gd name="connsiteX43" fmla="*/ 466290 w 867495"/>
              <a:gd name="connsiteY43" fmla="*/ 244561 h 872149"/>
              <a:gd name="connsiteX44" fmla="*/ 466290 w 867495"/>
              <a:gd name="connsiteY44" fmla="*/ 155368 h 872149"/>
              <a:gd name="connsiteX45" fmla="*/ 413650 w 867495"/>
              <a:gd name="connsiteY45" fmla="*/ 131831 h 872149"/>
              <a:gd name="connsiteX46" fmla="*/ 472557 w 867495"/>
              <a:gd name="connsiteY46" fmla="*/ 131831 h 872149"/>
              <a:gd name="connsiteX47" fmla="*/ 490104 w 867495"/>
              <a:gd name="connsiteY47" fmla="*/ 149174 h 872149"/>
              <a:gd name="connsiteX48" fmla="*/ 490104 w 867495"/>
              <a:gd name="connsiteY48" fmla="*/ 238367 h 872149"/>
              <a:gd name="connsiteX49" fmla="*/ 549011 w 867495"/>
              <a:gd name="connsiteY49" fmla="*/ 284202 h 872149"/>
              <a:gd name="connsiteX50" fmla="*/ 556531 w 867495"/>
              <a:gd name="connsiteY50" fmla="*/ 306501 h 872149"/>
              <a:gd name="connsiteX51" fmla="*/ 537731 w 867495"/>
              <a:gd name="connsiteY51" fmla="*/ 320127 h 872149"/>
              <a:gd name="connsiteX52" fmla="*/ 505144 w 867495"/>
              <a:gd name="connsiteY52" fmla="*/ 320127 h 872149"/>
              <a:gd name="connsiteX53" fmla="*/ 505144 w 867495"/>
              <a:gd name="connsiteY53" fmla="*/ 520811 h 872149"/>
              <a:gd name="connsiteX54" fmla="*/ 497624 w 867495"/>
              <a:gd name="connsiteY54" fmla="*/ 539393 h 872149"/>
              <a:gd name="connsiteX55" fmla="*/ 477570 w 867495"/>
              <a:gd name="connsiteY55" fmla="*/ 548064 h 872149"/>
              <a:gd name="connsiteX56" fmla="*/ 195569 w 867495"/>
              <a:gd name="connsiteY56" fmla="*/ 548064 h 872149"/>
              <a:gd name="connsiteX57" fmla="*/ 167995 w 867495"/>
              <a:gd name="connsiteY57" fmla="*/ 520811 h 872149"/>
              <a:gd name="connsiteX58" fmla="*/ 167995 w 867495"/>
              <a:gd name="connsiteY58" fmla="*/ 320127 h 872149"/>
              <a:gd name="connsiteX59" fmla="*/ 137915 w 867495"/>
              <a:gd name="connsiteY59" fmla="*/ 320127 h 872149"/>
              <a:gd name="connsiteX60" fmla="*/ 117862 w 867495"/>
              <a:gd name="connsiteY60" fmla="*/ 306501 h 872149"/>
              <a:gd name="connsiteX61" fmla="*/ 126635 w 867495"/>
              <a:gd name="connsiteY61" fmla="*/ 284202 h 872149"/>
              <a:gd name="connsiteX62" fmla="*/ 318396 w 867495"/>
              <a:gd name="connsiteY62" fmla="*/ 152891 h 872149"/>
              <a:gd name="connsiteX63" fmla="*/ 354743 w 867495"/>
              <a:gd name="connsiteY63" fmla="*/ 152891 h 872149"/>
              <a:gd name="connsiteX64" fmla="*/ 401117 w 867495"/>
              <a:gd name="connsiteY64" fmla="*/ 182622 h 872149"/>
              <a:gd name="connsiteX65" fmla="*/ 401117 w 867495"/>
              <a:gd name="connsiteY65" fmla="*/ 144219 h 872149"/>
              <a:gd name="connsiteX66" fmla="*/ 413650 w 867495"/>
              <a:gd name="connsiteY66" fmla="*/ 131831 h 872149"/>
              <a:gd name="connsiteX67" fmla="*/ 339171 w 867495"/>
              <a:gd name="connsiteY67" fmla="*/ 24954 h 872149"/>
              <a:gd name="connsiteX68" fmla="*/ 115542 w 867495"/>
              <a:gd name="connsiteY68" fmla="*/ 117285 h 872149"/>
              <a:gd name="connsiteX69" fmla="*/ 23605 w 867495"/>
              <a:gd name="connsiteY69" fmla="*/ 341872 h 872149"/>
              <a:gd name="connsiteX70" fmla="*/ 115542 w 867495"/>
              <a:gd name="connsiteY70" fmla="*/ 565212 h 872149"/>
              <a:gd name="connsiteX71" fmla="*/ 339171 w 867495"/>
              <a:gd name="connsiteY71" fmla="*/ 658790 h 872149"/>
              <a:gd name="connsiteX72" fmla="*/ 562800 w 867495"/>
              <a:gd name="connsiteY72" fmla="*/ 565212 h 872149"/>
              <a:gd name="connsiteX73" fmla="*/ 655979 w 867495"/>
              <a:gd name="connsiteY73" fmla="*/ 341872 h 872149"/>
              <a:gd name="connsiteX74" fmla="*/ 562800 w 867495"/>
              <a:gd name="connsiteY74" fmla="*/ 117285 h 872149"/>
              <a:gd name="connsiteX75" fmla="*/ 339171 w 867495"/>
              <a:gd name="connsiteY75" fmla="*/ 24954 h 872149"/>
              <a:gd name="connsiteX76" fmla="*/ 339171 w 867495"/>
              <a:gd name="connsiteY76" fmla="*/ 0 h 872149"/>
              <a:gd name="connsiteX77" fmla="*/ 580193 w 867495"/>
              <a:gd name="connsiteY77" fmla="*/ 99817 h 872149"/>
              <a:gd name="connsiteX78" fmla="*/ 679584 w 867495"/>
              <a:gd name="connsiteY78" fmla="*/ 341872 h 872149"/>
              <a:gd name="connsiteX79" fmla="*/ 622434 w 867495"/>
              <a:gd name="connsiteY79" fmla="*/ 531524 h 872149"/>
              <a:gd name="connsiteX80" fmla="*/ 853518 w 867495"/>
              <a:gd name="connsiteY80" fmla="*/ 764846 h 872149"/>
              <a:gd name="connsiteX81" fmla="*/ 853518 w 867495"/>
              <a:gd name="connsiteY81" fmla="*/ 832222 h 872149"/>
              <a:gd name="connsiteX82" fmla="*/ 827428 w 867495"/>
              <a:gd name="connsiteY82" fmla="*/ 858424 h 872149"/>
              <a:gd name="connsiteX83" fmla="*/ 793883 w 867495"/>
              <a:gd name="connsiteY83" fmla="*/ 872149 h 872149"/>
              <a:gd name="connsiteX84" fmla="*/ 761581 w 867495"/>
              <a:gd name="connsiteY84" fmla="*/ 858424 h 872149"/>
              <a:gd name="connsiteX85" fmla="*/ 529256 w 867495"/>
              <a:gd name="connsiteY85" fmla="*/ 625102 h 872149"/>
              <a:gd name="connsiteX86" fmla="*/ 339171 w 867495"/>
              <a:gd name="connsiteY86" fmla="*/ 683745 h 872149"/>
              <a:gd name="connsiteX87" fmla="*/ 99391 w 867495"/>
              <a:gd name="connsiteY87" fmla="*/ 583928 h 872149"/>
              <a:gd name="connsiteX88" fmla="*/ 0 w 867495"/>
              <a:gd name="connsiteY88" fmla="*/ 341872 h 872149"/>
              <a:gd name="connsiteX89" fmla="*/ 99391 w 867495"/>
              <a:gd name="connsiteY89" fmla="*/ 99817 h 872149"/>
              <a:gd name="connsiteX90" fmla="*/ 339171 w 867495"/>
              <a:gd name="connsiteY90" fmla="*/ 0 h 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67495" h="872149">
                <a:moveTo>
                  <a:pt x="670887" y="615121"/>
                </a:moveTo>
                <a:cubicBezTo>
                  <a:pt x="643555" y="635084"/>
                  <a:pt x="622434" y="661286"/>
                  <a:pt x="612495" y="675011"/>
                </a:cubicBezTo>
                <a:lnTo>
                  <a:pt x="777732" y="840956"/>
                </a:lnTo>
                <a:cubicBezTo>
                  <a:pt x="786429" y="849690"/>
                  <a:pt x="801338" y="849690"/>
                  <a:pt x="811277" y="840956"/>
                </a:cubicBezTo>
                <a:lnTo>
                  <a:pt x="837367" y="814754"/>
                </a:lnTo>
                <a:cubicBezTo>
                  <a:pt x="841094" y="811011"/>
                  <a:pt x="843579" y="804772"/>
                  <a:pt x="843579" y="798534"/>
                </a:cubicBezTo>
                <a:cubicBezTo>
                  <a:pt x="843579" y="792295"/>
                  <a:pt x="841094" y="786057"/>
                  <a:pt x="837367" y="781066"/>
                </a:cubicBezTo>
                <a:close/>
                <a:moveTo>
                  <a:pt x="608768" y="553983"/>
                </a:moveTo>
                <a:lnTo>
                  <a:pt x="550376" y="612625"/>
                </a:lnTo>
                <a:lnTo>
                  <a:pt x="595102" y="657543"/>
                </a:lnTo>
                <a:cubicBezTo>
                  <a:pt x="606283" y="642570"/>
                  <a:pt x="626162" y="617616"/>
                  <a:pt x="653494" y="598900"/>
                </a:cubicBezTo>
                <a:close/>
                <a:moveTo>
                  <a:pt x="297843" y="364982"/>
                </a:moveTo>
                <a:lnTo>
                  <a:pt x="297843" y="447988"/>
                </a:lnTo>
                <a:lnTo>
                  <a:pt x="382069" y="447988"/>
                </a:lnTo>
                <a:lnTo>
                  <a:pt x="382069" y="364982"/>
                </a:lnTo>
                <a:close/>
                <a:moveTo>
                  <a:pt x="296622" y="340568"/>
                </a:moveTo>
                <a:lnTo>
                  <a:pt x="382069" y="340568"/>
                </a:lnTo>
                <a:cubicBezTo>
                  <a:pt x="394276" y="340568"/>
                  <a:pt x="405262" y="350334"/>
                  <a:pt x="405262" y="363761"/>
                </a:cubicBezTo>
                <a:lnTo>
                  <a:pt x="405262" y="449208"/>
                </a:lnTo>
                <a:cubicBezTo>
                  <a:pt x="405262" y="461415"/>
                  <a:pt x="394276" y="471181"/>
                  <a:pt x="382069" y="471181"/>
                </a:cubicBezTo>
                <a:lnTo>
                  <a:pt x="296622" y="471181"/>
                </a:lnTo>
                <a:cubicBezTo>
                  <a:pt x="284415" y="471181"/>
                  <a:pt x="274650" y="461415"/>
                  <a:pt x="274650" y="449208"/>
                </a:cubicBezTo>
                <a:lnTo>
                  <a:pt x="274650" y="363761"/>
                </a:lnTo>
                <a:cubicBezTo>
                  <a:pt x="274650" y="350334"/>
                  <a:pt x="284415" y="340568"/>
                  <a:pt x="296622" y="340568"/>
                </a:cubicBezTo>
                <a:close/>
                <a:moveTo>
                  <a:pt x="424930" y="155368"/>
                </a:moveTo>
                <a:lnTo>
                  <a:pt x="424930" y="203681"/>
                </a:lnTo>
                <a:cubicBezTo>
                  <a:pt x="424930" y="208636"/>
                  <a:pt x="422424" y="212353"/>
                  <a:pt x="418664" y="214830"/>
                </a:cubicBezTo>
                <a:cubicBezTo>
                  <a:pt x="414903" y="217308"/>
                  <a:pt x="409890" y="217308"/>
                  <a:pt x="406130" y="213591"/>
                </a:cubicBezTo>
                <a:lnTo>
                  <a:pt x="342210" y="173950"/>
                </a:lnTo>
                <a:cubicBezTo>
                  <a:pt x="338450" y="171473"/>
                  <a:pt x="334690" y="171473"/>
                  <a:pt x="330930" y="173950"/>
                </a:cubicBezTo>
                <a:lnTo>
                  <a:pt x="151702" y="295351"/>
                </a:lnTo>
                <a:lnTo>
                  <a:pt x="179275" y="295351"/>
                </a:lnTo>
                <a:cubicBezTo>
                  <a:pt x="186795" y="295351"/>
                  <a:pt x="191809" y="300307"/>
                  <a:pt x="191809" y="307739"/>
                </a:cubicBezTo>
                <a:lnTo>
                  <a:pt x="191809" y="520811"/>
                </a:lnTo>
                <a:cubicBezTo>
                  <a:pt x="191809" y="522050"/>
                  <a:pt x="194315" y="524527"/>
                  <a:pt x="195569" y="524527"/>
                </a:cubicBezTo>
                <a:lnTo>
                  <a:pt x="477570" y="524527"/>
                </a:lnTo>
                <a:cubicBezTo>
                  <a:pt x="478824" y="524527"/>
                  <a:pt x="480077" y="523289"/>
                  <a:pt x="480077" y="523289"/>
                </a:cubicBezTo>
                <a:cubicBezTo>
                  <a:pt x="480077" y="522050"/>
                  <a:pt x="481331" y="520811"/>
                  <a:pt x="481331" y="520811"/>
                </a:cubicBezTo>
                <a:lnTo>
                  <a:pt x="480077" y="307739"/>
                </a:lnTo>
                <a:cubicBezTo>
                  <a:pt x="480077" y="305262"/>
                  <a:pt x="482584" y="301545"/>
                  <a:pt x="485091" y="299068"/>
                </a:cubicBezTo>
                <a:cubicBezTo>
                  <a:pt x="486344" y="296590"/>
                  <a:pt x="490104" y="295351"/>
                  <a:pt x="492611" y="295351"/>
                </a:cubicBezTo>
                <a:lnTo>
                  <a:pt x="525197" y="295351"/>
                </a:lnTo>
                <a:lnTo>
                  <a:pt x="470050" y="254471"/>
                </a:lnTo>
                <a:cubicBezTo>
                  <a:pt x="467544" y="251994"/>
                  <a:pt x="466290" y="248277"/>
                  <a:pt x="466290" y="244561"/>
                </a:cubicBezTo>
                <a:lnTo>
                  <a:pt x="466290" y="155368"/>
                </a:lnTo>
                <a:close/>
                <a:moveTo>
                  <a:pt x="413650" y="131831"/>
                </a:moveTo>
                <a:lnTo>
                  <a:pt x="472557" y="131831"/>
                </a:lnTo>
                <a:cubicBezTo>
                  <a:pt x="482584" y="131831"/>
                  <a:pt x="490104" y="139264"/>
                  <a:pt x="490104" y="149174"/>
                </a:cubicBezTo>
                <a:lnTo>
                  <a:pt x="490104" y="238367"/>
                </a:lnTo>
                <a:lnTo>
                  <a:pt x="549011" y="284202"/>
                </a:lnTo>
                <a:cubicBezTo>
                  <a:pt x="556531" y="289157"/>
                  <a:pt x="559038" y="297829"/>
                  <a:pt x="556531" y="306501"/>
                </a:cubicBezTo>
                <a:cubicBezTo>
                  <a:pt x="554024" y="313933"/>
                  <a:pt x="546504" y="320127"/>
                  <a:pt x="537731" y="320127"/>
                </a:cubicBezTo>
                <a:lnTo>
                  <a:pt x="505144" y="320127"/>
                </a:lnTo>
                <a:lnTo>
                  <a:pt x="505144" y="520811"/>
                </a:lnTo>
                <a:cubicBezTo>
                  <a:pt x="505144" y="527005"/>
                  <a:pt x="502637" y="534438"/>
                  <a:pt x="497624" y="539393"/>
                </a:cubicBezTo>
                <a:cubicBezTo>
                  <a:pt x="492611" y="544348"/>
                  <a:pt x="485091" y="548064"/>
                  <a:pt x="477570" y="548064"/>
                </a:cubicBezTo>
                <a:lnTo>
                  <a:pt x="195569" y="548064"/>
                </a:lnTo>
                <a:cubicBezTo>
                  <a:pt x="180529" y="548064"/>
                  <a:pt x="167995" y="535677"/>
                  <a:pt x="167995" y="520811"/>
                </a:cubicBezTo>
                <a:lnTo>
                  <a:pt x="167995" y="320127"/>
                </a:lnTo>
                <a:lnTo>
                  <a:pt x="137915" y="320127"/>
                </a:lnTo>
                <a:cubicBezTo>
                  <a:pt x="129142" y="320127"/>
                  <a:pt x="121622" y="313933"/>
                  <a:pt x="117862" y="306501"/>
                </a:cubicBezTo>
                <a:cubicBezTo>
                  <a:pt x="115355" y="297829"/>
                  <a:pt x="119115" y="289157"/>
                  <a:pt x="126635" y="284202"/>
                </a:cubicBezTo>
                <a:lnTo>
                  <a:pt x="318396" y="152891"/>
                </a:lnTo>
                <a:cubicBezTo>
                  <a:pt x="329676" y="146697"/>
                  <a:pt x="342210" y="146697"/>
                  <a:pt x="354743" y="152891"/>
                </a:cubicBezTo>
                <a:lnTo>
                  <a:pt x="401117" y="182622"/>
                </a:lnTo>
                <a:lnTo>
                  <a:pt x="401117" y="144219"/>
                </a:lnTo>
                <a:cubicBezTo>
                  <a:pt x="401117" y="136786"/>
                  <a:pt x="406130" y="131831"/>
                  <a:pt x="413650" y="131831"/>
                </a:cubicBezTo>
                <a:close/>
                <a:moveTo>
                  <a:pt x="339171" y="24954"/>
                </a:moveTo>
                <a:cubicBezTo>
                  <a:pt x="254689" y="24954"/>
                  <a:pt x="176419" y="57395"/>
                  <a:pt x="115542" y="117285"/>
                </a:cubicBezTo>
                <a:cubicBezTo>
                  <a:pt x="57150" y="177175"/>
                  <a:pt x="23605" y="257028"/>
                  <a:pt x="23605" y="341872"/>
                </a:cubicBezTo>
                <a:cubicBezTo>
                  <a:pt x="23605" y="426717"/>
                  <a:pt x="57150" y="506570"/>
                  <a:pt x="115542" y="565212"/>
                </a:cubicBezTo>
                <a:cubicBezTo>
                  <a:pt x="176419" y="626350"/>
                  <a:pt x="254689" y="658790"/>
                  <a:pt x="339171" y="658790"/>
                </a:cubicBezTo>
                <a:cubicBezTo>
                  <a:pt x="423653" y="658790"/>
                  <a:pt x="503166" y="626350"/>
                  <a:pt x="562800" y="565212"/>
                </a:cubicBezTo>
                <a:cubicBezTo>
                  <a:pt x="622434" y="506570"/>
                  <a:pt x="655979" y="426717"/>
                  <a:pt x="655979" y="341872"/>
                </a:cubicBezTo>
                <a:cubicBezTo>
                  <a:pt x="655979" y="257028"/>
                  <a:pt x="622434" y="177175"/>
                  <a:pt x="562800" y="117285"/>
                </a:cubicBezTo>
                <a:cubicBezTo>
                  <a:pt x="503166" y="57395"/>
                  <a:pt x="423653" y="24954"/>
                  <a:pt x="339171" y="24954"/>
                </a:cubicBezTo>
                <a:close/>
                <a:moveTo>
                  <a:pt x="339171" y="0"/>
                </a:moveTo>
                <a:cubicBezTo>
                  <a:pt x="429865" y="0"/>
                  <a:pt x="515589" y="36184"/>
                  <a:pt x="580193" y="99817"/>
                </a:cubicBezTo>
                <a:cubicBezTo>
                  <a:pt x="643555" y="164698"/>
                  <a:pt x="679584" y="250790"/>
                  <a:pt x="679584" y="341872"/>
                </a:cubicBezTo>
                <a:cubicBezTo>
                  <a:pt x="679584" y="410496"/>
                  <a:pt x="658464" y="476625"/>
                  <a:pt x="622434" y="531524"/>
                </a:cubicBezTo>
                <a:lnTo>
                  <a:pt x="853518" y="764846"/>
                </a:lnTo>
                <a:cubicBezTo>
                  <a:pt x="872154" y="783561"/>
                  <a:pt x="872154" y="813506"/>
                  <a:pt x="853518" y="832222"/>
                </a:cubicBezTo>
                <a:lnTo>
                  <a:pt x="827428" y="858424"/>
                </a:lnTo>
                <a:cubicBezTo>
                  <a:pt x="818731" y="867158"/>
                  <a:pt x="806307" y="872149"/>
                  <a:pt x="793883" y="872149"/>
                </a:cubicBezTo>
                <a:cubicBezTo>
                  <a:pt x="782702" y="872149"/>
                  <a:pt x="770278" y="867158"/>
                  <a:pt x="761581" y="858424"/>
                </a:cubicBezTo>
                <a:lnTo>
                  <a:pt x="529256" y="625102"/>
                </a:lnTo>
                <a:cubicBezTo>
                  <a:pt x="473348" y="662533"/>
                  <a:pt x="408744" y="683745"/>
                  <a:pt x="339171" y="683745"/>
                </a:cubicBezTo>
                <a:cubicBezTo>
                  <a:pt x="248477" y="683745"/>
                  <a:pt x="163995" y="647561"/>
                  <a:pt x="99391" y="583928"/>
                </a:cubicBezTo>
                <a:cubicBezTo>
                  <a:pt x="36029" y="519047"/>
                  <a:pt x="0" y="432955"/>
                  <a:pt x="0" y="341872"/>
                </a:cubicBezTo>
                <a:cubicBezTo>
                  <a:pt x="0" y="250790"/>
                  <a:pt x="36029" y="164698"/>
                  <a:pt x="99391" y="99817"/>
                </a:cubicBezTo>
                <a:cubicBezTo>
                  <a:pt x="163995" y="36184"/>
                  <a:pt x="248477" y="0"/>
                  <a:pt x="33917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559674-664D-764E-B26F-B598AB35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608" y="3941195"/>
            <a:ext cx="921587" cy="833701"/>
          </a:xfrm>
          <a:custGeom>
            <a:avLst/>
            <a:gdLst>
              <a:gd name="connsiteX0" fmla="*/ 23662 w 921587"/>
              <a:gd name="connsiteY0" fmla="*/ 749212 h 833701"/>
              <a:gd name="connsiteX1" fmla="*/ 23662 w 921587"/>
              <a:gd name="connsiteY1" fmla="*/ 800154 h 833701"/>
              <a:gd name="connsiteX2" fmla="*/ 31135 w 921587"/>
              <a:gd name="connsiteY2" fmla="*/ 808851 h 833701"/>
              <a:gd name="connsiteX3" fmla="*/ 889207 w 921587"/>
              <a:gd name="connsiteY3" fmla="*/ 808851 h 833701"/>
              <a:gd name="connsiteX4" fmla="*/ 896679 w 921587"/>
              <a:gd name="connsiteY4" fmla="*/ 800154 h 833701"/>
              <a:gd name="connsiteX5" fmla="*/ 896679 w 921587"/>
              <a:gd name="connsiteY5" fmla="*/ 749212 h 833701"/>
              <a:gd name="connsiteX6" fmla="*/ 880489 w 921587"/>
              <a:gd name="connsiteY6" fmla="*/ 752940 h 833701"/>
              <a:gd name="connsiteX7" fmla="*/ 41098 w 921587"/>
              <a:gd name="connsiteY7" fmla="*/ 752940 h 833701"/>
              <a:gd name="connsiteX8" fmla="*/ 23662 w 921587"/>
              <a:gd name="connsiteY8" fmla="*/ 749212 h 833701"/>
              <a:gd name="connsiteX9" fmla="*/ 273985 w 921587"/>
              <a:gd name="connsiteY9" fmla="*/ 698271 h 833701"/>
              <a:gd name="connsiteX10" fmla="*/ 272740 w 921587"/>
              <a:gd name="connsiteY10" fmla="*/ 729333 h 833701"/>
              <a:gd name="connsiteX11" fmla="*/ 880489 w 921587"/>
              <a:gd name="connsiteY11" fmla="*/ 729333 h 833701"/>
              <a:gd name="connsiteX12" fmla="*/ 894188 w 921587"/>
              <a:gd name="connsiteY12" fmla="*/ 720636 h 833701"/>
              <a:gd name="connsiteX13" fmla="*/ 895434 w 921587"/>
              <a:gd name="connsiteY13" fmla="*/ 703241 h 833701"/>
              <a:gd name="connsiteX14" fmla="*/ 891698 w 921587"/>
              <a:gd name="connsiteY14" fmla="*/ 698271 h 833701"/>
              <a:gd name="connsiteX15" fmla="*/ 28644 w 921587"/>
              <a:gd name="connsiteY15" fmla="*/ 698271 h 833701"/>
              <a:gd name="connsiteX16" fmla="*/ 26153 w 921587"/>
              <a:gd name="connsiteY16" fmla="*/ 703241 h 833701"/>
              <a:gd name="connsiteX17" fmla="*/ 26153 w 921587"/>
              <a:gd name="connsiteY17" fmla="*/ 720636 h 833701"/>
              <a:gd name="connsiteX18" fmla="*/ 41098 w 921587"/>
              <a:gd name="connsiteY18" fmla="*/ 729333 h 833701"/>
              <a:gd name="connsiteX19" fmla="*/ 247832 w 921587"/>
              <a:gd name="connsiteY19" fmla="*/ 729333 h 833701"/>
              <a:gd name="connsiteX20" fmla="*/ 249078 w 921587"/>
              <a:gd name="connsiteY20" fmla="*/ 698271 h 833701"/>
              <a:gd name="connsiteX21" fmla="*/ 658810 w 921587"/>
              <a:gd name="connsiteY21" fmla="*/ 601358 h 833701"/>
              <a:gd name="connsiteX22" fmla="*/ 648847 w 921587"/>
              <a:gd name="connsiteY22" fmla="*/ 673422 h 833701"/>
              <a:gd name="connsiteX23" fmla="*/ 877998 w 921587"/>
              <a:gd name="connsiteY23" fmla="*/ 673422 h 833701"/>
              <a:gd name="connsiteX24" fmla="*/ 838146 w 921587"/>
              <a:gd name="connsiteY24" fmla="*/ 601358 h 833701"/>
              <a:gd name="connsiteX25" fmla="*/ 417205 w 921587"/>
              <a:gd name="connsiteY25" fmla="*/ 559114 h 833701"/>
              <a:gd name="connsiteX26" fmla="*/ 379843 w 921587"/>
              <a:gd name="connsiteY26" fmla="*/ 588933 h 833701"/>
              <a:gd name="connsiteX27" fmla="*/ 459548 w 921587"/>
              <a:gd name="connsiteY27" fmla="*/ 624965 h 833701"/>
              <a:gd name="connsiteX28" fmla="*/ 540498 w 921587"/>
              <a:gd name="connsiteY28" fmla="*/ 588933 h 833701"/>
              <a:gd name="connsiteX29" fmla="*/ 503137 w 921587"/>
              <a:gd name="connsiteY29" fmla="*/ 559114 h 833701"/>
              <a:gd name="connsiteX30" fmla="*/ 481965 w 921587"/>
              <a:gd name="connsiteY30" fmla="*/ 590176 h 833701"/>
              <a:gd name="connsiteX31" fmla="*/ 459548 w 921587"/>
              <a:gd name="connsiteY31" fmla="*/ 601358 h 833701"/>
              <a:gd name="connsiteX32" fmla="*/ 438377 w 921587"/>
              <a:gd name="connsiteY32" fmla="*/ 590176 h 833701"/>
              <a:gd name="connsiteX33" fmla="*/ 417205 w 921587"/>
              <a:gd name="connsiteY33" fmla="*/ 559114 h 833701"/>
              <a:gd name="connsiteX34" fmla="*/ 670019 w 921587"/>
              <a:gd name="connsiteY34" fmla="*/ 511900 h 833701"/>
              <a:gd name="connsiteX35" fmla="*/ 661301 w 921587"/>
              <a:gd name="connsiteY35" fmla="*/ 577751 h 833701"/>
              <a:gd name="connsiteX36" fmla="*/ 825692 w 921587"/>
              <a:gd name="connsiteY36" fmla="*/ 577751 h 833701"/>
              <a:gd name="connsiteX37" fmla="*/ 789576 w 921587"/>
              <a:gd name="connsiteY37" fmla="*/ 511900 h 833701"/>
              <a:gd name="connsiteX38" fmla="*/ 281458 w 921587"/>
              <a:gd name="connsiteY38" fmla="*/ 511900 h 833701"/>
              <a:gd name="connsiteX39" fmla="*/ 273985 w 921587"/>
              <a:gd name="connsiteY39" fmla="*/ 673422 h 833701"/>
              <a:gd name="connsiteX40" fmla="*/ 625185 w 921587"/>
              <a:gd name="connsiteY40" fmla="*/ 673422 h 833701"/>
              <a:gd name="connsiteX41" fmla="*/ 645111 w 921587"/>
              <a:gd name="connsiteY41" fmla="*/ 511900 h 833701"/>
              <a:gd name="connsiteX42" fmla="*/ 534271 w 921587"/>
              <a:gd name="connsiteY42" fmla="*/ 511900 h 833701"/>
              <a:gd name="connsiteX43" fmla="*/ 516836 w 921587"/>
              <a:gd name="connsiteY43" fmla="*/ 537992 h 833701"/>
              <a:gd name="connsiteX44" fmla="*/ 565406 w 921587"/>
              <a:gd name="connsiteY44" fmla="*/ 588933 h 833701"/>
              <a:gd name="connsiteX45" fmla="*/ 459548 w 921587"/>
              <a:gd name="connsiteY45" fmla="*/ 648572 h 833701"/>
              <a:gd name="connsiteX46" fmla="*/ 356181 w 921587"/>
              <a:gd name="connsiteY46" fmla="*/ 588933 h 833701"/>
              <a:gd name="connsiteX47" fmla="*/ 403506 w 921587"/>
              <a:gd name="connsiteY47" fmla="*/ 539234 h 833701"/>
              <a:gd name="connsiteX48" fmla="*/ 386070 w 921587"/>
              <a:gd name="connsiteY48" fmla="*/ 511900 h 833701"/>
              <a:gd name="connsiteX49" fmla="*/ 130766 w 921587"/>
              <a:gd name="connsiteY49" fmla="*/ 511900 h 833701"/>
              <a:gd name="connsiteX50" fmla="*/ 42343 w 921587"/>
              <a:gd name="connsiteY50" fmla="*/ 673422 h 833701"/>
              <a:gd name="connsiteX51" fmla="*/ 250323 w 921587"/>
              <a:gd name="connsiteY51" fmla="*/ 673422 h 833701"/>
              <a:gd name="connsiteX52" fmla="*/ 259041 w 921587"/>
              <a:gd name="connsiteY52" fmla="*/ 511900 h 833701"/>
              <a:gd name="connsiteX53" fmla="*/ 675000 w 921587"/>
              <a:gd name="connsiteY53" fmla="*/ 459716 h 833701"/>
              <a:gd name="connsiteX54" fmla="*/ 672509 w 921587"/>
              <a:gd name="connsiteY54" fmla="*/ 488293 h 833701"/>
              <a:gd name="connsiteX55" fmla="*/ 777122 w 921587"/>
              <a:gd name="connsiteY55" fmla="*/ 488293 h 833701"/>
              <a:gd name="connsiteX56" fmla="*/ 765913 w 921587"/>
              <a:gd name="connsiteY56" fmla="*/ 468413 h 833701"/>
              <a:gd name="connsiteX57" fmla="*/ 750969 w 921587"/>
              <a:gd name="connsiteY57" fmla="*/ 459716 h 833701"/>
              <a:gd name="connsiteX58" fmla="*/ 567897 w 921587"/>
              <a:gd name="connsiteY58" fmla="*/ 459716 h 833701"/>
              <a:gd name="connsiteX59" fmla="*/ 550461 w 921587"/>
              <a:gd name="connsiteY59" fmla="*/ 488293 h 833701"/>
              <a:gd name="connsiteX60" fmla="*/ 647602 w 921587"/>
              <a:gd name="connsiteY60" fmla="*/ 488293 h 833701"/>
              <a:gd name="connsiteX61" fmla="*/ 652583 w 921587"/>
              <a:gd name="connsiteY61" fmla="*/ 459716 h 833701"/>
              <a:gd name="connsiteX62" fmla="*/ 285194 w 921587"/>
              <a:gd name="connsiteY62" fmla="*/ 459716 h 833701"/>
              <a:gd name="connsiteX63" fmla="*/ 283949 w 921587"/>
              <a:gd name="connsiteY63" fmla="*/ 488293 h 833701"/>
              <a:gd name="connsiteX64" fmla="*/ 371126 w 921587"/>
              <a:gd name="connsiteY64" fmla="*/ 488293 h 833701"/>
              <a:gd name="connsiteX65" fmla="*/ 352445 w 921587"/>
              <a:gd name="connsiteY65" fmla="*/ 459716 h 833701"/>
              <a:gd name="connsiteX66" fmla="*/ 169373 w 921587"/>
              <a:gd name="connsiteY66" fmla="*/ 459716 h 833701"/>
              <a:gd name="connsiteX67" fmla="*/ 154428 w 921587"/>
              <a:gd name="connsiteY67" fmla="*/ 468413 h 833701"/>
              <a:gd name="connsiteX68" fmla="*/ 143220 w 921587"/>
              <a:gd name="connsiteY68" fmla="*/ 488293 h 833701"/>
              <a:gd name="connsiteX69" fmla="*/ 259041 w 921587"/>
              <a:gd name="connsiteY69" fmla="*/ 488293 h 833701"/>
              <a:gd name="connsiteX70" fmla="*/ 260286 w 921587"/>
              <a:gd name="connsiteY70" fmla="*/ 459716 h 833701"/>
              <a:gd name="connsiteX71" fmla="*/ 427951 w 921587"/>
              <a:gd name="connsiteY71" fmla="*/ 213518 h 833701"/>
              <a:gd name="connsiteX72" fmla="*/ 427951 w 921587"/>
              <a:gd name="connsiteY72" fmla="*/ 274154 h 833701"/>
              <a:gd name="connsiteX73" fmla="*/ 488158 w 921587"/>
              <a:gd name="connsiteY73" fmla="*/ 274154 h 833701"/>
              <a:gd name="connsiteX74" fmla="*/ 488158 w 921587"/>
              <a:gd name="connsiteY74" fmla="*/ 213518 h 833701"/>
              <a:gd name="connsiteX75" fmla="*/ 427951 w 921587"/>
              <a:gd name="connsiteY75" fmla="*/ 197752 h 833701"/>
              <a:gd name="connsiteX76" fmla="*/ 488158 w 921587"/>
              <a:gd name="connsiteY76" fmla="*/ 197752 h 833701"/>
              <a:gd name="connsiteX77" fmla="*/ 504132 w 921587"/>
              <a:gd name="connsiteY77" fmla="*/ 213518 h 833701"/>
              <a:gd name="connsiteX78" fmla="*/ 504132 w 921587"/>
              <a:gd name="connsiteY78" fmla="*/ 282643 h 833701"/>
              <a:gd name="connsiteX79" fmla="*/ 496759 w 921587"/>
              <a:gd name="connsiteY79" fmla="*/ 289920 h 833701"/>
              <a:gd name="connsiteX80" fmla="*/ 420578 w 921587"/>
              <a:gd name="connsiteY80" fmla="*/ 289920 h 833701"/>
              <a:gd name="connsiteX81" fmla="*/ 411977 w 921587"/>
              <a:gd name="connsiteY81" fmla="*/ 282643 h 833701"/>
              <a:gd name="connsiteX82" fmla="*/ 411977 w 921587"/>
              <a:gd name="connsiteY82" fmla="*/ 213518 h 833701"/>
              <a:gd name="connsiteX83" fmla="*/ 427951 w 921587"/>
              <a:gd name="connsiteY83" fmla="*/ 197752 h 833701"/>
              <a:gd name="connsiteX84" fmla="*/ 515098 w 921587"/>
              <a:gd name="connsiteY84" fmla="*/ 103948 h 833701"/>
              <a:gd name="connsiteX85" fmla="*/ 515098 w 921587"/>
              <a:gd name="connsiteY85" fmla="*/ 132359 h 833701"/>
              <a:gd name="connsiteX86" fmla="*/ 511353 w 921587"/>
              <a:gd name="connsiteY86" fmla="*/ 139770 h 833701"/>
              <a:gd name="connsiteX87" fmla="*/ 502614 w 921587"/>
              <a:gd name="connsiteY87" fmla="*/ 138535 h 833701"/>
              <a:gd name="connsiteX88" fmla="*/ 462665 w 921587"/>
              <a:gd name="connsiteY88" fmla="*/ 113830 h 833701"/>
              <a:gd name="connsiteX89" fmla="*/ 456423 w 921587"/>
              <a:gd name="connsiteY89" fmla="*/ 113830 h 833701"/>
              <a:gd name="connsiteX90" fmla="*/ 349059 w 921587"/>
              <a:gd name="connsiteY90" fmla="*/ 189181 h 833701"/>
              <a:gd name="connsiteX91" fmla="*/ 364040 w 921587"/>
              <a:gd name="connsiteY91" fmla="*/ 189181 h 833701"/>
              <a:gd name="connsiteX92" fmla="*/ 372779 w 921587"/>
              <a:gd name="connsiteY92" fmla="*/ 196593 h 833701"/>
              <a:gd name="connsiteX93" fmla="*/ 372779 w 921587"/>
              <a:gd name="connsiteY93" fmla="*/ 326296 h 833701"/>
              <a:gd name="connsiteX94" fmla="*/ 374027 w 921587"/>
              <a:gd name="connsiteY94" fmla="*/ 328766 h 833701"/>
              <a:gd name="connsiteX95" fmla="*/ 547557 w 921587"/>
              <a:gd name="connsiteY95" fmla="*/ 328766 h 833701"/>
              <a:gd name="connsiteX96" fmla="*/ 548806 w 921587"/>
              <a:gd name="connsiteY96" fmla="*/ 326296 h 833701"/>
              <a:gd name="connsiteX97" fmla="*/ 548806 w 921587"/>
              <a:gd name="connsiteY97" fmla="*/ 196593 h 833701"/>
              <a:gd name="connsiteX98" fmla="*/ 551302 w 921587"/>
              <a:gd name="connsiteY98" fmla="*/ 190416 h 833701"/>
              <a:gd name="connsiteX99" fmla="*/ 556296 w 921587"/>
              <a:gd name="connsiteY99" fmla="*/ 187946 h 833701"/>
              <a:gd name="connsiteX100" fmla="*/ 575022 w 921587"/>
              <a:gd name="connsiteY100" fmla="*/ 187946 h 833701"/>
              <a:gd name="connsiteX101" fmla="*/ 542563 w 921587"/>
              <a:gd name="connsiteY101" fmla="*/ 163240 h 833701"/>
              <a:gd name="connsiteX102" fmla="*/ 538818 w 921587"/>
              <a:gd name="connsiteY102" fmla="*/ 158299 h 833701"/>
              <a:gd name="connsiteX103" fmla="*/ 538818 w 921587"/>
              <a:gd name="connsiteY103" fmla="*/ 103948 h 833701"/>
              <a:gd name="connsiteX104" fmla="*/ 507608 w 921587"/>
              <a:gd name="connsiteY104" fmla="*/ 87889 h 833701"/>
              <a:gd name="connsiteX105" fmla="*/ 545060 w 921587"/>
              <a:gd name="connsiteY105" fmla="*/ 87889 h 833701"/>
              <a:gd name="connsiteX106" fmla="*/ 555048 w 921587"/>
              <a:gd name="connsiteY106" fmla="*/ 97771 h 833701"/>
              <a:gd name="connsiteX107" fmla="*/ 555048 w 921587"/>
              <a:gd name="connsiteY107" fmla="*/ 153358 h 833701"/>
              <a:gd name="connsiteX108" fmla="*/ 592500 w 921587"/>
              <a:gd name="connsiteY108" fmla="*/ 181769 h 833701"/>
              <a:gd name="connsiteX109" fmla="*/ 596245 w 921587"/>
              <a:gd name="connsiteY109" fmla="*/ 195357 h 833701"/>
              <a:gd name="connsiteX110" fmla="*/ 583761 w 921587"/>
              <a:gd name="connsiteY110" fmla="*/ 204004 h 833701"/>
              <a:gd name="connsiteX111" fmla="*/ 565035 w 921587"/>
              <a:gd name="connsiteY111" fmla="*/ 204004 h 833701"/>
              <a:gd name="connsiteX112" fmla="*/ 565035 w 921587"/>
              <a:gd name="connsiteY112" fmla="*/ 326296 h 833701"/>
              <a:gd name="connsiteX113" fmla="*/ 547557 w 921587"/>
              <a:gd name="connsiteY113" fmla="*/ 344825 h 833701"/>
              <a:gd name="connsiteX114" fmla="*/ 374027 w 921587"/>
              <a:gd name="connsiteY114" fmla="*/ 344825 h 833701"/>
              <a:gd name="connsiteX115" fmla="*/ 356549 w 921587"/>
              <a:gd name="connsiteY115" fmla="*/ 326296 h 833701"/>
              <a:gd name="connsiteX116" fmla="*/ 356549 w 921587"/>
              <a:gd name="connsiteY116" fmla="*/ 204004 h 833701"/>
              <a:gd name="connsiteX117" fmla="*/ 337823 w 921587"/>
              <a:gd name="connsiteY117" fmla="*/ 204004 h 833701"/>
              <a:gd name="connsiteX118" fmla="*/ 325339 w 921587"/>
              <a:gd name="connsiteY118" fmla="*/ 195357 h 833701"/>
              <a:gd name="connsiteX119" fmla="*/ 330332 w 921587"/>
              <a:gd name="connsiteY119" fmla="*/ 181769 h 833701"/>
              <a:gd name="connsiteX120" fmla="*/ 448932 w 921587"/>
              <a:gd name="connsiteY120" fmla="*/ 101477 h 833701"/>
              <a:gd name="connsiteX121" fmla="*/ 471404 w 921587"/>
              <a:gd name="connsiteY121" fmla="*/ 100242 h 833701"/>
              <a:gd name="connsiteX122" fmla="*/ 498869 w 921587"/>
              <a:gd name="connsiteY122" fmla="*/ 117536 h 833701"/>
              <a:gd name="connsiteX123" fmla="*/ 498869 w 921587"/>
              <a:gd name="connsiteY123" fmla="*/ 95301 h 833701"/>
              <a:gd name="connsiteX124" fmla="*/ 507608 w 921587"/>
              <a:gd name="connsiteY124" fmla="*/ 87889 h 833701"/>
              <a:gd name="connsiteX125" fmla="*/ 459548 w 921587"/>
              <a:gd name="connsiteY125" fmla="*/ 23607 h 833701"/>
              <a:gd name="connsiteX126" fmla="*/ 271495 w 921587"/>
              <a:gd name="connsiteY126" fmla="*/ 212463 h 833701"/>
              <a:gd name="connsiteX127" fmla="*/ 458303 w 921587"/>
              <a:gd name="connsiteY127" fmla="*/ 576508 h 833701"/>
              <a:gd name="connsiteX128" fmla="*/ 462039 w 921587"/>
              <a:gd name="connsiteY128" fmla="*/ 576508 h 833701"/>
              <a:gd name="connsiteX129" fmla="*/ 648847 w 921587"/>
              <a:gd name="connsiteY129" fmla="*/ 212463 h 833701"/>
              <a:gd name="connsiteX130" fmla="*/ 459548 w 921587"/>
              <a:gd name="connsiteY130" fmla="*/ 23607 h 833701"/>
              <a:gd name="connsiteX131" fmla="*/ 459548 w 921587"/>
              <a:gd name="connsiteY131" fmla="*/ 0 h 833701"/>
              <a:gd name="connsiteX132" fmla="*/ 673755 w 921587"/>
              <a:gd name="connsiteY132" fmla="*/ 212463 h 833701"/>
              <a:gd name="connsiteX133" fmla="*/ 581596 w 921587"/>
              <a:gd name="connsiteY133" fmla="*/ 434866 h 833701"/>
              <a:gd name="connsiteX134" fmla="*/ 750969 w 921587"/>
              <a:gd name="connsiteY134" fmla="*/ 434866 h 833701"/>
              <a:gd name="connsiteX135" fmla="*/ 787085 w 921587"/>
              <a:gd name="connsiteY135" fmla="*/ 457231 h 833701"/>
              <a:gd name="connsiteX136" fmla="*/ 915360 w 921587"/>
              <a:gd name="connsiteY136" fmla="*/ 692059 h 833701"/>
              <a:gd name="connsiteX137" fmla="*/ 921587 w 921587"/>
              <a:gd name="connsiteY137" fmla="*/ 714423 h 833701"/>
              <a:gd name="connsiteX138" fmla="*/ 921587 w 921587"/>
              <a:gd name="connsiteY138" fmla="*/ 800154 h 833701"/>
              <a:gd name="connsiteX139" fmla="*/ 889207 w 921587"/>
              <a:gd name="connsiteY139" fmla="*/ 833701 h 833701"/>
              <a:gd name="connsiteX140" fmla="*/ 31135 w 921587"/>
              <a:gd name="connsiteY140" fmla="*/ 833701 h 833701"/>
              <a:gd name="connsiteX141" fmla="*/ 0 w 921587"/>
              <a:gd name="connsiteY141" fmla="*/ 800154 h 833701"/>
              <a:gd name="connsiteX142" fmla="*/ 0 w 921587"/>
              <a:gd name="connsiteY142" fmla="*/ 714423 h 833701"/>
              <a:gd name="connsiteX143" fmla="*/ 4982 w 921587"/>
              <a:gd name="connsiteY143" fmla="*/ 692059 h 833701"/>
              <a:gd name="connsiteX144" fmla="*/ 133257 w 921587"/>
              <a:gd name="connsiteY144" fmla="*/ 457231 h 833701"/>
              <a:gd name="connsiteX145" fmla="*/ 169373 w 921587"/>
              <a:gd name="connsiteY145" fmla="*/ 434866 h 833701"/>
              <a:gd name="connsiteX146" fmla="*/ 338746 w 921587"/>
              <a:gd name="connsiteY146" fmla="*/ 434866 h 833701"/>
              <a:gd name="connsiteX147" fmla="*/ 247832 w 921587"/>
              <a:gd name="connsiteY147" fmla="*/ 212463 h 833701"/>
              <a:gd name="connsiteX148" fmla="*/ 459548 w 921587"/>
              <a:gd name="connsiteY148" fmla="*/ 0 h 8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921587" h="833701">
                <a:moveTo>
                  <a:pt x="23662" y="749212"/>
                </a:moveTo>
                <a:lnTo>
                  <a:pt x="23662" y="800154"/>
                </a:lnTo>
                <a:cubicBezTo>
                  <a:pt x="23662" y="805124"/>
                  <a:pt x="27399" y="808851"/>
                  <a:pt x="31135" y="808851"/>
                </a:cubicBezTo>
                <a:lnTo>
                  <a:pt x="889207" y="808851"/>
                </a:lnTo>
                <a:cubicBezTo>
                  <a:pt x="894188" y="808851"/>
                  <a:pt x="896679" y="805124"/>
                  <a:pt x="896679" y="800154"/>
                </a:cubicBezTo>
                <a:lnTo>
                  <a:pt x="896679" y="749212"/>
                </a:lnTo>
                <a:cubicBezTo>
                  <a:pt x="891698" y="751697"/>
                  <a:pt x="885471" y="752940"/>
                  <a:pt x="880489" y="752940"/>
                </a:cubicBezTo>
                <a:lnTo>
                  <a:pt x="41098" y="752940"/>
                </a:lnTo>
                <a:cubicBezTo>
                  <a:pt x="34871" y="752940"/>
                  <a:pt x="28644" y="751697"/>
                  <a:pt x="23662" y="749212"/>
                </a:cubicBezTo>
                <a:close/>
                <a:moveTo>
                  <a:pt x="273985" y="698271"/>
                </a:moveTo>
                <a:lnTo>
                  <a:pt x="272740" y="729333"/>
                </a:lnTo>
                <a:lnTo>
                  <a:pt x="880489" y="729333"/>
                </a:lnTo>
                <a:cubicBezTo>
                  <a:pt x="885471" y="729333"/>
                  <a:pt x="891698" y="726848"/>
                  <a:pt x="894188" y="720636"/>
                </a:cubicBezTo>
                <a:cubicBezTo>
                  <a:pt x="897924" y="715666"/>
                  <a:pt x="897924" y="709453"/>
                  <a:pt x="895434" y="703241"/>
                </a:cubicBezTo>
                <a:lnTo>
                  <a:pt x="891698" y="698271"/>
                </a:lnTo>
                <a:close/>
                <a:moveTo>
                  <a:pt x="28644" y="698271"/>
                </a:moveTo>
                <a:lnTo>
                  <a:pt x="26153" y="703241"/>
                </a:lnTo>
                <a:cubicBezTo>
                  <a:pt x="22417" y="709453"/>
                  <a:pt x="22417" y="715666"/>
                  <a:pt x="26153" y="720636"/>
                </a:cubicBezTo>
                <a:cubicBezTo>
                  <a:pt x="28644" y="726848"/>
                  <a:pt x="34871" y="729333"/>
                  <a:pt x="41098" y="729333"/>
                </a:cubicBezTo>
                <a:lnTo>
                  <a:pt x="247832" y="729333"/>
                </a:lnTo>
                <a:lnTo>
                  <a:pt x="249078" y="698271"/>
                </a:lnTo>
                <a:close/>
                <a:moveTo>
                  <a:pt x="658810" y="601358"/>
                </a:moveTo>
                <a:lnTo>
                  <a:pt x="648847" y="673422"/>
                </a:lnTo>
                <a:lnTo>
                  <a:pt x="877998" y="673422"/>
                </a:lnTo>
                <a:lnTo>
                  <a:pt x="838146" y="601358"/>
                </a:lnTo>
                <a:close/>
                <a:moveTo>
                  <a:pt x="417205" y="559114"/>
                </a:moveTo>
                <a:cubicBezTo>
                  <a:pt x="394788" y="565326"/>
                  <a:pt x="379843" y="577751"/>
                  <a:pt x="379843" y="588933"/>
                </a:cubicBezTo>
                <a:cubicBezTo>
                  <a:pt x="379843" y="606328"/>
                  <a:pt x="414714" y="624965"/>
                  <a:pt x="459548" y="624965"/>
                </a:cubicBezTo>
                <a:cubicBezTo>
                  <a:pt x="506873" y="624965"/>
                  <a:pt x="540498" y="606328"/>
                  <a:pt x="540498" y="588933"/>
                </a:cubicBezTo>
                <a:cubicBezTo>
                  <a:pt x="540498" y="577751"/>
                  <a:pt x="525554" y="565326"/>
                  <a:pt x="503137" y="559114"/>
                </a:cubicBezTo>
                <a:cubicBezTo>
                  <a:pt x="495664" y="570296"/>
                  <a:pt x="488192" y="580236"/>
                  <a:pt x="481965" y="590176"/>
                </a:cubicBezTo>
                <a:cubicBezTo>
                  <a:pt x="476984" y="596388"/>
                  <a:pt x="469511" y="601358"/>
                  <a:pt x="459548" y="601358"/>
                </a:cubicBezTo>
                <a:cubicBezTo>
                  <a:pt x="452076" y="601358"/>
                  <a:pt x="443358" y="596388"/>
                  <a:pt x="438377" y="590176"/>
                </a:cubicBezTo>
                <a:cubicBezTo>
                  <a:pt x="432150" y="580236"/>
                  <a:pt x="424677" y="570296"/>
                  <a:pt x="417205" y="559114"/>
                </a:cubicBezTo>
                <a:close/>
                <a:moveTo>
                  <a:pt x="670019" y="511900"/>
                </a:moveTo>
                <a:lnTo>
                  <a:pt x="661301" y="577751"/>
                </a:lnTo>
                <a:lnTo>
                  <a:pt x="825692" y="577751"/>
                </a:lnTo>
                <a:lnTo>
                  <a:pt x="789576" y="511900"/>
                </a:lnTo>
                <a:close/>
                <a:moveTo>
                  <a:pt x="281458" y="511900"/>
                </a:moveTo>
                <a:lnTo>
                  <a:pt x="273985" y="673422"/>
                </a:lnTo>
                <a:lnTo>
                  <a:pt x="625185" y="673422"/>
                </a:lnTo>
                <a:lnTo>
                  <a:pt x="645111" y="511900"/>
                </a:lnTo>
                <a:lnTo>
                  <a:pt x="534271" y="511900"/>
                </a:lnTo>
                <a:cubicBezTo>
                  <a:pt x="529290" y="521840"/>
                  <a:pt x="523063" y="530537"/>
                  <a:pt x="516836" y="537992"/>
                </a:cubicBezTo>
                <a:cubicBezTo>
                  <a:pt x="546725" y="549174"/>
                  <a:pt x="565406" y="567811"/>
                  <a:pt x="565406" y="588933"/>
                </a:cubicBezTo>
                <a:cubicBezTo>
                  <a:pt x="565406" y="622480"/>
                  <a:pt x="518081" y="648572"/>
                  <a:pt x="459548" y="648572"/>
                </a:cubicBezTo>
                <a:cubicBezTo>
                  <a:pt x="401015" y="648572"/>
                  <a:pt x="356181" y="622480"/>
                  <a:pt x="356181" y="588933"/>
                </a:cubicBezTo>
                <a:cubicBezTo>
                  <a:pt x="356181" y="567811"/>
                  <a:pt x="373616" y="549174"/>
                  <a:pt x="403506" y="539234"/>
                </a:cubicBezTo>
                <a:cubicBezTo>
                  <a:pt x="397279" y="530537"/>
                  <a:pt x="392297" y="521840"/>
                  <a:pt x="386070" y="511900"/>
                </a:cubicBezTo>
                <a:close/>
                <a:moveTo>
                  <a:pt x="130766" y="511900"/>
                </a:moveTo>
                <a:lnTo>
                  <a:pt x="42343" y="673422"/>
                </a:lnTo>
                <a:lnTo>
                  <a:pt x="250323" y="673422"/>
                </a:lnTo>
                <a:lnTo>
                  <a:pt x="259041" y="511900"/>
                </a:lnTo>
                <a:close/>
                <a:moveTo>
                  <a:pt x="675000" y="459716"/>
                </a:moveTo>
                <a:lnTo>
                  <a:pt x="672509" y="488293"/>
                </a:lnTo>
                <a:lnTo>
                  <a:pt x="777122" y="488293"/>
                </a:lnTo>
                <a:lnTo>
                  <a:pt x="765913" y="468413"/>
                </a:lnTo>
                <a:cubicBezTo>
                  <a:pt x="763423" y="463443"/>
                  <a:pt x="757196" y="459716"/>
                  <a:pt x="750969" y="459716"/>
                </a:cubicBezTo>
                <a:close/>
                <a:moveTo>
                  <a:pt x="567897" y="459716"/>
                </a:moveTo>
                <a:cubicBezTo>
                  <a:pt x="561670" y="469656"/>
                  <a:pt x="556688" y="478353"/>
                  <a:pt x="550461" y="488293"/>
                </a:cubicBezTo>
                <a:lnTo>
                  <a:pt x="647602" y="488293"/>
                </a:lnTo>
                <a:lnTo>
                  <a:pt x="652583" y="459716"/>
                </a:lnTo>
                <a:close/>
                <a:moveTo>
                  <a:pt x="285194" y="459716"/>
                </a:moveTo>
                <a:lnTo>
                  <a:pt x="283949" y="488293"/>
                </a:lnTo>
                <a:lnTo>
                  <a:pt x="371126" y="488293"/>
                </a:lnTo>
                <a:cubicBezTo>
                  <a:pt x="364899" y="478353"/>
                  <a:pt x="358672" y="469656"/>
                  <a:pt x="352445" y="459716"/>
                </a:cubicBezTo>
                <a:close/>
                <a:moveTo>
                  <a:pt x="169373" y="459716"/>
                </a:moveTo>
                <a:cubicBezTo>
                  <a:pt x="163146" y="459716"/>
                  <a:pt x="158164" y="463443"/>
                  <a:pt x="154428" y="468413"/>
                </a:cubicBezTo>
                <a:lnTo>
                  <a:pt x="143220" y="488293"/>
                </a:lnTo>
                <a:lnTo>
                  <a:pt x="259041" y="488293"/>
                </a:lnTo>
                <a:lnTo>
                  <a:pt x="260286" y="459716"/>
                </a:lnTo>
                <a:close/>
                <a:moveTo>
                  <a:pt x="427951" y="213518"/>
                </a:moveTo>
                <a:lnTo>
                  <a:pt x="427951" y="274154"/>
                </a:lnTo>
                <a:lnTo>
                  <a:pt x="488158" y="274154"/>
                </a:lnTo>
                <a:lnTo>
                  <a:pt x="488158" y="213518"/>
                </a:lnTo>
                <a:close/>
                <a:moveTo>
                  <a:pt x="427951" y="197752"/>
                </a:moveTo>
                <a:lnTo>
                  <a:pt x="488158" y="197752"/>
                </a:lnTo>
                <a:cubicBezTo>
                  <a:pt x="496759" y="197752"/>
                  <a:pt x="504132" y="205028"/>
                  <a:pt x="504132" y="213518"/>
                </a:cubicBezTo>
                <a:lnTo>
                  <a:pt x="504132" y="282643"/>
                </a:lnTo>
                <a:cubicBezTo>
                  <a:pt x="504132" y="287494"/>
                  <a:pt x="500445" y="289920"/>
                  <a:pt x="496759" y="289920"/>
                </a:cubicBezTo>
                <a:lnTo>
                  <a:pt x="420578" y="289920"/>
                </a:lnTo>
                <a:cubicBezTo>
                  <a:pt x="415663" y="289920"/>
                  <a:pt x="411977" y="287494"/>
                  <a:pt x="411977" y="282643"/>
                </a:cubicBezTo>
                <a:lnTo>
                  <a:pt x="411977" y="213518"/>
                </a:lnTo>
                <a:cubicBezTo>
                  <a:pt x="411977" y="205028"/>
                  <a:pt x="419350" y="197752"/>
                  <a:pt x="427951" y="197752"/>
                </a:cubicBezTo>
                <a:close/>
                <a:moveTo>
                  <a:pt x="515098" y="103948"/>
                </a:moveTo>
                <a:lnTo>
                  <a:pt x="515098" y="132359"/>
                </a:lnTo>
                <a:cubicBezTo>
                  <a:pt x="515098" y="134829"/>
                  <a:pt x="513850" y="138535"/>
                  <a:pt x="511353" y="139770"/>
                </a:cubicBezTo>
                <a:cubicBezTo>
                  <a:pt x="508856" y="141006"/>
                  <a:pt x="505111" y="139770"/>
                  <a:pt x="502614" y="138535"/>
                </a:cubicBezTo>
                <a:lnTo>
                  <a:pt x="462665" y="113830"/>
                </a:lnTo>
                <a:cubicBezTo>
                  <a:pt x="461416" y="112594"/>
                  <a:pt x="458919" y="112594"/>
                  <a:pt x="456423" y="113830"/>
                </a:cubicBezTo>
                <a:lnTo>
                  <a:pt x="349059" y="189181"/>
                </a:lnTo>
                <a:lnTo>
                  <a:pt x="364040" y="189181"/>
                </a:lnTo>
                <a:cubicBezTo>
                  <a:pt x="367785" y="189181"/>
                  <a:pt x="372779" y="191652"/>
                  <a:pt x="372779" y="196593"/>
                </a:cubicBezTo>
                <a:lnTo>
                  <a:pt x="372779" y="326296"/>
                </a:lnTo>
                <a:cubicBezTo>
                  <a:pt x="372779" y="328766"/>
                  <a:pt x="372779" y="328766"/>
                  <a:pt x="374027" y="328766"/>
                </a:cubicBezTo>
                <a:lnTo>
                  <a:pt x="547557" y="328766"/>
                </a:lnTo>
                <a:cubicBezTo>
                  <a:pt x="547557" y="328766"/>
                  <a:pt x="548806" y="328766"/>
                  <a:pt x="548806" y="326296"/>
                </a:cubicBezTo>
                <a:lnTo>
                  <a:pt x="548806" y="196593"/>
                </a:lnTo>
                <a:cubicBezTo>
                  <a:pt x="548806" y="194122"/>
                  <a:pt x="548806" y="191652"/>
                  <a:pt x="551302" y="190416"/>
                </a:cubicBezTo>
                <a:cubicBezTo>
                  <a:pt x="552551" y="189181"/>
                  <a:pt x="555048" y="187946"/>
                  <a:pt x="556296" y="187946"/>
                </a:cubicBezTo>
                <a:lnTo>
                  <a:pt x="575022" y="187946"/>
                </a:lnTo>
                <a:lnTo>
                  <a:pt x="542563" y="163240"/>
                </a:lnTo>
                <a:cubicBezTo>
                  <a:pt x="540067" y="162005"/>
                  <a:pt x="538818" y="159535"/>
                  <a:pt x="538818" y="158299"/>
                </a:cubicBezTo>
                <a:lnTo>
                  <a:pt x="538818" y="103948"/>
                </a:lnTo>
                <a:close/>
                <a:moveTo>
                  <a:pt x="507608" y="87889"/>
                </a:moveTo>
                <a:lnTo>
                  <a:pt x="545060" y="87889"/>
                </a:lnTo>
                <a:cubicBezTo>
                  <a:pt x="550054" y="87889"/>
                  <a:pt x="555048" y="91595"/>
                  <a:pt x="555048" y="97771"/>
                </a:cubicBezTo>
                <a:lnTo>
                  <a:pt x="555048" y="153358"/>
                </a:lnTo>
                <a:lnTo>
                  <a:pt x="592500" y="181769"/>
                </a:lnTo>
                <a:cubicBezTo>
                  <a:pt x="596245" y="184240"/>
                  <a:pt x="597494" y="190416"/>
                  <a:pt x="596245" y="195357"/>
                </a:cubicBezTo>
                <a:cubicBezTo>
                  <a:pt x="594997" y="200299"/>
                  <a:pt x="590003" y="204004"/>
                  <a:pt x="583761" y="204004"/>
                </a:cubicBezTo>
                <a:lnTo>
                  <a:pt x="565035" y="204004"/>
                </a:lnTo>
                <a:lnTo>
                  <a:pt x="565035" y="326296"/>
                </a:lnTo>
                <a:cubicBezTo>
                  <a:pt x="565035" y="337413"/>
                  <a:pt x="557544" y="344825"/>
                  <a:pt x="547557" y="344825"/>
                </a:cubicBezTo>
                <a:lnTo>
                  <a:pt x="374027" y="344825"/>
                </a:lnTo>
                <a:cubicBezTo>
                  <a:pt x="364040" y="344825"/>
                  <a:pt x="356549" y="337413"/>
                  <a:pt x="356549" y="326296"/>
                </a:cubicBezTo>
                <a:lnTo>
                  <a:pt x="356549" y="204004"/>
                </a:lnTo>
                <a:lnTo>
                  <a:pt x="337823" y="204004"/>
                </a:lnTo>
                <a:cubicBezTo>
                  <a:pt x="332829" y="204004"/>
                  <a:pt x="326587" y="200299"/>
                  <a:pt x="325339" y="195357"/>
                </a:cubicBezTo>
                <a:cubicBezTo>
                  <a:pt x="324090" y="190416"/>
                  <a:pt x="325339" y="184240"/>
                  <a:pt x="330332" y="181769"/>
                </a:cubicBezTo>
                <a:lnTo>
                  <a:pt x="448932" y="101477"/>
                </a:lnTo>
                <a:cubicBezTo>
                  <a:pt x="456423" y="96536"/>
                  <a:pt x="465161" y="96536"/>
                  <a:pt x="471404" y="100242"/>
                </a:cubicBezTo>
                <a:lnTo>
                  <a:pt x="498869" y="117536"/>
                </a:lnTo>
                <a:lnTo>
                  <a:pt x="498869" y="95301"/>
                </a:lnTo>
                <a:cubicBezTo>
                  <a:pt x="498869" y="91595"/>
                  <a:pt x="502614" y="87889"/>
                  <a:pt x="507608" y="87889"/>
                </a:cubicBezTo>
                <a:close/>
                <a:moveTo>
                  <a:pt x="459548" y="23607"/>
                </a:moveTo>
                <a:cubicBezTo>
                  <a:pt x="356181" y="23607"/>
                  <a:pt x="271495" y="108095"/>
                  <a:pt x="271495" y="212463"/>
                </a:cubicBezTo>
                <a:cubicBezTo>
                  <a:pt x="271495" y="284527"/>
                  <a:pt x="367389" y="447291"/>
                  <a:pt x="458303" y="576508"/>
                </a:cubicBezTo>
                <a:cubicBezTo>
                  <a:pt x="459548" y="577751"/>
                  <a:pt x="460794" y="577751"/>
                  <a:pt x="462039" y="576508"/>
                </a:cubicBezTo>
                <a:cubicBezTo>
                  <a:pt x="552952" y="447291"/>
                  <a:pt x="648847" y="284527"/>
                  <a:pt x="648847" y="212463"/>
                </a:cubicBezTo>
                <a:cubicBezTo>
                  <a:pt x="648847" y="108095"/>
                  <a:pt x="564161" y="23607"/>
                  <a:pt x="459548" y="23607"/>
                </a:cubicBezTo>
                <a:close/>
                <a:moveTo>
                  <a:pt x="459548" y="0"/>
                </a:moveTo>
                <a:cubicBezTo>
                  <a:pt x="577860" y="0"/>
                  <a:pt x="673755" y="94428"/>
                  <a:pt x="673755" y="212463"/>
                </a:cubicBezTo>
                <a:cubicBezTo>
                  <a:pt x="673755" y="265890"/>
                  <a:pt x="630166" y="354106"/>
                  <a:pt x="581596" y="434866"/>
                </a:cubicBezTo>
                <a:lnTo>
                  <a:pt x="750969" y="434866"/>
                </a:lnTo>
                <a:cubicBezTo>
                  <a:pt x="765913" y="434866"/>
                  <a:pt x="779613" y="443564"/>
                  <a:pt x="787085" y="457231"/>
                </a:cubicBezTo>
                <a:lnTo>
                  <a:pt x="915360" y="692059"/>
                </a:lnTo>
                <a:cubicBezTo>
                  <a:pt x="919096" y="699513"/>
                  <a:pt x="921587" y="706968"/>
                  <a:pt x="921587" y="714423"/>
                </a:cubicBezTo>
                <a:lnTo>
                  <a:pt x="921587" y="800154"/>
                </a:lnTo>
                <a:cubicBezTo>
                  <a:pt x="921587" y="818791"/>
                  <a:pt x="906642" y="833701"/>
                  <a:pt x="889207" y="833701"/>
                </a:cubicBezTo>
                <a:lnTo>
                  <a:pt x="31135" y="833701"/>
                </a:lnTo>
                <a:cubicBezTo>
                  <a:pt x="13699" y="833701"/>
                  <a:pt x="0" y="818791"/>
                  <a:pt x="0" y="800154"/>
                </a:cubicBezTo>
                <a:lnTo>
                  <a:pt x="0" y="714423"/>
                </a:lnTo>
                <a:cubicBezTo>
                  <a:pt x="0" y="706968"/>
                  <a:pt x="1246" y="699513"/>
                  <a:pt x="4982" y="692059"/>
                </a:cubicBezTo>
                <a:lnTo>
                  <a:pt x="133257" y="457231"/>
                </a:lnTo>
                <a:cubicBezTo>
                  <a:pt x="140729" y="443564"/>
                  <a:pt x="154428" y="434866"/>
                  <a:pt x="169373" y="434866"/>
                </a:cubicBezTo>
                <a:lnTo>
                  <a:pt x="338746" y="434866"/>
                </a:lnTo>
                <a:cubicBezTo>
                  <a:pt x="290175" y="354106"/>
                  <a:pt x="247832" y="265890"/>
                  <a:pt x="247832" y="212463"/>
                </a:cubicBezTo>
                <a:cubicBezTo>
                  <a:pt x="247832" y="94428"/>
                  <a:pt x="342482" y="0"/>
                  <a:pt x="45954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F6B0F-AEDF-9349-9CBC-95B45D92E0FB}"/>
              </a:ext>
            </a:extLst>
          </p:cNvPr>
          <p:cNvSpPr txBox="1"/>
          <p:nvPr/>
        </p:nvSpPr>
        <p:spPr>
          <a:xfrm>
            <a:off x="2232508" y="1052984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734E0-8F1C-3D43-AD38-1961F6C34F42}"/>
              </a:ext>
            </a:extLst>
          </p:cNvPr>
          <p:cNvSpPr txBox="1"/>
          <p:nvPr/>
        </p:nvSpPr>
        <p:spPr>
          <a:xfrm>
            <a:off x="2232508" y="1118817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57981-D679-FA4F-97AB-37F188D9AB66}"/>
              </a:ext>
            </a:extLst>
          </p:cNvPr>
          <p:cNvSpPr txBox="1"/>
          <p:nvPr/>
        </p:nvSpPr>
        <p:spPr>
          <a:xfrm>
            <a:off x="7337168" y="1052984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9351A-0757-6941-8FE4-0818923149A7}"/>
              </a:ext>
            </a:extLst>
          </p:cNvPr>
          <p:cNvSpPr txBox="1"/>
          <p:nvPr/>
        </p:nvSpPr>
        <p:spPr>
          <a:xfrm>
            <a:off x="7337168" y="1118817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55309-C2ED-C649-9486-9DA7D8C57FAF}"/>
              </a:ext>
            </a:extLst>
          </p:cNvPr>
          <p:cNvSpPr txBox="1"/>
          <p:nvPr/>
        </p:nvSpPr>
        <p:spPr>
          <a:xfrm>
            <a:off x="12454938" y="1052984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FBCF4-AF70-AA4D-A1E5-B54F0B88EF52}"/>
              </a:ext>
            </a:extLst>
          </p:cNvPr>
          <p:cNvSpPr txBox="1"/>
          <p:nvPr/>
        </p:nvSpPr>
        <p:spPr>
          <a:xfrm>
            <a:off x="12454938" y="1118817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0F75C-DE28-B248-8D9F-70EAB55DED90}"/>
              </a:ext>
            </a:extLst>
          </p:cNvPr>
          <p:cNvSpPr txBox="1"/>
          <p:nvPr/>
        </p:nvSpPr>
        <p:spPr>
          <a:xfrm>
            <a:off x="17563828" y="10529843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54E93-B1FB-AC4F-93FC-8A8E2B3404FD}"/>
              </a:ext>
            </a:extLst>
          </p:cNvPr>
          <p:cNvSpPr txBox="1"/>
          <p:nvPr/>
        </p:nvSpPr>
        <p:spPr>
          <a:xfrm>
            <a:off x="17563828" y="11188173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24F41-2212-EF41-B93F-00F93F595B2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97A88-7BB6-6D49-B669-8AD740E2AA6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71">
            <a:extLst>
              <a:ext uri="{FF2B5EF4-FFF2-40B4-BE49-F238E27FC236}">
                <a16:creationId xmlns:a16="http://schemas.microsoft.com/office/drawing/2014/main" id="{9B9A12D8-B77C-844B-8AB7-1D5C77EB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02" y="3842321"/>
            <a:ext cx="3010190" cy="6218127"/>
          </a:xfrm>
          <a:custGeom>
            <a:avLst/>
            <a:gdLst>
              <a:gd name="T0" fmla="*/ 1207 w 2415"/>
              <a:gd name="T1" fmla="*/ 0 h 4994"/>
              <a:gd name="T2" fmla="*/ 1207 w 2415"/>
              <a:gd name="T3" fmla="*/ 0 h 4994"/>
              <a:gd name="T4" fmla="*/ 1207 w 2415"/>
              <a:gd name="T5" fmla="*/ 0 h 4994"/>
              <a:gd name="T6" fmla="*/ 0 w 2415"/>
              <a:gd name="T7" fmla="*/ 1206 h 4994"/>
              <a:gd name="T8" fmla="*/ 0 w 2415"/>
              <a:gd name="T9" fmla="*/ 4280 h 4994"/>
              <a:gd name="T10" fmla="*/ 604 w 2415"/>
              <a:gd name="T11" fmla="*/ 4662 h 4994"/>
              <a:gd name="T12" fmla="*/ 1000 w 2415"/>
              <a:gd name="T13" fmla="*/ 4914 h 4994"/>
              <a:gd name="T14" fmla="*/ 1000 w 2415"/>
              <a:gd name="T15" fmla="*/ 4914 h 4994"/>
              <a:gd name="T16" fmla="*/ 1414 w 2415"/>
              <a:gd name="T17" fmla="*/ 4914 h 4994"/>
              <a:gd name="T18" fmla="*/ 1811 w 2415"/>
              <a:gd name="T19" fmla="*/ 4662 h 4994"/>
              <a:gd name="T20" fmla="*/ 2414 w 2415"/>
              <a:gd name="T21" fmla="*/ 4280 h 4994"/>
              <a:gd name="T22" fmla="*/ 2414 w 2415"/>
              <a:gd name="T23" fmla="*/ 1206 h 4994"/>
              <a:gd name="T24" fmla="*/ 2414 w 2415"/>
              <a:gd name="T25" fmla="*/ 1206 h 4994"/>
              <a:gd name="T26" fmla="*/ 1207 w 2415"/>
              <a:gd name="T27" fmla="*/ 0 h 4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5" h="4994">
                <a:moveTo>
                  <a:pt x="1207" y="0"/>
                </a:moveTo>
                <a:lnTo>
                  <a:pt x="1207" y="0"/>
                </a:lnTo>
                <a:lnTo>
                  <a:pt x="1207" y="0"/>
                </a:lnTo>
                <a:cubicBezTo>
                  <a:pt x="544" y="0"/>
                  <a:pt x="0" y="543"/>
                  <a:pt x="0" y="1206"/>
                </a:cubicBezTo>
                <a:lnTo>
                  <a:pt x="0" y="4280"/>
                </a:lnTo>
                <a:lnTo>
                  <a:pt x="604" y="4662"/>
                </a:lnTo>
                <a:lnTo>
                  <a:pt x="1000" y="4914"/>
                </a:lnTo>
                <a:lnTo>
                  <a:pt x="1000" y="4914"/>
                </a:lnTo>
                <a:cubicBezTo>
                  <a:pt x="1126" y="4993"/>
                  <a:pt x="1288" y="4993"/>
                  <a:pt x="1414" y="4914"/>
                </a:cubicBezTo>
                <a:lnTo>
                  <a:pt x="1811" y="4662"/>
                </a:lnTo>
                <a:lnTo>
                  <a:pt x="2414" y="4280"/>
                </a:lnTo>
                <a:lnTo>
                  <a:pt x="2414" y="1206"/>
                </a:lnTo>
                <a:lnTo>
                  <a:pt x="2414" y="1206"/>
                </a:lnTo>
                <a:cubicBezTo>
                  <a:pt x="2414" y="543"/>
                  <a:pt x="1871" y="0"/>
                  <a:pt x="12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43">
            <a:extLst>
              <a:ext uri="{FF2B5EF4-FFF2-40B4-BE49-F238E27FC236}">
                <a16:creationId xmlns:a16="http://schemas.microsoft.com/office/drawing/2014/main" id="{5306E250-3B0D-0E41-A77A-F352D2AB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20" y="4084017"/>
            <a:ext cx="2554266" cy="2554265"/>
          </a:xfrm>
          <a:custGeom>
            <a:avLst/>
            <a:gdLst>
              <a:gd name="T0" fmla="*/ 2049 w 2050"/>
              <a:gd name="T1" fmla="*/ 1024 h 2049"/>
              <a:gd name="T2" fmla="*/ 2049 w 2050"/>
              <a:gd name="T3" fmla="*/ 1024 h 2049"/>
              <a:gd name="T4" fmla="*/ 1024 w 2050"/>
              <a:gd name="T5" fmla="*/ 2048 h 2049"/>
              <a:gd name="T6" fmla="*/ 1024 w 2050"/>
              <a:gd name="T7" fmla="*/ 2048 h 2049"/>
              <a:gd name="T8" fmla="*/ 0 w 2050"/>
              <a:gd name="T9" fmla="*/ 1024 h 2049"/>
              <a:gd name="T10" fmla="*/ 0 w 2050"/>
              <a:gd name="T11" fmla="*/ 1024 h 2049"/>
              <a:gd name="T12" fmla="*/ 1024 w 2050"/>
              <a:gd name="T13" fmla="*/ 0 h 2049"/>
              <a:gd name="T14" fmla="*/ 1024 w 2050"/>
              <a:gd name="T15" fmla="*/ 0 h 2049"/>
              <a:gd name="T16" fmla="*/ 2049 w 2050"/>
              <a:gd name="T17" fmla="*/ 1024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0" h="2049">
                <a:moveTo>
                  <a:pt x="2049" y="1024"/>
                </a:moveTo>
                <a:lnTo>
                  <a:pt x="2049" y="1024"/>
                </a:lnTo>
                <a:cubicBezTo>
                  <a:pt x="2049" y="1589"/>
                  <a:pt x="1590" y="2048"/>
                  <a:pt x="1024" y="2048"/>
                </a:cubicBezTo>
                <a:lnTo>
                  <a:pt x="1024" y="2048"/>
                </a:lnTo>
                <a:cubicBezTo>
                  <a:pt x="459" y="2048"/>
                  <a:pt x="0" y="1589"/>
                  <a:pt x="0" y="1024"/>
                </a:cubicBezTo>
                <a:lnTo>
                  <a:pt x="0" y="1024"/>
                </a:lnTo>
                <a:cubicBezTo>
                  <a:pt x="0" y="458"/>
                  <a:pt x="459" y="0"/>
                  <a:pt x="1024" y="0"/>
                </a:cubicBezTo>
                <a:lnTo>
                  <a:pt x="1024" y="0"/>
                </a:lnTo>
                <a:cubicBezTo>
                  <a:pt x="1590" y="0"/>
                  <a:pt x="2049" y="458"/>
                  <a:pt x="2049" y="10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44">
            <a:extLst>
              <a:ext uri="{FF2B5EF4-FFF2-40B4-BE49-F238E27FC236}">
                <a16:creationId xmlns:a16="http://schemas.microsoft.com/office/drawing/2014/main" id="{0B7D1CD4-80E3-8440-99EF-41E211FB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66" y="3842321"/>
            <a:ext cx="3004698" cy="6218127"/>
          </a:xfrm>
          <a:custGeom>
            <a:avLst/>
            <a:gdLst>
              <a:gd name="T0" fmla="*/ 1206 w 2413"/>
              <a:gd name="T1" fmla="*/ 0 h 4994"/>
              <a:gd name="T2" fmla="*/ 1206 w 2413"/>
              <a:gd name="T3" fmla="*/ 0 h 4994"/>
              <a:gd name="T4" fmla="*/ 1206 w 2413"/>
              <a:gd name="T5" fmla="*/ 0 h 4994"/>
              <a:gd name="T6" fmla="*/ 0 w 2413"/>
              <a:gd name="T7" fmla="*/ 1206 h 4994"/>
              <a:gd name="T8" fmla="*/ 0 w 2413"/>
              <a:gd name="T9" fmla="*/ 4280 h 4994"/>
              <a:gd name="T10" fmla="*/ 603 w 2413"/>
              <a:gd name="T11" fmla="*/ 4662 h 4994"/>
              <a:gd name="T12" fmla="*/ 999 w 2413"/>
              <a:gd name="T13" fmla="*/ 4914 h 4994"/>
              <a:gd name="T14" fmla="*/ 999 w 2413"/>
              <a:gd name="T15" fmla="*/ 4914 h 4994"/>
              <a:gd name="T16" fmla="*/ 1413 w 2413"/>
              <a:gd name="T17" fmla="*/ 4914 h 4994"/>
              <a:gd name="T18" fmla="*/ 1809 w 2413"/>
              <a:gd name="T19" fmla="*/ 4662 h 4994"/>
              <a:gd name="T20" fmla="*/ 2412 w 2413"/>
              <a:gd name="T21" fmla="*/ 4280 h 4994"/>
              <a:gd name="T22" fmla="*/ 2412 w 2413"/>
              <a:gd name="T23" fmla="*/ 1206 h 4994"/>
              <a:gd name="T24" fmla="*/ 2412 w 2413"/>
              <a:gd name="T25" fmla="*/ 1206 h 4994"/>
              <a:gd name="T26" fmla="*/ 1206 w 2413"/>
              <a:gd name="T27" fmla="*/ 0 h 4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3" h="4994">
                <a:moveTo>
                  <a:pt x="1206" y="0"/>
                </a:moveTo>
                <a:lnTo>
                  <a:pt x="1206" y="0"/>
                </a:lnTo>
                <a:lnTo>
                  <a:pt x="1206" y="0"/>
                </a:lnTo>
                <a:cubicBezTo>
                  <a:pt x="543" y="0"/>
                  <a:pt x="0" y="543"/>
                  <a:pt x="0" y="1206"/>
                </a:cubicBezTo>
                <a:lnTo>
                  <a:pt x="0" y="4280"/>
                </a:lnTo>
                <a:lnTo>
                  <a:pt x="603" y="4662"/>
                </a:lnTo>
                <a:lnTo>
                  <a:pt x="999" y="4914"/>
                </a:lnTo>
                <a:lnTo>
                  <a:pt x="999" y="4914"/>
                </a:lnTo>
                <a:cubicBezTo>
                  <a:pt x="1126" y="4993"/>
                  <a:pt x="1286" y="4993"/>
                  <a:pt x="1413" y="4914"/>
                </a:cubicBezTo>
                <a:lnTo>
                  <a:pt x="1809" y="4662"/>
                </a:lnTo>
                <a:lnTo>
                  <a:pt x="2412" y="4280"/>
                </a:lnTo>
                <a:lnTo>
                  <a:pt x="2412" y="1206"/>
                </a:lnTo>
                <a:lnTo>
                  <a:pt x="2412" y="1206"/>
                </a:lnTo>
                <a:cubicBezTo>
                  <a:pt x="2412" y="543"/>
                  <a:pt x="1870" y="0"/>
                  <a:pt x="12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92C6E52-68C1-974F-A73C-171FF4BB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73" y="4084017"/>
            <a:ext cx="2554269" cy="2554265"/>
          </a:xfrm>
          <a:custGeom>
            <a:avLst/>
            <a:gdLst>
              <a:gd name="T0" fmla="*/ 2048 w 2049"/>
              <a:gd name="T1" fmla="*/ 1024 h 2049"/>
              <a:gd name="T2" fmla="*/ 2048 w 2049"/>
              <a:gd name="T3" fmla="*/ 1024 h 2049"/>
              <a:gd name="T4" fmla="*/ 1024 w 2049"/>
              <a:gd name="T5" fmla="*/ 2048 h 2049"/>
              <a:gd name="T6" fmla="*/ 1024 w 2049"/>
              <a:gd name="T7" fmla="*/ 2048 h 2049"/>
              <a:gd name="T8" fmla="*/ 0 w 2049"/>
              <a:gd name="T9" fmla="*/ 1024 h 2049"/>
              <a:gd name="T10" fmla="*/ 0 w 2049"/>
              <a:gd name="T11" fmla="*/ 1024 h 2049"/>
              <a:gd name="T12" fmla="*/ 1024 w 2049"/>
              <a:gd name="T13" fmla="*/ 0 h 2049"/>
              <a:gd name="T14" fmla="*/ 1024 w 2049"/>
              <a:gd name="T15" fmla="*/ 0 h 2049"/>
              <a:gd name="T16" fmla="*/ 2048 w 2049"/>
              <a:gd name="T17" fmla="*/ 1024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9" h="2049">
                <a:moveTo>
                  <a:pt x="2048" y="1024"/>
                </a:moveTo>
                <a:lnTo>
                  <a:pt x="2048" y="1024"/>
                </a:lnTo>
                <a:cubicBezTo>
                  <a:pt x="2048" y="1589"/>
                  <a:pt x="1590" y="2048"/>
                  <a:pt x="1024" y="2048"/>
                </a:cubicBezTo>
                <a:lnTo>
                  <a:pt x="1024" y="2048"/>
                </a:lnTo>
                <a:cubicBezTo>
                  <a:pt x="459" y="2048"/>
                  <a:pt x="0" y="1589"/>
                  <a:pt x="0" y="1024"/>
                </a:cubicBezTo>
                <a:lnTo>
                  <a:pt x="0" y="1024"/>
                </a:lnTo>
                <a:cubicBezTo>
                  <a:pt x="0" y="458"/>
                  <a:pt x="459" y="0"/>
                  <a:pt x="1024" y="0"/>
                </a:cubicBezTo>
                <a:lnTo>
                  <a:pt x="1024" y="0"/>
                </a:lnTo>
                <a:cubicBezTo>
                  <a:pt x="1590" y="0"/>
                  <a:pt x="2048" y="458"/>
                  <a:pt x="2048" y="10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17">
            <a:extLst>
              <a:ext uri="{FF2B5EF4-FFF2-40B4-BE49-F238E27FC236}">
                <a16:creationId xmlns:a16="http://schemas.microsoft.com/office/drawing/2014/main" id="{3B9572F1-FCBF-734C-99FF-5B98D303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29" y="3842321"/>
            <a:ext cx="3004698" cy="6218127"/>
          </a:xfrm>
          <a:custGeom>
            <a:avLst/>
            <a:gdLst>
              <a:gd name="T0" fmla="*/ 1206 w 2413"/>
              <a:gd name="T1" fmla="*/ 0 h 4994"/>
              <a:gd name="T2" fmla="*/ 1206 w 2413"/>
              <a:gd name="T3" fmla="*/ 0 h 4994"/>
              <a:gd name="T4" fmla="*/ 1206 w 2413"/>
              <a:gd name="T5" fmla="*/ 0 h 4994"/>
              <a:gd name="T6" fmla="*/ 0 w 2413"/>
              <a:gd name="T7" fmla="*/ 1206 h 4994"/>
              <a:gd name="T8" fmla="*/ 0 w 2413"/>
              <a:gd name="T9" fmla="*/ 4280 h 4994"/>
              <a:gd name="T10" fmla="*/ 603 w 2413"/>
              <a:gd name="T11" fmla="*/ 4662 h 4994"/>
              <a:gd name="T12" fmla="*/ 999 w 2413"/>
              <a:gd name="T13" fmla="*/ 4914 h 4994"/>
              <a:gd name="T14" fmla="*/ 999 w 2413"/>
              <a:gd name="T15" fmla="*/ 4914 h 4994"/>
              <a:gd name="T16" fmla="*/ 1412 w 2413"/>
              <a:gd name="T17" fmla="*/ 4914 h 4994"/>
              <a:gd name="T18" fmla="*/ 1808 w 2413"/>
              <a:gd name="T19" fmla="*/ 4662 h 4994"/>
              <a:gd name="T20" fmla="*/ 2412 w 2413"/>
              <a:gd name="T21" fmla="*/ 4280 h 4994"/>
              <a:gd name="T22" fmla="*/ 2412 w 2413"/>
              <a:gd name="T23" fmla="*/ 1206 h 4994"/>
              <a:gd name="T24" fmla="*/ 2412 w 2413"/>
              <a:gd name="T25" fmla="*/ 1206 h 4994"/>
              <a:gd name="T26" fmla="*/ 1206 w 2413"/>
              <a:gd name="T27" fmla="*/ 0 h 4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3" h="4994">
                <a:moveTo>
                  <a:pt x="1206" y="0"/>
                </a:moveTo>
                <a:lnTo>
                  <a:pt x="1206" y="0"/>
                </a:lnTo>
                <a:lnTo>
                  <a:pt x="1206" y="0"/>
                </a:lnTo>
                <a:cubicBezTo>
                  <a:pt x="542" y="0"/>
                  <a:pt x="0" y="543"/>
                  <a:pt x="0" y="1206"/>
                </a:cubicBezTo>
                <a:lnTo>
                  <a:pt x="0" y="4280"/>
                </a:lnTo>
                <a:lnTo>
                  <a:pt x="603" y="4662"/>
                </a:lnTo>
                <a:lnTo>
                  <a:pt x="999" y="4914"/>
                </a:lnTo>
                <a:lnTo>
                  <a:pt x="999" y="4914"/>
                </a:lnTo>
                <a:cubicBezTo>
                  <a:pt x="1125" y="4993"/>
                  <a:pt x="1286" y="4993"/>
                  <a:pt x="1412" y="4914"/>
                </a:cubicBezTo>
                <a:lnTo>
                  <a:pt x="1808" y="4662"/>
                </a:lnTo>
                <a:lnTo>
                  <a:pt x="2412" y="4280"/>
                </a:lnTo>
                <a:lnTo>
                  <a:pt x="2412" y="1206"/>
                </a:lnTo>
                <a:lnTo>
                  <a:pt x="2412" y="1206"/>
                </a:lnTo>
                <a:cubicBezTo>
                  <a:pt x="2412" y="543"/>
                  <a:pt x="1869" y="0"/>
                  <a:pt x="12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89">
            <a:extLst>
              <a:ext uri="{FF2B5EF4-FFF2-40B4-BE49-F238E27FC236}">
                <a16:creationId xmlns:a16="http://schemas.microsoft.com/office/drawing/2014/main" id="{BC7FAE29-6979-0E4B-AD61-864475BD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434" y="4084017"/>
            <a:ext cx="2548773" cy="2554265"/>
          </a:xfrm>
          <a:custGeom>
            <a:avLst/>
            <a:gdLst>
              <a:gd name="T0" fmla="*/ 2047 w 2048"/>
              <a:gd name="T1" fmla="*/ 1024 h 2049"/>
              <a:gd name="T2" fmla="*/ 2047 w 2048"/>
              <a:gd name="T3" fmla="*/ 1024 h 2049"/>
              <a:gd name="T4" fmla="*/ 1024 w 2048"/>
              <a:gd name="T5" fmla="*/ 2048 h 2049"/>
              <a:gd name="T6" fmla="*/ 1024 w 2048"/>
              <a:gd name="T7" fmla="*/ 2048 h 2049"/>
              <a:gd name="T8" fmla="*/ 0 w 2048"/>
              <a:gd name="T9" fmla="*/ 1024 h 2049"/>
              <a:gd name="T10" fmla="*/ 0 w 2048"/>
              <a:gd name="T11" fmla="*/ 1024 h 2049"/>
              <a:gd name="T12" fmla="*/ 1024 w 2048"/>
              <a:gd name="T13" fmla="*/ 0 h 2049"/>
              <a:gd name="T14" fmla="*/ 1024 w 2048"/>
              <a:gd name="T15" fmla="*/ 0 h 2049"/>
              <a:gd name="T16" fmla="*/ 2047 w 2048"/>
              <a:gd name="T17" fmla="*/ 1024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2049">
                <a:moveTo>
                  <a:pt x="2047" y="1024"/>
                </a:moveTo>
                <a:lnTo>
                  <a:pt x="2047" y="1024"/>
                </a:lnTo>
                <a:cubicBezTo>
                  <a:pt x="2047" y="1589"/>
                  <a:pt x="1589" y="2048"/>
                  <a:pt x="1024" y="2048"/>
                </a:cubicBezTo>
                <a:lnTo>
                  <a:pt x="1024" y="2048"/>
                </a:lnTo>
                <a:cubicBezTo>
                  <a:pt x="458" y="2048"/>
                  <a:pt x="0" y="1589"/>
                  <a:pt x="0" y="1024"/>
                </a:cubicBezTo>
                <a:lnTo>
                  <a:pt x="0" y="1024"/>
                </a:lnTo>
                <a:cubicBezTo>
                  <a:pt x="0" y="458"/>
                  <a:pt x="458" y="0"/>
                  <a:pt x="1024" y="0"/>
                </a:cubicBezTo>
                <a:lnTo>
                  <a:pt x="1024" y="0"/>
                </a:lnTo>
                <a:cubicBezTo>
                  <a:pt x="1589" y="0"/>
                  <a:pt x="2047" y="458"/>
                  <a:pt x="2047" y="10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90">
            <a:extLst>
              <a:ext uri="{FF2B5EF4-FFF2-40B4-BE49-F238E27FC236}">
                <a16:creationId xmlns:a16="http://schemas.microsoft.com/office/drawing/2014/main" id="{B8D5971F-CD92-EC4C-AE37-829927D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291" y="3842321"/>
            <a:ext cx="3004698" cy="6218127"/>
          </a:xfrm>
          <a:custGeom>
            <a:avLst/>
            <a:gdLst>
              <a:gd name="T0" fmla="*/ 1206 w 2413"/>
              <a:gd name="T1" fmla="*/ 0 h 4994"/>
              <a:gd name="T2" fmla="*/ 1206 w 2413"/>
              <a:gd name="T3" fmla="*/ 0 h 4994"/>
              <a:gd name="T4" fmla="*/ 1206 w 2413"/>
              <a:gd name="T5" fmla="*/ 0 h 4994"/>
              <a:gd name="T6" fmla="*/ 0 w 2413"/>
              <a:gd name="T7" fmla="*/ 1206 h 4994"/>
              <a:gd name="T8" fmla="*/ 0 w 2413"/>
              <a:gd name="T9" fmla="*/ 4280 h 4994"/>
              <a:gd name="T10" fmla="*/ 603 w 2413"/>
              <a:gd name="T11" fmla="*/ 4662 h 4994"/>
              <a:gd name="T12" fmla="*/ 999 w 2413"/>
              <a:gd name="T13" fmla="*/ 4914 h 4994"/>
              <a:gd name="T14" fmla="*/ 999 w 2413"/>
              <a:gd name="T15" fmla="*/ 4914 h 4994"/>
              <a:gd name="T16" fmla="*/ 1413 w 2413"/>
              <a:gd name="T17" fmla="*/ 4914 h 4994"/>
              <a:gd name="T18" fmla="*/ 1809 w 2413"/>
              <a:gd name="T19" fmla="*/ 4662 h 4994"/>
              <a:gd name="T20" fmla="*/ 2412 w 2413"/>
              <a:gd name="T21" fmla="*/ 4280 h 4994"/>
              <a:gd name="T22" fmla="*/ 2412 w 2413"/>
              <a:gd name="T23" fmla="*/ 1206 h 4994"/>
              <a:gd name="T24" fmla="*/ 2412 w 2413"/>
              <a:gd name="T25" fmla="*/ 1206 h 4994"/>
              <a:gd name="T26" fmla="*/ 1206 w 2413"/>
              <a:gd name="T27" fmla="*/ 0 h 4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3" h="4994">
                <a:moveTo>
                  <a:pt x="1206" y="0"/>
                </a:moveTo>
                <a:lnTo>
                  <a:pt x="1206" y="0"/>
                </a:lnTo>
                <a:lnTo>
                  <a:pt x="1206" y="0"/>
                </a:lnTo>
                <a:cubicBezTo>
                  <a:pt x="542" y="0"/>
                  <a:pt x="0" y="543"/>
                  <a:pt x="0" y="1206"/>
                </a:cubicBezTo>
                <a:lnTo>
                  <a:pt x="0" y="4280"/>
                </a:lnTo>
                <a:lnTo>
                  <a:pt x="603" y="4662"/>
                </a:lnTo>
                <a:lnTo>
                  <a:pt x="999" y="4914"/>
                </a:lnTo>
                <a:lnTo>
                  <a:pt x="999" y="4914"/>
                </a:lnTo>
                <a:cubicBezTo>
                  <a:pt x="1126" y="4993"/>
                  <a:pt x="1287" y="4993"/>
                  <a:pt x="1413" y="4914"/>
                </a:cubicBezTo>
                <a:lnTo>
                  <a:pt x="1809" y="4662"/>
                </a:lnTo>
                <a:lnTo>
                  <a:pt x="2412" y="4280"/>
                </a:lnTo>
                <a:lnTo>
                  <a:pt x="2412" y="1206"/>
                </a:lnTo>
                <a:lnTo>
                  <a:pt x="2412" y="1206"/>
                </a:lnTo>
                <a:cubicBezTo>
                  <a:pt x="2412" y="543"/>
                  <a:pt x="1869" y="0"/>
                  <a:pt x="120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62">
            <a:extLst>
              <a:ext uri="{FF2B5EF4-FFF2-40B4-BE49-F238E27FC236}">
                <a16:creationId xmlns:a16="http://schemas.microsoft.com/office/drawing/2014/main" id="{0359B0BE-CFE9-7940-9CB6-8E4E8491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998" y="4084017"/>
            <a:ext cx="2554269" cy="2554265"/>
          </a:xfrm>
          <a:custGeom>
            <a:avLst/>
            <a:gdLst>
              <a:gd name="T0" fmla="*/ 2048 w 2049"/>
              <a:gd name="T1" fmla="*/ 1024 h 2049"/>
              <a:gd name="T2" fmla="*/ 2048 w 2049"/>
              <a:gd name="T3" fmla="*/ 1024 h 2049"/>
              <a:gd name="T4" fmla="*/ 1024 w 2049"/>
              <a:gd name="T5" fmla="*/ 2048 h 2049"/>
              <a:gd name="T6" fmla="*/ 1024 w 2049"/>
              <a:gd name="T7" fmla="*/ 2048 h 2049"/>
              <a:gd name="T8" fmla="*/ 0 w 2049"/>
              <a:gd name="T9" fmla="*/ 1024 h 2049"/>
              <a:gd name="T10" fmla="*/ 0 w 2049"/>
              <a:gd name="T11" fmla="*/ 1024 h 2049"/>
              <a:gd name="T12" fmla="*/ 1024 w 2049"/>
              <a:gd name="T13" fmla="*/ 0 h 2049"/>
              <a:gd name="T14" fmla="*/ 1024 w 2049"/>
              <a:gd name="T15" fmla="*/ 0 h 2049"/>
              <a:gd name="T16" fmla="*/ 2048 w 2049"/>
              <a:gd name="T17" fmla="*/ 1024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9" h="2049">
                <a:moveTo>
                  <a:pt x="2048" y="1024"/>
                </a:moveTo>
                <a:lnTo>
                  <a:pt x="2048" y="1024"/>
                </a:lnTo>
                <a:cubicBezTo>
                  <a:pt x="2048" y="1589"/>
                  <a:pt x="1589" y="2048"/>
                  <a:pt x="1024" y="2048"/>
                </a:cubicBezTo>
                <a:lnTo>
                  <a:pt x="1024" y="2048"/>
                </a:lnTo>
                <a:cubicBezTo>
                  <a:pt x="459" y="2048"/>
                  <a:pt x="0" y="1589"/>
                  <a:pt x="0" y="1024"/>
                </a:cubicBezTo>
                <a:lnTo>
                  <a:pt x="0" y="1024"/>
                </a:lnTo>
                <a:cubicBezTo>
                  <a:pt x="0" y="458"/>
                  <a:pt x="459" y="0"/>
                  <a:pt x="1024" y="0"/>
                </a:cubicBezTo>
                <a:lnTo>
                  <a:pt x="1024" y="0"/>
                </a:lnTo>
                <a:cubicBezTo>
                  <a:pt x="1589" y="0"/>
                  <a:pt x="2048" y="458"/>
                  <a:pt x="2048" y="10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63">
            <a:extLst>
              <a:ext uri="{FF2B5EF4-FFF2-40B4-BE49-F238E27FC236}">
                <a16:creationId xmlns:a16="http://schemas.microsoft.com/office/drawing/2014/main" id="{8A62B0F1-85A9-AE4F-94D4-E64617A9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4851" y="3842321"/>
            <a:ext cx="3010190" cy="6218127"/>
          </a:xfrm>
          <a:custGeom>
            <a:avLst/>
            <a:gdLst>
              <a:gd name="T0" fmla="*/ 1207 w 2415"/>
              <a:gd name="T1" fmla="*/ 0 h 4994"/>
              <a:gd name="T2" fmla="*/ 1207 w 2415"/>
              <a:gd name="T3" fmla="*/ 0 h 4994"/>
              <a:gd name="T4" fmla="*/ 1207 w 2415"/>
              <a:gd name="T5" fmla="*/ 0 h 4994"/>
              <a:gd name="T6" fmla="*/ 0 w 2415"/>
              <a:gd name="T7" fmla="*/ 1206 h 4994"/>
              <a:gd name="T8" fmla="*/ 0 w 2415"/>
              <a:gd name="T9" fmla="*/ 4280 h 4994"/>
              <a:gd name="T10" fmla="*/ 603 w 2415"/>
              <a:gd name="T11" fmla="*/ 4662 h 4994"/>
              <a:gd name="T12" fmla="*/ 1000 w 2415"/>
              <a:gd name="T13" fmla="*/ 4914 h 4994"/>
              <a:gd name="T14" fmla="*/ 1000 w 2415"/>
              <a:gd name="T15" fmla="*/ 4914 h 4994"/>
              <a:gd name="T16" fmla="*/ 1414 w 2415"/>
              <a:gd name="T17" fmla="*/ 4914 h 4994"/>
              <a:gd name="T18" fmla="*/ 1810 w 2415"/>
              <a:gd name="T19" fmla="*/ 4662 h 4994"/>
              <a:gd name="T20" fmla="*/ 2414 w 2415"/>
              <a:gd name="T21" fmla="*/ 4280 h 4994"/>
              <a:gd name="T22" fmla="*/ 2414 w 2415"/>
              <a:gd name="T23" fmla="*/ 1206 h 4994"/>
              <a:gd name="T24" fmla="*/ 2414 w 2415"/>
              <a:gd name="T25" fmla="*/ 1206 h 4994"/>
              <a:gd name="T26" fmla="*/ 1207 w 2415"/>
              <a:gd name="T27" fmla="*/ 0 h 4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5" h="4994">
                <a:moveTo>
                  <a:pt x="1207" y="0"/>
                </a:moveTo>
                <a:lnTo>
                  <a:pt x="1207" y="0"/>
                </a:lnTo>
                <a:lnTo>
                  <a:pt x="1207" y="0"/>
                </a:lnTo>
                <a:cubicBezTo>
                  <a:pt x="543" y="0"/>
                  <a:pt x="0" y="543"/>
                  <a:pt x="0" y="1206"/>
                </a:cubicBezTo>
                <a:lnTo>
                  <a:pt x="0" y="4280"/>
                </a:lnTo>
                <a:lnTo>
                  <a:pt x="603" y="4662"/>
                </a:lnTo>
                <a:lnTo>
                  <a:pt x="1000" y="4914"/>
                </a:lnTo>
                <a:lnTo>
                  <a:pt x="1000" y="4914"/>
                </a:lnTo>
                <a:cubicBezTo>
                  <a:pt x="1126" y="4993"/>
                  <a:pt x="1288" y="4993"/>
                  <a:pt x="1414" y="4914"/>
                </a:cubicBezTo>
                <a:lnTo>
                  <a:pt x="1810" y="4662"/>
                </a:lnTo>
                <a:lnTo>
                  <a:pt x="2414" y="4280"/>
                </a:lnTo>
                <a:lnTo>
                  <a:pt x="2414" y="1206"/>
                </a:lnTo>
                <a:lnTo>
                  <a:pt x="2414" y="1206"/>
                </a:lnTo>
                <a:cubicBezTo>
                  <a:pt x="2414" y="543"/>
                  <a:pt x="1871" y="0"/>
                  <a:pt x="12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35">
            <a:extLst>
              <a:ext uri="{FF2B5EF4-FFF2-40B4-BE49-F238E27FC236}">
                <a16:creationId xmlns:a16="http://schemas.microsoft.com/office/drawing/2014/main" id="{285B717B-EC8A-7144-AA13-151686A2C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559" y="4084017"/>
            <a:ext cx="2554269" cy="2554265"/>
          </a:xfrm>
          <a:custGeom>
            <a:avLst/>
            <a:gdLst>
              <a:gd name="T0" fmla="*/ 2048 w 2049"/>
              <a:gd name="T1" fmla="*/ 1024 h 2049"/>
              <a:gd name="T2" fmla="*/ 2048 w 2049"/>
              <a:gd name="T3" fmla="*/ 1024 h 2049"/>
              <a:gd name="T4" fmla="*/ 1024 w 2049"/>
              <a:gd name="T5" fmla="*/ 2048 h 2049"/>
              <a:gd name="T6" fmla="*/ 1024 w 2049"/>
              <a:gd name="T7" fmla="*/ 2048 h 2049"/>
              <a:gd name="T8" fmla="*/ 0 w 2049"/>
              <a:gd name="T9" fmla="*/ 1024 h 2049"/>
              <a:gd name="T10" fmla="*/ 0 w 2049"/>
              <a:gd name="T11" fmla="*/ 1024 h 2049"/>
              <a:gd name="T12" fmla="*/ 1024 w 2049"/>
              <a:gd name="T13" fmla="*/ 0 h 2049"/>
              <a:gd name="T14" fmla="*/ 1024 w 2049"/>
              <a:gd name="T15" fmla="*/ 0 h 2049"/>
              <a:gd name="T16" fmla="*/ 2048 w 2049"/>
              <a:gd name="T17" fmla="*/ 1024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9" h="2049">
                <a:moveTo>
                  <a:pt x="2048" y="1024"/>
                </a:moveTo>
                <a:lnTo>
                  <a:pt x="2048" y="1024"/>
                </a:lnTo>
                <a:cubicBezTo>
                  <a:pt x="2048" y="1589"/>
                  <a:pt x="1590" y="2048"/>
                  <a:pt x="1024" y="2048"/>
                </a:cubicBezTo>
                <a:lnTo>
                  <a:pt x="1024" y="2048"/>
                </a:lnTo>
                <a:cubicBezTo>
                  <a:pt x="458" y="2048"/>
                  <a:pt x="0" y="1589"/>
                  <a:pt x="0" y="1024"/>
                </a:cubicBezTo>
                <a:lnTo>
                  <a:pt x="0" y="1024"/>
                </a:lnTo>
                <a:cubicBezTo>
                  <a:pt x="0" y="458"/>
                  <a:pt x="458" y="0"/>
                  <a:pt x="1024" y="0"/>
                </a:cubicBezTo>
                <a:lnTo>
                  <a:pt x="1024" y="0"/>
                </a:lnTo>
                <a:cubicBezTo>
                  <a:pt x="1590" y="0"/>
                  <a:pt x="2048" y="458"/>
                  <a:pt x="2048" y="10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8B4CB20-2FC6-E542-BAA3-3DD57028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275" y="4710223"/>
            <a:ext cx="1311590" cy="1295114"/>
          </a:xfrm>
          <a:custGeom>
            <a:avLst/>
            <a:gdLst>
              <a:gd name="connsiteX0" fmla="*/ 615900 w 1311590"/>
              <a:gd name="connsiteY0" fmla="*/ 1103522 h 1295114"/>
              <a:gd name="connsiteX1" fmla="*/ 615900 w 1311590"/>
              <a:gd name="connsiteY1" fmla="*/ 1259035 h 1295114"/>
              <a:gd name="connsiteX2" fmla="*/ 1260474 w 1311590"/>
              <a:gd name="connsiteY2" fmla="*/ 1259035 h 1295114"/>
              <a:gd name="connsiteX3" fmla="*/ 1276680 w 1311590"/>
              <a:gd name="connsiteY3" fmla="*/ 1244106 h 1295114"/>
              <a:gd name="connsiteX4" fmla="*/ 1276680 w 1311590"/>
              <a:gd name="connsiteY4" fmla="*/ 1103522 h 1295114"/>
              <a:gd name="connsiteX5" fmla="*/ 268054 w 1311590"/>
              <a:gd name="connsiteY5" fmla="*/ 755172 h 1295114"/>
              <a:gd name="connsiteX6" fmla="*/ 268054 w 1311590"/>
              <a:gd name="connsiteY6" fmla="*/ 1005238 h 1295114"/>
              <a:gd name="connsiteX7" fmla="*/ 214444 w 1311590"/>
              <a:gd name="connsiteY7" fmla="*/ 1058734 h 1295114"/>
              <a:gd name="connsiteX8" fmla="*/ 135898 w 1311590"/>
              <a:gd name="connsiteY8" fmla="*/ 1058734 h 1295114"/>
              <a:gd name="connsiteX9" fmla="*/ 34910 w 1311590"/>
              <a:gd name="connsiteY9" fmla="*/ 1158262 h 1295114"/>
              <a:gd name="connsiteX10" fmla="*/ 135898 w 1311590"/>
              <a:gd name="connsiteY10" fmla="*/ 1259035 h 1295114"/>
              <a:gd name="connsiteX11" fmla="*/ 425146 w 1311590"/>
              <a:gd name="connsiteY11" fmla="*/ 1259035 h 1295114"/>
              <a:gd name="connsiteX12" fmla="*/ 425146 w 1311590"/>
              <a:gd name="connsiteY12" fmla="*/ 755172 h 1295114"/>
              <a:gd name="connsiteX13" fmla="*/ 881458 w 1311590"/>
              <a:gd name="connsiteY13" fmla="*/ 635738 h 1295114"/>
              <a:gd name="connsiteX14" fmla="*/ 847796 w 1311590"/>
              <a:gd name="connsiteY14" fmla="*/ 683014 h 1295114"/>
              <a:gd name="connsiteX15" fmla="*/ 946290 w 1311590"/>
              <a:gd name="connsiteY15" fmla="*/ 743975 h 1295114"/>
              <a:gd name="connsiteX16" fmla="*/ 1043538 w 1311590"/>
              <a:gd name="connsiteY16" fmla="*/ 683014 h 1295114"/>
              <a:gd name="connsiteX17" fmla="*/ 1009874 w 1311590"/>
              <a:gd name="connsiteY17" fmla="*/ 635738 h 1295114"/>
              <a:gd name="connsiteX18" fmla="*/ 987434 w 1311590"/>
              <a:gd name="connsiteY18" fmla="*/ 675550 h 1295114"/>
              <a:gd name="connsiteX19" fmla="*/ 946290 w 1311590"/>
              <a:gd name="connsiteY19" fmla="*/ 700432 h 1295114"/>
              <a:gd name="connsiteX20" fmla="*/ 903900 w 1311590"/>
              <a:gd name="connsiteY20" fmla="*/ 675550 h 1295114"/>
              <a:gd name="connsiteX21" fmla="*/ 881458 w 1311590"/>
              <a:gd name="connsiteY21" fmla="*/ 635738 h 1295114"/>
              <a:gd name="connsiteX22" fmla="*/ 615900 w 1311590"/>
              <a:gd name="connsiteY22" fmla="*/ 485201 h 1295114"/>
              <a:gd name="connsiteX23" fmla="*/ 615900 w 1311590"/>
              <a:gd name="connsiteY23" fmla="*/ 913174 h 1295114"/>
              <a:gd name="connsiteX24" fmla="*/ 1276680 w 1311590"/>
              <a:gd name="connsiteY24" fmla="*/ 911930 h 1295114"/>
              <a:gd name="connsiteX25" fmla="*/ 1276680 w 1311590"/>
              <a:gd name="connsiteY25" fmla="*/ 500131 h 1295114"/>
              <a:gd name="connsiteX26" fmla="*/ 1260474 w 1311590"/>
              <a:gd name="connsiteY26" fmla="*/ 485201 h 1295114"/>
              <a:gd name="connsiteX27" fmla="*/ 1100888 w 1311590"/>
              <a:gd name="connsiteY27" fmla="*/ 485201 h 1295114"/>
              <a:gd name="connsiteX28" fmla="*/ 1047278 w 1311590"/>
              <a:gd name="connsiteY28" fmla="*/ 573533 h 1295114"/>
              <a:gd name="connsiteX29" fmla="*/ 1028576 w 1311590"/>
              <a:gd name="connsiteY29" fmla="*/ 604636 h 1295114"/>
              <a:gd name="connsiteX30" fmla="*/ 1080940 w 1311590"/>
              <a:gd name="connsiteY30" fmla="*/ 683014 h 1295114"/>
              <a:gd name="connsiteX31" fmla="*/ 946290 w 1311590"/>
              <a:gd name="connsiteY31" fmla="*/ 781299 h 1295114"/>
              <a:gd name="connsiteX32" fmla="*/ 811640 w 1311590"/>
              <a:gd name="connsiteY32" fmla="*/ 683014 h 1295114"/>
              <a:gd name="connsiteX33" fmla="*/ 862758 w 1311590"/>
              <a:gd name="connsiteY33" fmla="*/ 604636 h 1295114"/>
              <a:gd name="connsiteX34" fmla="*/ 844056 w 1311590"/>
              <a:gd name="connsiteY34" fmla="*/ 573533 h 1295114"/>
              <a:gd name="connsiteX35" fmla="*/ 790446 w 1311590"/>
              <a:gd name="connsiteY35" fmla="*/ 485201 h 1295114"/>
              <a:gd name="connsiteX36" fmla="*/ 461302 w 1311590"/>
              <a:gd name="connsiteY36" fmla="*/ 485201 h 1295114"/>
              <a:gd name="connsiteX37" fmla="*/ 461302 w 1311590"/>
              <a:gd name="connsiteY37" fmla="*/ 564824 h 1295114"/>
              <a:gd name="connsiteX38" fmla="*/ 425146 w 1311590"/>
              <a:gd name="connsiteY38" fmla="*/ 600903 h 1295114"/>
              <a:gd name="connsiteX39" fmla="*/ 268054 w 1311590"/>
              <a:gd name="connsiteY39" fmla="*/ 600903 h 1295114"/>
              <a:gd name="connsiteX40" fmla="*/ 268054 w 1311590"/>
              <a:gd name="connsiteY40" fmla="*/ 719093 h 1295114"/>
              <a:gd name="connsiteX41" fmla="*/ 425146 w 1311590"/>
              <a:gd name="connsiteY41" fmla="*/ 719093 h 1295114"/>
              <a:gd name="connsiteX42" fmla="*/ 461302 w 1311590"/>
              <a:gd name="connsiteY42" fmla="*/ 755172 h 1295114"/>
              <a:gd name="connsiteX43" fmla="*/ 461302 w 1311590"/>
              <a:gd name="connsiteY43" fmla="*/ 1259035 h 1295114"/>
              <a:gd name="connsiteX44" fmla="*/ 519900 w 1311590"/>
              <a:gd name="connsiteY44" fmla="*/ 1259035 h 1295114"/>
              <a:gd name="connsiteX45" fmla="*/ 579744 w 1311590"/>
              <a:gd name="connsiteY45" fmla="*/ 1259035 h 1295114"/>
              <a:gd name="connsiteX46" fmla="*/ 579744 w 1311590"/>
              <a:gd name="connsiteY46" fmla="*/ 1102278 h 1295114"/>
              <a:gd name="connsiteX47" fmla="*/ 615900 w 1311590"/>
              <a:gd name="connsiteY47" fmla="*/ 1067443 h 1295114"/>
              <a:gd name="connsiteX48" fmla="*/ 1276680 w 1311590"/>
              <a:gd name="connsiteY48" fmla="*/ 1067443 h 1295114"/>
              <a:gd name="connsiteX49" fmla="*/ 1276680 w 1311590"/>
              <a:gd name="connsiteY49" fmla="*/ 949253 h 1295114"/>
              <a:gd name="connsiteX50" fmla="*/ 615900 w 1311590"/>
              <a:gd name="connsiteY50" fmla="*/ 949253 h 1295114"/>
              <a:gd name="connsiteX51" fmla="*/ 579744 w 1311590"/>
              <a:gd name="connsiteY51" fmla="*/ 913174 h 1295114"/>
              <a:gd name="connsiteX52" fmla="*/ 579744 w 1311590"/>
              <a:gd name="connsiteY52" fmla="*/ 485201 h 1295114"/>
              <a:gd name="connsiteX53" fmla="*/ 268054 w 1311590"/>
              <a:gd name="connsiteY53" fmla="*/ 485201 h 1295114"/>
              <a:gd name="connsiteX54" fmla="*/ 268054 w 1311590"/>
              <a:gd name="connsiteY54" fmla="*/ 564824 h 1295114"/>
              <a:gd name="connsiteX55" fmla="*/ 425146 w 1311590"/>
              <a:gd name="connsiteY55" fmla="*/ 564824 h 1295114"/>
              <a:gd name="connsiteX56" fmla="*/ 425146 w 1311590"/>
              <a:gd name="connsiteY56" fmla="*/ 485201 h 1295114"/>
              <a:gd name="connsiteX57" fmla="*/ 127170 w 1311590"/>
              <a:gd name="connsiteY57" fmla="*/ 338397 h 1295114"/>
              <a:gd name="connsiteX58" fmla="*/ 34910 w 1311590"/>
              <a:gd name="connsiteY58" fmla="*/ 429217 h 1295114"/>
              <a:gd name="connsiteX59" fmla="*/ 34910 w 1311590"/>
              <a:gd name="connsiteY59" fmla="*/ 1067443 h 1295114"/>
              <a:gd name="connsiteX60" fmla="*/ 135898 w 1311590"/>
              <a:gd name="connsiteY60" fmla="*/ 1022655 h 1295114"/>
              <a:gd name="connsiteX61" fmla="*/ 214444 w 1311590"/>
              <a:gd name="connsiteY61" fmla="*/ 1022655 h 1295114"/>
              <a:gd name="connsiteX62" fmla="*/ 230652 w 1311590"/>
              <a:gd name="connsiteY62" fmla="*/ 1005238 h 1295114"/>
              <a:gd name="connsiteX63" fmla="*/ 230652 w 1311590"/>
              <a:gd name="connsiteY63" fmla="*/ 755172 h 1295114"/>
              <a:gd name="connsiteX64" fmla="*/ 230652 w 1311590"/>
              <a:gd name="connsiteY64" fmla="*/ 564824 h 1295114"/>
              <a:gd name="connsiteX65" fmla="*/ 230652 w 1311590"/>
              <a:gd name="connsiteY65" fmla="*/ 353326 h 1295114"/>
              <a:gd name="connsiteX66" fmla="*/ 214444 w 1311590"/>
              <a:gd name="connsiteY66" fmla="*/ 338397 h 1295114"/>
              <a:gd name="connsiteX67" fmla="*/ 944180 w 1311590"/>
              <a:gd name="connsiteY67" fmla="*/ 191218 h 1295114"/>
              <a:gd name="connsiteX68" fmla="*/ 864368 w 1311590"/>
              <a:gd name="connsiteY68" fmla="*/ 269784 h 1295114"/>
              <a:gd name="connsiteX69" fmla="*/ 944180 w 1311590"/>
              <a:gd name="connsiteY69" fmla="*/ 348349 h 1295114"/>
              <a:gd name="connsiteX70" fmla="*/ 1022746 w 1311590"/>
              <a:gd name="connsiteY70" fmla="*/ 269784 h 1295114"/>
              <a:gd name="connsiteX71" fmla="*/ 944180 w 1311590"/>
              <a:gd name="connsiteY71" fmla="*/ 191218 h 1295114"/>
              <a:gd name="connsiteX72" fmla="*/ 944180 w 1311590"/>
              <a:gd name="connsiteY72" fmla="*/ 153806 h 1295114"/>
              <a:gd name="connsiteX73" fmla="*/ 1058912 w 1311590"/>
              <a:gd name="connsiteY73" fmla="*/ 269784 h 1295114"/>
              <a:gd name="connsiteX74" fmla="*/ 944180 w 1311590"/>
              <a:gd name="connsiteY74" fmla="*/ 383267 h 1295114"/>
              <a:gd name="connsiteX75" fmla="*/ 829450 w 1311590"/>
              <a:gd name="connsiteY75" fmla="*/ 269784 h 1295114"/>
              <a:gd name="connsiteX76" fmla="*/ 944180 w 1311590"/>
              <a:gd name="connsiteY76" fmla="*/ 153806 h 1295114"/>
              <a:gd name="connsiteX77" fmla="*/ 946290 w 1311590"/>
              <a:gd name="connsiteY77" fmla="*/ 36079 h 1295114"/>
              <a:gd name="connsiteX78" fmla="*/ 731848 w 1311590"/>
              <a:gd name="connsiteY78" fmla="*/ 250065 h 1295114"/>
              <a:gd name="connsiteX79" fmla="*/ 875224 w 1311590"/>
              <a:gd name="connsiteY79" fmla="*/ 554871 h 1295114"/>
              <a:gd name="connsiteX80" fmla="*/ 936316 w 1311590"/>
              <a:gd name="connsiteY80" fmla="*/ 658132 h 1295114"/>
              <a:gd name="connsiteX81" fmla="*/ 946290 w 1311590"/>
              <a:gd name="connsiteY81" fmla="*/ 664353 h 1295114"/>
              <a:gd name="connsiteX82" fmla="*/ 956264 w 1311590"/>
              <a:gd name="connsiteY82" fmla="*/ 658132 h 1295114"/>
              <a:gd name="connsiteX83" fmla="*/ 1017356 w 1311590"/>
              <a:gd name="connsiteY83" fmla="*/ 554871 h 1295114"/>
              <a:gd name="connsiteX84" fmla="*/ 1159486 w 1311590"/>
              <a:gd name="connsiteY84" fmla="*/ 250065 h 1295114"/>
              <a:gd name="connsiteX85" fmla="*/ 946290 w 1311590"/>
              <a:gd name="connsiteY85" fmla="*/ 36079 h 1295114"/>
              <a:gd name="connsiteX86" fmla="*/ 946290 w 1311590"/>
              <a:gd name="connsiteY86" fmla="*/ 0 h 1295114"/>
              <a:gd name="connsiteX87" fmla="*/ 1196888 w 1311590"/>
              <a:gd name="connsiteY87" fmla="*/ 250065 h 1295114"/>
              <a:gd name="connsiteX88" fmla="*/ 1122084 w 1311590"/>
              <a:gd name="connsiteY88" fmla="*/ 447878 h 1295114"/>
              <a:gd name="connsiteX89" fmla="*/ 1260474 w 1311590"/>
              <a:gd name="connsiteY89" fmla="*/ 447878 h 1295114"/>
              <a:gd name="connsiteX90" fmla="*/ 1311590 w 1311590"/>
              <a:gd name="connsiteY90" fmla="*/ 500131 h 1295114"/>
              <a:gd name="connsiteX91" fmla="*/ 1311590 w 1311590"/>
              <a:gd name="connsiteY91" fmla="*/ 911930 h 1295114"/>
              <a:gd name="connsiteX92" fmla="*/ 1311590 w 1311590"/>
              <a:gd name="connsiteY92" fmla="*/ 1103522 h 1295114"/>
              <a:gd name="connsiteX93" fmla="*/ 1311590 w 1311590"/>
              <a:gd name="connsiteY93" fmla="*/ 1244106 h 1295114"/>
              <a:gd name="connsiteX94" fmla="*/ 1260474 w 1311590"/>
              <a:gd name="connsiteY94" fmla="*/ 1295114 h 1295114"/>
              <a:gd name="connsiteX95" fmla="*/ 615900 w 1311590"/>
              <a:gd name="connsiteY95" fmla="*/ 1295114 h 1295114"/>
              <a:gd name="connsiteX96" fmla="*/ 519900 w 1311590"/>
              <a:gd name="connsiteY96" fmla="*/ 1295114 h 1295114"/>
              <a:gd name="connsiteX97" fmla="*/ 425146 w 1311590"/>
              <a:gd name="connsiteY97" fmla="*/ 1295114 h 1295114"/>
              <a:gd name="connsiteX98" fmla="*/ 135898 w 1311590"/>
              <a:gd name="connsiteY98" fmla="*/ 1295114 h 1295114"/>
              <a:gd name="connsiteX99" fmla="*/ 128418 w 1311590"/>
              <a:gd name="connsiteY99" fmla="*/ 1295114 h 1295114"/>
              <a:gd name="connsiteX100" fmla="*/ 0 w 1311590"/>
              <a:gd name="connsiteY100" fmla="*/ 1158262 h 1295114"/>
              <a:gd name="connsiteX101" fmla="*/ 0 w 1311590"/>
              <a:gd name="connsiteY101" fmla="*/ 1152042 h 1295114"/>
              <a:gd name="connsiteX102" fmla="*/ 0 w 1311590"/>
              <a:gd name="connsiteY102" fmla="*/ 429217 h 1295114"/>
              <a:gd name="connsiteX103" fmla="*/ 127170 w 1311590"/>
              <a:gd name="connsiteY103" fmla="*/ 301074 h 1295114"/>
              <a:gd name="connsiteX104" fmla="*/ 214444 w 1311590"/>
              <a:gd name="connsiteY104" fmla="*/ 301074 h 1295114"/>
              <a:gd name="connsiteX105" fmla="*/ 268054 w 1311590"/>
              <a:gd name="connsiteY105" fmla="*/ 353326 h 1295114"/>
              <a:gd name="connsiteX106" fmla="*/ 268054 w 1311590"/>
              <a:gd name="connsiteY106" fmla="*/ 447878 h 1295114"/>
              <a:gd name="connsiteX107" fmla="*/ 425146 w 1311590"/>
              <a:gd name="connsiteY107" fmla="*/ 447878 h 1295114"/>
              <a:gd name="connsiteX108" fmla="*/ 615900 w 1311590"/>
              <a:gd name="connsiteY108" fmla="*/ 447878 h 1295114"/>
              <a:gd name="connsiteX109" fmla="*/ 770498 w 1311590"/>
              <a:gd name="connsiteY109" fmla="*/ 447878 h 1295114"/>
              <a:gd name="connsiteX110" fmla="*/ 695692 w 1311590"/>
              <a:gd name="connsiteY110" fmla="*/ 250065 h 1295114"/>
              <a:gd name="connsiteX111" fmla="*/ 946290 w 1311590"/>
              <a:gd name="connsiteY111" fmla="*/ 0 h 12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311590" h="1295114">
                <a:moveTo>
                  <a:pt x="615900" y="1103522"/>
                </a:moveTo>
                <a:lnTo>
                  <a:pt x="615900" y="1259035"/>
                </a:lnTo>
                <a:lnTo>
                  <a:pt x="1260474" y="1259035"/>
                </a:lnTo>
                <a:cubicBezTo>
                  <a:pt x="1269200" y="1259035"/>
                  <a:pt x="1276680" y="1252814"/>
                  <a:pt x="1276680" y="1244106"/>
                </a:cubicBezTo>
                <a:lnTo>
                  <a:pt x="1276680" y="1103522"/>
                </a:lnTo>
                <a:close/>
                <a:moveTo>
                  <a:pt x="268054" y="755172"/>
                </a:moveTo>
                <a:lnTo>
                  <a:pt x="268054" y="1005238"/>
                </a:lnTo>
                <a:cubicBezTo>
                  <a:pt x="268054" y="1035096"/>
                  <a:pt x="244366" y="1058734"/>
                  <a:pt x="214444" y="1058734"/>
                </a:cubicBezTo>
                <a:lnTo>
                  <a:pt x="135898" y="1058734"/>
                </a:lnTo>
                <a:cubicBezTo>
                  <a:pt x="79794" y="1058734"/>
                  <a:pt x="34910" y="1104766"/>
                  <a:pt x="34910" y="1158262"/>
                </a:cubicBezTo>
                <a:cubicBezTo>
                  <a:pt x="34910" y="1214247"/>
                  <a:pt x="79794" y="1259035"/>
                  <a:pt x="135898" y="1259035"/>
                </a:cubicBezTo>
                <a:lnTo>
                  <a:pt x="425146" y="1259035"/>
                </a:lnTo>
                <a:lnTo>
                  <a:pt x="425146" y="755172"/>
                </a:lnTo>
                <a:close/>
                <a:moveTo>
                  <a:pt x="881458" y="635738"/>
                </a:moveTo>
                <a:cubicBezTo>
                  <a:pt x="860264" y="648179"/>
                  <a:pt x="847796" y="665597"/>
                  <a:pt x="847796" y="683014"/>
                </a:cubicBezTo>
                <a:cubicBezTo>
                  <a:pt x="847796" y="716605"/>
                  <a:pt x="892680" y="743975"/>
                  <a:pt x="946290" y="743975"/>
                </a:cubicBezTo>
                <a:cubicBezTo>
                  <a:pt x="998654" y="743975"/>
                  <a:pt x="1043538" y="716605"/>
                  <a:pt x="1043538" y="683014"/>
                </a:cubicBezTo>
                <a:cubicBezTo>
                  <a:pt x="1043538" y="665597"/>
                  <a:pt x="1031070" y="648179"/>
                  <a:pt x="1009874" y="635738"/>
                </a:cubicBezTo>
                <a:cubicBezTo>
                  <a:pt x="1002394" y="649423"/>
                  <a:pt x="994914" y="663108"/>
                  <a:pt x="987434" y="675550"/>
                </a:cubicBezTo>
                <a:cubicBezTo>
                  <a:pt x="979952" y="690479"/>
                  <a:pt x="963744" y="700432"/>
                  <a:pt x="946290" y="700432"/>
                </a:cubicBezTo>
                <a:cubicBezTo>
                  <a:pt x="928836" y="700432"/>
                  <a:pt x="912628" y="690479"/>
                  <a:pt x="903900" y="675550"/>
                </a:cubicBezTo>
                <a:cubicBezTo>
                  <a:pt x="897666" y="663108"/>
                  <a:pt x="890186" y="649423"/>
                  <a:pt x="881458" y="635738"/>
                </a:cubicBezTo>
                <a:close/>
                <a:moveTo>
                  <a:pt x="615900" y="485201"/>
                </a:moveTo>
                <a:lnTo>
                  <a:pt x="615900" y="913174"/>
                </a:lnTo>
                <a:lnTo>
                  <a:pt x="1276680" y="911930"/>
                </a:lnTo>
                <a:lnTo>
                  <a:pt x="1276680" y="500131"/>
                </a:lnTo>
                <a:cubicBezTo>
                  <a:pt x="1276680" y="491422"/>
                  <a:pt x="1269200" y="485201"/>
                  <a:pt x="1260474" y="485201"/>
                </a:cubicBezTo>
                <a:lnTo>
                  <a:pt x="1100888" y="485201"/>
                </a:lnTo>
                <a:cubicBezTo>
                  <a:pt x="1084680" y="513816"/>
                  <a:pt x="1065980" y="544918"/>
                  <a:pt x="1047278" y="573533"/>
                </a:cubicBezTo>
                <a:cubicBezTo>
                  <a:pt x="1041044" y="584730"/>
                  <a:pt x="1034810" y="594683"/>
                  <a:pt x="1028576" y="604636"/>
                </a:cubicBezTo>
                <a:cubicBezTo>
                  <a:pt x="1060992" y="623297"/>
                  <a:pt x="1080940" y="651912"/>
                  <a:pt x="1080940" y="683014"/>
                </a:cubicBezTo>
                <a:cubicBezTo>
                  <a:pt x="1080940" y="737755"/>
                  <a:pt x="1021096" y="781299"/>
                  <a:pt x="946290" y="781299"/>
                </a:cubicBezTo>
                <a:cubicBezTo>
                  <a:pt x="870238" y="781299"/>
                  <a:pt x="811640" y="737755"/>
                  <a:pt x="811640" y="683014"/>
                </a:cubicBezTo>
                <a:cubicBezTo>
                  <a:pt x="811640" y="651912"/>
                  <a:pt x="830342" y="623297"/>
                  <a:pt x="862758" y="604636"/>
                </a:cubicBezTo>
                <a:cubicBezTo>
                  <a:pt x="857770" y="594683"/>
                  <a:pt x="850290" y="584730"/>
                  <a:pt x="844056" y="573533"/>
                </a:cubicBezTo>
                <a:cubicBezTo>
                  <a:pt x="826602" y="544918"/>
                  <a:pt x="807900" y="513816"/>
                  <a:pt x="790446" y="485201"/>
                </a:cubicBezTo>
                <a:close/>
                <a:moveTo>
                  <a:pt x="461302" y="485201"/>
                </a:moveTo>
                <a:lnTo>
                  <a:pt x="461302" y="564824"/>
                </a:lnTo>
                <a:cubicBezTo>
                  <a:pt x="461302" y="584730"/>
                  <a:pt x="445094" y="600903"/>
                  <a:pt x="425146" y="600903"/>
                </a:cubicBezTo>
                <a:lnTo>
                  <a:pt x="268054" y="600903"/>
                </a:lnTo>
                <a:lnTo>
                  <a:pt x="268054" y="719093"/>
                </a:lnTo>
                <a:lnTo>
                  <a:pt x="425146" y="719093"/>
                </a:lnTo>
                <a:cubicBezTo>
                  <a:pt x="445094" y="719093"/>
                  <a:pt x="461302" y="735267"/>
                  <a:pt x="461302" y="755172"/>
                </a:cubicBezTo>
                <a:lnTo>
                  <a:pt x="461302" y="1259035"/>
                </a:lnTo>
                <a:lnTo>
                  <a:pt x="519900" y="1259035"/>
                </a:lnTo>
                <a:lnTo>
                  <a:pt x="579744" y="1259035"/>
                </a:lnTo>
                <a:lnTo>
                  <a:pt x="579744" y="1102278"/>
                </a:lnTo>
                <a:cubicBezTo>
                  <a:pt x="579744" y="1082372"/>
                  <a:pt x="595952" y="1067443"/>
                  <a:pt x="615900" y="1067443"/>
                </a:cubicBezTo>
                <a:lnTo>
                  <a:pt x="1276680" y="1067443"/>
                </a:lnTo>
                <a:lnTo>
                  <a:pt x="1276680" y="949253"/>
                </a:lnTo>
                <a:lnTo>
                  <a:pt x="615900" y="949253"/>
                </a:lnTo>
                <a:cubicBezTo>
                  <a:pt x="595952" y="949253"/>
                  <a:pt x="579744" y="933079"/>
                  <a:pt x="579744" y="913174"/>
                </a:cubicBezTo>
                <a:lnTo>
                  <a:pt x="579744" y="485201"/>
                </a:lnTo>
                <a:close/>
                <a:moveTo>
                  <a:pt x="268054" y="485201"/>
                </a:moveTo>
                <a:lnTo>
                  <a:pt x="268054" y="564824"/>
                </a:lnTo>
                <a:lnTo>
                  <a:pt x="425146" y="564824"/>
                </a:lnTo>
                <a:lnTo>
                  <a:pt x="425146" y="485201"/>
                </a:lnTo>
                <a:close/>
                <a:moveTo>
                  <a:pt x="127170" y="338397"/>
                </a:moveTo>
                <a:cubicBezTo>
                  <a:pt x="76054" y="338397"/>
                  <a:pt x="34910" y="378208"/>
                  <a:pt x="34910" y="429217"/>
                </a:cubicBezTo>
                <a:lnTo>
                  <a:pt x="34910" y="1067443"/>
                </a:lnTo>
                <a:cubicBezTo>
                  <a:pt x="59846" y="1040072"/>
                  <a:pt x="96002" y="1022655"/>
                  <a:pt x="135898" y="1022655"/>
                </a:cubicBezTo>
                <a:lnTo>
                  <a:pt x="214444" y="1022655"/>
                </a:lnTo>
                <a:cubicBezTo>
                  <a:pt x="223170" y="1022655"/>
                  <a:pt x="230652" y="1015190"/>
                  <a:pt x="230652" y="1005238"/>
                </a:cubicBezTo>
                <a:lnTo>
                  <a:pt x="230652" y="755172"/>
                </a:lnTo>
                <a:lnTo>
                  <a:pt x="230652" y="564824"/>
                </a:lnTo>
                <a:lnTo>
                  <a:pt x="230652" y="353326"/>
                </a:lnTo>
                <a:cubicBezTo>
                  <a:pt x="230652" y="344617"/>
                  <a:pt x="223170" y="338397"/>
                  <a:pt x="214444" y="338397"/>
                </a:cubicBezTo>
                <a:close/>
                <a:moveTo>
                  <a:pt x="944180" y="191218"/>
                </a:moveTo>
                <a:cubicBezTo>
                  <a:pt x="900534" y="191218"/>
                  <a:pt x="864368" y="226136"/>
                  <a:pt x="864368" y="269784"/>
                </a:cubicBezTo>
                <a:cubicBezTo>
                  <a:pt x="864368" y="312184"/>
                  <a:pt x="900534" y="348349"/>
                  <a:pt x="944180" y="348349"/>
                </a:cubicBezTo>
                <a:cubicBezTo>
                  <a:pt x="986582" y="348349"/>
                  <a:pt x="1022746" y="312184"/>
                  <a:pt x="1022746" y="269784"/>
                </a:cubicBezTo>
                <a:cubicBezTo>
                  <a:pt x="1022746" y="226136"/>
                  <a:pt x="986582" y="191218"/>
                  <a:pt x="944180" y="191218"/>
                </a:cubicBezTo>
                <a:close/>
                <a:moveTo>
                  <a:pt x="944180" y="153806"/>
                </a:moveTo>
                <a:cubicBezTo>
                  <a:pt x="1007782" y="153806"/>
                  <a:pt x="1058912" y="206183"/>
                  <a:pt x="1058912" y="269784"/>
                </a:cubicBezTo>
                <a:cubicBezTo>
                  <a:pt x="1058912" y="332137"/>
                  <a:pt x="1007782" y="383267"/>
                  <a:pt x="944180" y="383267"/>
                </a:cubicBezTo>
                <a:cubicBezTo>
                  <a:pt x="880580" y="383267"/>
                  <a:pt x="829450" y="332137"/>
                  <a:pt x="829450" y="269784"/>
                </a:cubicBezTo>
                <a:cubicBezTo>
                  <a:pt x="829450" y="206183"/>
                  <a:pt x="880580" y="153806"/>
                  <a:pt x="944180" y="153806"/>
                </a:cubicBezTo>
                <a:close/>
                <a:moveTo>
                  <a:pt x="946290" y="36079"/>
                </a:moveTo>
                <a:cubicBezTo>
                  <a:pt x="827848" y="36079"/>
                  <a:pt x="731848" y="133119"/>
                  <a:pt x="731848" y="250065"/>
                </a:cubicBezTo>
                <a:cubicBezTo>
                  <a:pt x="731848" y="319735"/>
                  <a:pt x="811640" y="450366"/>
                  <a:pt x="875224" y="554871"/>
                </a:cubicBezTo>
                <a:cubicBezTo>
                  <a:pt x="897666" y="592194"/>
                  <a:pt x="920108" y="628274"/>
                  <a:pt x="936316" y="658132"/>
                </a:cubicBezTo>
                <a:cubicBezTo>
                  <a:pt x="938810" y="663108"/>
                  <a:pt x="943796" y="664353"/>
                  <a:pt x="946290" y="664353"/>
                </a:cubicBezTo>
                <a:cubicBezTo>
                  <a:pt x="947536" y="664353"/>
                  <a:pt x="952524" y="663108"/>
                  <a:pt x="956264" y="658132"/>
                </a:cubicBezTo>
                <a:cubicBezTo>
                  <a:pt x="972472" y="628274"/>
                  <a:pt x="993668" y="592194"/>
                  <a:pt x="1017356" y="554871"/>
                </a:cubicBezTo>
                <a:cubicBezTo>
                  <a:pt x="1080940" y="450366"/>
                  <a:pt x="1159486" y="319735"/>
                  <a:pt x="1159486" y="250065"/>
                </a:cubicBezTo>
                <a:cubicBezTo>
                  <a:pt x="1159486" y="133119"/>
                  <a:pt x="1063486" y="36079"/>
                  <a:pt x="946290" y="36079"/>
                </a:cubicBezTo>
                <a:close/>
                <a:moveTo>
                  <a:pt x="946290" y="0"/>
                </a:moveTo>
                <a:cubicBezTo>
                  <a:pt x="1084680" y="0"/>
                  <a:pt x="1196888" y="111969"/>
                  <a:pt x="1196888" y="250065"/>
                </a:cubicBezTo>
                <a:cubicBezTo>
                  <a:pt x="1196888" y="301074"/>
                  <a:pt x="1163226" y="373232"/>
                  <a:pt x="1122084" y="447878"/>
                </a:cubicBezTo>
                <a:lnTo>
                  <a:pt x="1260474" y="447878"/>
                </a:lnTo>
                <a:cubicBezTo>
                  <a:pt x="1289148" y="447878"/>
                  <a:pt x="1311590" y="471516"/>
                  <a:pt x="1311590" y="500131"/>
                </a:cubicBezTo>
                <a:lnTo>
                  <a:pt x="1311590" y="911930"/>
                </a:lnTo>
                <a:lnTo>
                  <a:pt x="1311590" y="1103522"/>
                </a:lnTo>
                <a:lnTo>
                  <a:pt x="1311590" y="1244106"/>
                </a:lnTo>
                <a:cubicBezTo>
                  <a:pt x="1311590" y="1271476"/>
                  <a:pt x="1289148" y="1295114"/>
                  <a:pt x="1260474" y="1295114"/>
                </a:cubicBezTo>
                <a:lnTo>
                  <a:pt x="615900" y="1295114"/>
                </a:lnTo>
                <a:lnTo>
                  <a:pt x="519900" y="1295114"/>
                </a:lnTo>
                <a:lnTo>
                  <a:pt x="425146" y="1295114"/>
                </a:lnTo>
                <a:lnTo>
                  <a:pt x="135898" y="1295114"/>
                </a:lnTo>
                <a:lnTo>
                  <a:pt x="128418" y="1295114"/>
                </a:lnTo>
                <a:cubicBezTo>
                  <a:pt x="56106" y="1291382"/>
                  <a:pt x="0" y="1231665"/>
                  <a:pt x="0" y="1158262"/>
                </a:cubicBezTo>
                <a:cubicBezTo>
                  <a:pt x="0" y="1157018"/>
                  <a:pt x="0" y="1154530"/>
                  <a:pt x="0" y="1152042"/>
                </a:cubicBezTo>
                <a:lnTo>
                  <a:pt x="0" y="429217"/>
                </a:lnTo>
                <a:cubicBezTo>
                  <a:pt x="0" y="358303"/>
                  <a:pt x="56106" y="301074"/>
                  <a:pt x="127170" y="301074"/>
                </a:cubicBezTo>
                <a:lnTo>
                  <a:pt x="214444" y="301074"/>
                </a:lnTo>
                <a:cubicBezTo>
                  <a:pt x="244366" y="301074"/>
                  <a:pt x="268054" y="324712"/>
                  <a:pt x="268054" y="353326"/>
                </a:cubicBezTo>
                <a:lnTo>
                  <a:pt x="268054" y="447878"/>
                </a:lnTo>
                <a:lnTo>
                  <a:pt x="425146" y="447878"/>
                </a:lnTo>
                <a:lnTo>
                  <a:pt x="615900" y="447878"/>
                </a:lnTo>
                <a:lnTo>
                  <a:pt x="770498" y="447878"/>
                </a:lnTo>
                <a:cubicBezTo>
                  <a:pt x="728108" y="373232"/>
                  <a:pt x="695692" y="301074"/>
                  <a:pt x="695692" y="250065"/>
                </a:cubicBezTo>
                <a:cubicBezTo>
                  <a:pt x="695692" y="111969"/>
                  <a:pt x="807900" y="0"/>
                  <a:pt x="946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7AEBCAB-3386-B845-AECE-C7B7C3B3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591" y="4704728"/>
            <a:ext cx="1369898" cy="1311595"/>
          </a:xfrm>
          <a:custGeom>
            <a:avLst/>
            <a:gdLst>
              <a:gd name="connsiteX0" fmla="*/ 553165 w 1369898"/>
              <a:gd name="connsiteY0" fmla="*/ 771634 h 1311595"/>
              <a:gd name="connsiteX1" fmla="*/ 553165 w 1369898"/>
              <a:gd name="connsiteY1" fmla="*/ 848384 h 1311595"/>
              <a:gd name="connsiteX2" fmla="*/ 590727 w 1369898"/>
              <a:gd name="connsiteY2" fmla="*/ 848384 h 1311595"/>
              <a:gd name="connsiteX3" fmla="*/ 605752 w 1369898"/>
              <a:gd name="connsiteY3" fmla="*/ 844609 h 1311595"/>
              <a:gd name="connsiteX4" fmla="*/ 618273 w 1369898"/>
              <a:gd name="connsiteY4" fmla="*/ 837060 h 1311595"/>
              <a:gd name="connsiteX5" fmla="*/ 625785 w 1369898"/>
              <a:gd name="connsiteY5" fmla="*/ 824478 h 1311595"/>
              <a:gd name="connsiteX6" fmla="*/ 629541 w 1369898"/>
              <a:gd name="connsiteY6" fmla="*/ 809380 h 1311595"/>
              <a:gd name="connsiteX7" fmla="*/ 625785 w 1369898"/>
              <a:gd name="connsiteY7" fmla="*/ 795540 h 1311595"/>
              <a:gd name="connsiteX8" fmla="*/ 618273 w 1369898"/>
              <a:gd name="connsiteY8" fmla="*/ 782958 h 1311595"/>
              <a:gd name="connsiteX9" fmla="*/ 605752 w 1369898"/>
              <a:gd name="connsiteY9" fmla="*/ 774151 h 1311595"/>
              <a:gd name="connsiteX10" fmla="*/ 590727 w 1369898"/>
              <a:gd name="connsiteY10" fmla="*/ 771634 h 1311595"/>
              <a:gd name="connsiteX11" fmla="*/ 381990 w 1369898"/>
              <a:gd name="connsiteY11" fmla="*/ 769519 h 1311595"/>
              <a:gd name="connsiteX12" fmla="*/ 366965 w 1369898"/>
              <a:gd name="connsiteY12" fmla="*/ 771988 h 1311595"/>
              <a:gd name="connsiteX13" fmla="*/ 354444 w 1369898"/>
              <a:gd name="connsiteY13" fmla="*/ 779395 h 1311595"/>
              <a:gd name="connsiteX14" fmla="*/ 346932 w 1369898"/>
              <a:gd name="connsiteY14" fmla="*/ 790504 h 1311595"/>
              <a:gd name="connsiteX15" fmla="*/ 343176 w 1369898"/>
              <a:gd name="connsiteY15" fmla="*/ 805317 h 1311595"/>
              <a:gd name="connsiteX16" fmla="*/ 343176 w 1369898"/>
              <a:gd name="connsiteY16" fmla="*/ 860865 h 1311595"/>
              <a:gd name="connsiteX17" fmla="*/ 346932 w 1369898"/>
              <a:gd name="connsiteY17" fmla="*/ 875677 h 1311595"/>
              <a:gd name="connsiteX18" fmla="*/ 354444 w 1369898"/>
              <a:gd name="connsiteY18" fmla="*/ 888021 h 1311595"/>
              <a:gd name="connsiteX19" fmla="*/ 366965 w 1369898"/>
              <a:gd name="connsiteY19" fmla="*/ 895428 h 1311595"/>
              <a:gd name="connsiteX20" fmla="*/ 383242 w 1369898"/>
              <a:gd name="connsiteY20" fmla="*/ 899131 h 1311595"/>
              <a:gd name="connsiteX21" fmla="*/ 397015 w 1369898"/>
              <a:gd name="connsiteY21" fmla="*/ 895428 h 1311595"/>
              <a:gd name="connsiteX22" fmla="*/ 409536 w 1369898"/>
              <a:gd name="connsiteY22" fmla="*/ 888021 h 1311595"/>
              <a:gd name="connsiteX23" fmla="*/ 418300 w 1369898"/>
              <a:gd name="connsiteY23" fmla="*/ 876912 h 1311595"/>
              <a:gd name="connsiteX24" fmla="*/ 420804 w 1369898"/>
              <a:gd name="connsiteY24" fmla="*/ 862099 h 1311595"/>
              <a:gd name="connsiteX25" fmla="*/ 422056 w 1369898"/>
              <a:gd name="connsiteY25" fmla="*/ 807786 h 1311595"/>
              <a:gd name="connsiteX26" fmla="*/ 419552 w 1369898"/>
              <a:gd name="connsiteY26" fmla="*/ 792973 h 1311595"/>
              <a:gd name="connsiteX27" fmla="*/ 410788 w 1369898"/>
              <a:gd name="connsiteY27" fmla="*/ 780629 h 1311595"/>
              <a:gd name="connsiteX28" fmla="*/ 397015 w 1369898"/>
              <a:gd name="connsiteY28" fmla="*/ 771988 h 1311595"/>
              <a:gd name="connsiteX29" fmla="*/ 381990 w 1369898"/>
              <a:gd name="connsiteY29" fmla="*/ 769519 h 1311595"/>
              <a:gd name="connsiteX30" fmla="*/ 1053257 w 1369898"/>
              <a:gd name="connsiteY30" fmla="*/ 725081 h 1311595"/>
              <a:gd name="connsiteX31" fmla="*/ 1076873 w 1369898"/>
              <a:gd name="connsiteY31" fmla="*/ 747729 h 1311595"/>
              <a:gd name="connsiteX32" fmla="*/ 1076873 w 1369898"/>
              <a:gd name="connsiteY32" fmla="*/ 926392 h 1311595"/>
              <a:gd name="connsiteX33" fmla="*/ 1061958 w 1369898"/>
              <a:gd name="connsiteY33" fmla="*/ 949039 h 1311595"/>
              <a:gd name="connsiteX34" fmla="*/ 1053257 w 1369898"/>
              <a:gd name="connsiteY34" fmla="*/ 949039 h 1311595"/>
              <a:gd name="connsiteX35" fmla="*/ 1035855 w 1369898"/>
              <a:gd name="connsiteY35" fmla="*/ 940232 h 1311595"/>
              <a:gd name="connsiteX36" fmla="*/ 953820 w 1369898"/>
              <a:gd name="connsiteY36" fmla="*/ 823220 h 1311595"/>
              <a:gd name="connsiteX37" fmla="*/ 953820 w 1369898"/>
              <a:gd name="connsiteY37" fmla="*/ 922617 h 1311595"/>
              <a:gd name="connsiteX38" fmla="*/ 930203 w 1369898"/>
              <a:gd name="connsiteY38" fmla="*/ 946523 h 1311595"/>
              <a:gd name="connsiteX39" fmla="*/ 907830 w 1369898"/>
              <a:gd name="connsiteY39" fmla="*/ 922617 h 1311595"/>
              <a:gd name="connsiteX40" fmla="*/ 907830 w 1369898"/>
              <a:gd name="connsiteY40" fmla="*/ 750245 h 1311595"/>
              <a:gd name="connsiteX41" fmla="*/ 923989 w 1369898"/>
              <a:gd name="connsiteY41" fmla="*/ 728856 h 1311595"/>
              <a:gd name="connsiteX42" fmla="*/ 948848 w 1369898"/>
              <a:gd name="connsiteY42" fmla="*/ 737663 h 1311595"/>
              <a:gd name="connsiteX43" fmla="*/ 1030884 w 1369898"/>
              <a:gd name="connsiteY43" fmla="*/ 853417 h 1311595"/>
              <a:gd name="connsiteX44" fmla="*/ 1030884 w 1369898"/>
              <a:gd name="connsiteY44" fmla="*/ 747729 h 1311595"/>
              <a:gd name="connsiteX45" fmla="*/ 1053257 w 1369898"/>
              <a:gd name="connsiteY45" fmla="*/ 725081 h 1311595"/>
              <a:gd name="connsiteX46" fmla="*/ 739454 w 1369898"/>
              <a:gd name="connsiteY46" fmla="*/ 725081 h 1311595"/>
              <a:gd name="connsiteX47" fmla="*/ 840003 w 1369898"/>
              <a:gd name="connsiteY47" fmla="*/ 725081 h 1311595"/>
              <a:gd name="connsiteX48" fmla="*/ 856342 w 1369898"/>
              <a:gd name="connsiteY48" fmla="*/ 731253 h 1311595"/>
              <a:gd name="connsiteX49" fmla="*/ 862626 w 1369898"/>
              <a:gd name="connsiteY49" fmla="*/ 747300 h 1311595"/>
              <a:gd name="connsiteX50" fmla="*/ 856342 w 1369898"/>
              <a:gd name="connsiteY50" fmla="*/ 763347 h 1311595"/>
              <a:gd name="connsiteX51" fmla="*/ 840003 w 1369898"/>
              <a:gd name="connsiteY51" fmla="*/ 770754 h 1311595"/>
              <a:gd name="connsiteX52" fmla="*/ 762077 w 1369898"/>
              <a:gd name="connsiteY52" fmla="*/ 770754 h 1311595"/>
              <a:gd name="connsiteX53" fmla="*/ 762077 w 1369898"/>
              <a:gd name="connsiteY53" fmla="*/ 810254 h 1311595"/>
              <a:gd name="connsiteX54" fmla="*/ 816122 w 1369898"/>
              <a:gd name="connsiteY54" fmla="*/ 810254 h 1311595"/>
              <a:gd name="connsiteX55" fmla="*/ 832462 w 1369898"/>
              <a:gd name="connsiteY55" fmla="*/ 816426 h 1311595"/>
              <a:gd name="connsiteX56" fmla="*/ 840003 w 1369898"/>
              <a:gd name="connsiteY56" fmla="*/ 833708 h 1311595"/>
              <a:gd name="connsiteX57" fmla="*/ 832462 w 1369898"/>
              <a:gd name="connsiteY57" fmla="*/ 848521 h 1311595"/>
              <a:gd name="connsiteX58" fmla="*/ 816122 w 1369898"/>
              <a:gd name="connsiteY58" fmla="*/ 855927 h 1311595"/>
              <a:gd name="connsiteX59" fmla="*/ 762077 w 1369898"/>
              <a:gd name="connsiteY59" fmla="*/ 855927 h 1311595"/>
              <a:gd name="connsiteX60" fmla="*/ 762077 w 1369898"/>
              <a:gd name="connsiteY60" fmla="*/ 897896 h 1311595"/>
              <a:gd name="connsiteX61" fmla="*/ 840003 w 1369898"/>
              <a:gd name="connsiteY61" fmla="*/ 897896 h 1311595"/>
              <a:gd name="connsiteX62" fmla="*/ 856342 w 1369898"/>
              <a:gd name="connsiteY62" fmla="*/ 904068 h 1311595"/>
              <a:gd name="connsiteX63" fmla="*/ 862626 w 1369898"/>
              <a:gd name="connsiteY63" fmla="*/ 920115 h 1311595"/>
              <a:gd name="connsiteX64" fmla="*/ 856342 w 1369898"/>
              <a:gd name="connsiteY64" fmla="*/ 936162 h 1311595"/>
              <a:gd name="connsiteX65" fmla="*/ 840003 w 1369898"/>
              <a:gd name="connsiteY65" fmla="*/ 943569 h 1311595"/>
              <a:gd name="connsiteX66" fmla="*/ 739454 w 1369898"/>
              <a:gd name="connsiteY66" fmla="*/ 943569 h 1311595"/>
              <a:gd name="connsiteX67" fmla="*/ 723114 w 1369898"/>
              <a:gd name="connsiteY67" fmla="*/ 936162 h 1311595"/>
              <a:gd name="connsiteX68" fmla="*/ 715573 w 1369898"/>
              <a:gd name="connsiteY68" fmla="*/ 920115 h 1311595"/>
              <a:gd name="connsiteX69" fmla="*/ 715573 w 1369898"/>
              <a:gd name="connsiteY69" fmla="*/ 747300 h 1311595"/>
              <a:gd name="connsiteX70" fmla="*/ 723114 w 1369898"/>
              <a:gd name="connsiteY70" fmla="*/ 731253 h 1311595"/>
              <a:gd name="connsiteX71" fmla="*/ 739454 w 1369898"/>
              <a:gd name="connsiteY71" fmla="*/ 725081 h 1311595"/>
              <a:gd name="connsiteX72" fmla="*/ 530628 w 1369898"/>
              <a:gd name="connsiteY72" fmla="*/ 725081 h 1311595"/>
              <a:gd name="connsiteX73" fmla="*/ 590727 w 1369898"/>
              <a:gd name="connsiteY73" fmla="*/ 725081 h 1311595"/>
              <a:gd name="connsiteX74" fmla="*/ 623281 w 1369898"/>
              <a:gd name="connsiteY74" fmla="*/ 731372 h 1311595"/>
              <a:gd name="connsiteX75" fmla="*/ 650827 w 1369898"/>
              <a:gd name="connsiteY75" fmla="*/ 750245 h 1311595"/>
              <a:gd name="connsiteX76" fmla="*/ 668356 w 1369898"/>
              <a:gd name="connsiteY76" fmla="*/ 776667 h 1311595"/>
              <a:gd name="connsiteX77" fmla="*/ 675868 w 1369898"/>
              <a:gd name="connsiteY77" fmla="*/ 809380 h 1311595"/>
              <a:gd name="connsiteX78" fmla="*/ 668356 w 1369898"/>
              <a:gd name="connsiteY78" fmla="*/ 843351 h 1311595"/>
              <a:gd name="connsiteX79" fmla="*/ 650827 w 1369898"/>
              <a:gd name="connsiteY79" fmla="*/ 869773 h 1311595"/>
              <a:gd name="connsiteX80" fmla="*/ 623281 w 1369898"/>
              <a:gd name="connsiteY80" fmla="*/ 888646 h 1311595"/>
              <a:gd name="connsiteX81" fmla="*/ 590727 w 1369898"/>
              <a:gd name="connsiteY81" fmla="*/ 894937 h 1311595"/>
              <a:gd name="connsiteX82" fmla="*/ 553165 w 1369898"/>
              <a:gd name="connsiteY82" fmla="*/ 894937 h 1311595"/>
              <a:gd name="connsiteX83" fmla="*/ 553165 w 1369898"/>
              <a:gd name="connsiteY83" fmla="*/ 925133 h 1311595"/>
              <a:gd name="connsiteX84" fmla="*/ 545652 w 1369898"/>
              <a:gd name="connsiteY84" fmla="*/ 941490 h 1311595"/>
              <a:gd name="connsiteX85" fmla="*/ 530628 w 1369898"/>
              <a:gd name="connsiteY85" fmla="*/ 949039 h 1311595"/>
              <a:gd name="connsiteX86" fmla="*/ 513098 w 1369898"/>
              <a:gd name="connsiteY86" fmla="*/ 941490 h 1311595"/>
              <a:gd name="connsiteX87" fmla="*/ 506838 w 1369898"/>
              <a:gd name="connsiteY87" fmla="*/ 925133 h 1311595"/>
              <a:gd name="connsiteX88" fmla="*/ 506838 w 1369898"/>
              <a:gd name="connsiteY88" fmla="*/ 747729 h 1311595"/>
              <a:gd name="connsiteX89" fmla="*/ 513098 w 1369898"/>
              <a:gd name="connsiteY89" fmla="*/ 731372 h 1311595"/>
              <a:gd name="connsiteX90" fmla="*/ 530628 w 1369898"/>
              <a:gd name="connsiteY90" fmla="*/ 725081 h 1311595"/>
              <a:gd name="connsiteX91" fmla="*/ 383242 w 1369898"/>
              <a:gd name="connsiteY91" fmla="*/ 725081 h 1311595"/>
              <a:gd name="connsiteX92" fmla="*/ 414544 w 1369898"/>
              <a:gd name="connsiteY92" fmla="*/ 730019 h 1311595"/>
              <a:gd name="connsiteX93" fmla="*/ 442090 w 1369898"/>
              <a:gd name="connsiteY93" fmla="*/ 747300 h 1311595"/>
              <a:gd name="connsiteX94" fmla="*/ 460871 w 1369898"/>
              <a:gd name="connsiteY94" fmla="*/ 773223 h 1311595"/>
              <a:gd name="connsiteX95" fmla="*/ 467131 w 1369898"/>
              <a:gd name="connsiteY95" fmla="*/ 804082 h 1311595"/>
              <a:gd name="connsiteX96" fmla="*/ 467131 w 1369898"/>
              <a:gd name="connsiteY96" fmla="*/ 860865 h 1311595"/>
              <a:gd name="connsiteX97" fmla="*/ 460871 w 1369898"/>
              <a:gd name="connsiteY97" fmla="*/ 892959 h 1311595"/>
              <a:gd name="connsiteX98" fmla="*/ 442090 w 1369898"/>
              <a:gd name="connsiteY98" fmla="*/ 918881 h 1311595"/>
              <a:gd name="connsiteX99" fmla="*/ 415796 w 1369898"/>
              <a:gd name="connsiteY99" fmla="*/ 937397 h 1311595"/>
              <a:gd name="connsiteX100" fmla="*/ 383242 w 1369898"/>
              <a:gd name="connsiteY100" fmla="*/ 943569 h 1311595"/>
              <a:gd name="connsiteX101" fmla="*/ 349436 w 1369898"/>
              <a:gd name="connsiteY101" fmla="*/ 937397 h 1311595"/>
              <a:gd name="connsiteX102" fmla="*/ 323143 w 1369898"/>
              <a:gd name="connsiteY102" fmla="*/ 920115 h 1311595"/>
              <a:gd name="connsiteX103" fmla="*/ 304361 w 1369898"/>
              <a:gd name="connsiteY103" fmla="*/ 895428 h 1311595"/>
              <a:gd name="connsiteX104" fmla="*/ 298101 w 1369898"/>
              <a:gd name="connsiteY104" fmla="*/ 863333 h 1311595"/>
              <a:gd name="connsiteX105" fmla="*/ 298101 w 1369898"/>
              <a:gd name="connsiteY105" fmla="*/ 807786 h 1311595"/>
              <a:gd name="connsiteX106" fmla="*/ 304361 w 1369898"/>
              <a:gd name="connsiteY106" fmla="*/ 775691 h 1311595"/>
              <a:gd name="connsiteX107" fmla="*/ 321891 w 1369898"/>
              <a:gd name="connsiteY107" fmla="*/ 748535 h 1311595"/>
              <a:gd name="connsiteX108" fmla="*/ 348184 w 1369898"/>
              <a:gd name="connsiteY108" fmla="*/ 730019 h 1311595"/>
              <a:gd name="connsiteX109" fmla="*/ 383242 w 1369898"/>
              <a:gd name="connsiteY109" fmla="*/ 725081 h 1311595"/>
              <a:gd name="connsiteX110" fmla="*/ 944578 w 1369898"/>
              <a:gd name="connsiteY110" fmla="*/ 36088 h 1311595"/>
              <a:gd name="connsiteX111" fmla="*/ 944578 w 1369898"/>
              <a:gd name="connsiteY111" fmla="*/ 214037 h 1311595"/>
              <a:gd name="connsiteX112" fmla="*/ 934632 w 1369898"/>
              <a:gd name="connsiteY112" fmla="*/ 230214 h 1311595"/>
              <a:gd name="connsiteX113" fmla="*/ 917227 w 1369898"/>
              <a:gd name="connsiteY113" fmla="*/ 228969 h 1311595"/>
              <a:gd name="connsiteX114" fmla="*/ 709605 w 1369898"/>
              <a:gd name="connsiteY114" fmla="*/ 97063 h 1311595"/>
              <a:gd name="connsiteX115" fmla="*/ 653659 w 1369898"/>
              <a:gd name="connsiteY115" fmla="*/ 97063 h 1311595"/>
              <a:gd name="connsiteX116" fmla="*/ 38253 w 1369898"/>
              <a:gd name="connsiteY116" fmla="*/ 521403 h 1311595"/>
              <a:gd name="connsiteX117" fmla="*/ 37010 w 1369898"/>
              <a:gd name="connsiteY117" fmla="*/ 528869 h 1311595"/>
              <a:gd name="connsiteX118" fmla="*/ 41983 w 1369898"/>
              <a:gd name="connsiteY118" fmla="*/ 533847 h 1311595"/>
              <a:gd name="connsiteX119" fmla="*/ 178740 w 1369898"/>
              <a:gd name="connsiteY119" fmla="*/ 533847 h 1311595"/>
              <a:gd name="connsiteX120" fmla="*/ 197389 w 1369898"/>
              <a:gd name="connsiteY120" fmla="*/ 551268 h 1311595"/>
              <a:gd name="connsiteX121" fmla="*/ 197389 w 1369898"/>
              <a:gd name="connsiteY121" fmla="*/ 1241909 h 1311595"/>
              <a:gd name="connsiteX122" fmla="*/ 229713 w 1369898"/>
              <a:gd name="connsiteY122" fmla="*/ 1274263 h 1311595"/>
              <a:gd name="connsiteX123" fmla="*/ 1133551 w 1369898"/>
              <a:gd name="connsiteY123" fmla="*/ 1274263 h 1311595"/>
              <a:gd name="connsiteX124" fmla="*/ 1165875 w 1369898"/>
              <a:gd name="connsiteY124" fmla="*/ 1241909 h 1311595"/>
              <a:gd name="connsiteX125" fmla="*/ 1165875 w 1369898"/>
              <a:gd name="connsiteY125" fmla="*/ 551268 h 1311595"/>
              <a:gd name="connsiteX126" fmla="*/ 1170848 w 1369898"/>
              <a:gd name="connsiteY126" fmla="*/ 537580 h 1311595"/>
              <a:gd name="connsiteX127" fmla="*/ 1183281 w 1369898"/>
              <a:gd name="connsiteY127" fmla="*/ 532602 h 1311595"/>
              <a:gd name="connsiteX128" fmla="*/ 1327497 w 1369898"/>
              <a:gd name="connsiteY128" fmla="*/ 532602 h 1311595"/>
              <a:gd name="connsiteX129" fmla="*/ 1333713 w 1369898"/>
              <a:gd name="connsiteY129" fmla="*/ 527625 h 1311595"/>
              <a:gd name="connsiteX130" fmla="*/ 1331227 w 1369898"/>
              <a:gd name="connsiteY130" fmla="*/ 520158 h 1311595"/>
              <a:gd name="connsiteX131" fmla="*/ 1124848 w 1369898"/>
              <a:gd name="connsiteY131" fmla="*/ 360875 h 1311595"/>
              <a:gd name="connsiteX132" fmla="*/ 1117389 w 1369898"/>
              <a:gd name="connsiteY132" fmla="*/ 347187 h 1311595"/>
              <a:gd name="connsiteX133" fmla="*/ 1117389 w 1369898"/>
              <a:gd name="connsiteY133" fmla="*/ 36088 h 1311595"/>
              <a:gd name="connsiteX134" fmla="*/ 927173 w 1369898"/>
              <a:gd name="connsiteY134" fmla="*/ 0 h 1311595"/>
              <a:gd name="connsiteX135" fmla="*/ 1121119 w 1369898"/>
              <a:gd name="connsiteY135" fmla="*/ 0 h 1311595"/>
              <a:gd name="connsiteX136" fmla="*/ 1153443 w 1369898"/>
              <a:gd name="connsiteY136" fmla="*/ 32355 h 1311595"/>
              <a:gd name="connsiteX137" fmla="*/ 1153443 w 1369898"/>
              <a:gd name="connsiteY137" fmla="*/ 338476 h 1311595"/>
              <a:gd name="connsiteX138" fmla="*/ 1353605 w 1369898"/>
              <a:gd name="connsiteY138" fmla="*/ 491537 h 1311595"/>
              <a:gd name="connsiteX139" fmla="*/ 1367281 w 1369898"/>
              <a:gd name="connsiteY139" fmla="*/ 540069 h 1311595"/>
              <a:gd name="connsiteX140" fmla="*/ 1327497 w 1369898"/>
              <a:gd name="connsiteY140" fmla="*/ 568690 h 1311595"/>
              <a:gd name="connsiteX141" fmla="*/ 1201929 w 1369898"/>
              <a:gd name="connsiteY141" fmla="*/ 568690 h 1311595"/>
              <a:gd name="connsiteX142" fmla="*/ 1203173 w 1369898"/>
              <a:gd name="connsiteY142" fmla="*/ 1241909 h 1311595"/>
              <a:gd name="connsiteX143" fmla="*/ 1133551 w 1369898"/>
              <a:gd name="connsiteY143" fmla="*/ 1310350 h 1311595"/>
              <a:gd name="connsiteX144" fmla="*/ 229713 w 1369898"/>
              <a:gd name="connsiteY144" fmla="*/ 1311595 h 1311595"/>
              <a:gd name="connsiteX145" fmla="*/ 161335 w 1369898"/>
              <a:gd name="connsiteY145" fmla="*/ 1241909 h 1311595"/>
              <a:gd name="connsiteX146" fmla="*/ 160091 w 1369898"/>
              <a:gd name="connsiteY146" fmla="*/ 568690 h 1311595"/>
              <a:gd name="connsiteX147" fmla="*/ 41983 w 1369898"/>
              <a:gd name="connsiteY147" fmla="*/ 568690 h 1311595"/>
              <a:gd name="connsiteX148" fmla="*/ 2199 w 1369898"/>
              <a:gd name="connsiteY148" fmla="*/ 540069 h 1311595"/>
              <a:gd name="connsiteX149" fmla="*/ 18362 w 1369898"/>
              <a:gd name="connsiteY149" fmla="*/ 490293 h 1311595"/>
              <a:gd name="connsiteX150" fmla="*/ 633767 w 1369898"/>
              <a:gd name="connsiteY150" fmla="*/ 67198 h 1311595"/>
              <a:gd name="connsiteX151" fmla="*/ 635010 w 1369898"/>
              <a:gd name="connsiteY151" fmla="*/ 65953 h 1311595"/>
              <a:gd name="connsiteX152" fmla="*/ 727010 w 1369898"/>
              <a:gd name="connsiteY152" fmla="*/ 65953 h 1311595"/>
              <a:gd name="connsiteX153" fmla="*/ 908524 w 1369898"/>
              <a:gd name="connsiteY153" fmla="*/ 181682 h 1311595"/>
              <a:gd name="connsiteX154" fmla="*/ 908524 w 1369898"/>
              <a:gd name="connsiteY154" fmla="*/ 18666 h 1311595"/>
              <a:gd name="connsiteX155" fmla="*/ 927173 w 1369898"/>
              <a:gd name="connsiteY155" fmla="*/ 0 h 131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369898" h="1311595">
                <a:moveTo>
                  <a:pt x="553165" y="771634"/>
                </a:moveTo>
                <a:lnTo>
                  <a:pt x="553165" y="848384"/>
                </a:lnTo>
                <a:lnTo>
                  <a:pt x="590727" y="848384"/>
                </a:lnTo>
                <a:cubicBezTo>
                  <a:pt x="595735" y="848384"/>
                  <a:pt x="601996" y="847126"/>
                  <a:pt x="605752" y="844609"/>
                </a:cubicBezTo>
                <a:cubicBezTo>
                  <a:pt x="610760" y="843351"/>
                  <a:pt x="614516" y="840835"/>
                  <a:pt x="618273" y="837060"/>
                </a:cubicBezTo>
                <a:cubicBezTo>
                  <a:pt x="622029" y="833286"/>
                  <a:pt x="624533" y="829511"/>
                  <a:pt x="625785" y="824478"/>
                </a:cubicBezTo>
                <a:cubicBezTo>
                  <a:pt x="628289" y="820704"/>
                  <a:pt x="629541" y="815671"/>
                  <a:pt x="629541" y="809380"/>
                </a:cubicBezTo>
                <a:cubicBezTo>
                  <a:pt x="629541" y="805605"/>
                  <a:pt x="628289" y="799314"/>
                  <a:pt x="625785" y="795540"/>
                </a:cubicBezTo>
                <a:cubicBezTo>
                  <a:pt x="624533" y="790507"/>
                  <a:pt x="622029" y="786733"/>
                  <a:pt x="618273" y="782958"/>
                </a:cubicBezTo>
                <a:cubicBezTo>
                  <a:pt x="614516" y="779183"/>
                  <a:pt x="610760" y="776667"/>
                  <a:pt x="605752" y="774151"/>
                </a:cubicBezTo>
                <a:cubicBezTo>
                  <a:pt x="601996" y="772892"/>
                  <a:pt x="595735" y="771634"/>
                  <a:pt x="590727" y="771634"/>
                </a:cubicBezTo>
                <a:close/>
                <a:moveTo>
                  <a:pt x="381990" y="769519"/>
                </a:moveTo>
                <a:cubicBezTo>
                  <a:pt x="376982" y="769519"/>
                  <a:pt x="371973" y="769519"/>
                  <a:pt x="366965" y="771988"/>
                </a:cubicBezTo>
                <a:cubicBezTo>
                  <a:pt x="361957" y="773223"/>
                  <a:pt x="358201" y="776926"/>
                  <a:pt x="354444" y="779395"/>
                </a:cubicBezTo>
                <a:cubicBezTo>
                  <a:pt x="351940" y="783098"/>
                  <a:pt x="348184" y="786801"/>
                  <a:pt x="346932" y="790504"/>
                </a:cubicBezTo>
                <a:cubicBezTo>
                  <a:pt x="344428" y="795442"/>
                  <a:pt x="343176" y="800379"/>
                  <a:pt x="343176" y="805317"/>
                </a:cubicBezTo>
                <a:lnTo>
                  <a:pt x="343176" y="860865"/>
                </a:lnTo>
                <a:cubicBezTo>
                  <a:pt x="343176" y="865802"/>
                  <a:pt x="344428" y="870740"/>
                  <a:pt x="346932" y="875677"/>
                </a:cubicBezTo>
                <a:cubicBezTo>
                  <a:pt x="348184" y="879380"/>
                  <a:pt x="350688" y="884318"/>
                  <a:pt x="354444" y="888021"/>
                </a:cubicBezTo>
                <a:cubicBezTo>
                  <a:pt x="358201" y="891724"/>
                  <a:pt x="361957" y="892959"/>
                  <a:pt x="366965" y="895428"/>
                </a:cubicBezTo>
                <a:cubicBezTo>
                  <a:pt x="371973" y="897896"/>
                  <a:pt x="376982" y="899131"/>
                  <a:pt x="383242" y="899131"/>
                </a:cubicBezTo>
                <a:cubicBezTo>
                  <a:pt x="388250" y="899131"/>
                  <a:pt x="393259" y="897896"/>
                  <a:pt x="397015" y="895428"/>
                </a:cubicBezTo>
                <a:cubicBezTo>
                  <a:pt x="402023" y="894193"/>
                  <a:pt x="407032" y="891724"/>
                  <a:pt x="409536" y="888021"/>
                </a:cubicBezTo>
                <a:cubicBezTo>
                  <a:pt x="413292" y="885552"/>
                  <a:pt x="415796" y="881849"/>
                  <a:pt x="418300" y="876912"/>
                </a:cubicBezTo>
                <a:cubicBezTo>
                  <a:pt x="420804" y="871974"/>
                  <a:pt x="420804" y="867036"/>
                  <a:pt x="420804" y="862099"/>
                </a:cubicBezTo>
                <a:lnTo>
                  <a:pt x="422056" y="807786"/>
                </a:lnTo>
                <a:cubicBezTo>
                  <a:pt x="422056" y="802848"/>
                  <a:pt x="420804" y="796676"/>
                  <a:pt x="419552" y="792973"/>
                </a:cubicBezTo>
                <a:cubicBezTo>
                  <a:pt x="417048" y="788035"/>
                  <a:pt x="414544" y="783098"/>
                  <a:pt x="410788" y="780629"/>
                </a:cubicBezTo>
                <a:cubicBezTo>
                  <a:pt x="407032" y="776926"/>
                  <a:pt x="403275" y="773223"/>
                  <a:pt x="397015" y="771988"/>
                </a:cubicBezTo>
                <a:cubicBezTo>
                  <a:pt x="393259" y="769519"/>
                  <a:pt x="388250" y="769519"/>
                  <a:pt x="381990" y="769519"/>
                </a:cubicBezTo>
                <a:close/>
                <a:moveTo>
                  <a:pt x="1053257" y="725081"/>
                </a:moveTo>
                <a:cubicBezTo>
                  <a:pt x="1066929" y="725081"/>
                  <a:pt x="1076873" y="735147"/>
                  <a:pt x="1076873" y="747729"/>
                </a:cubicBezTo>
                <a:lnTo>
                  <a:pt x="1076873" y="926392"/>
                </a:lnTo>
                <a:cubicBezTo>
                  <a:pt x="1076873" y="936457"/>
                  <a:pt x="1070658" y="945264"/>
                  <a:pt x="1061958" y="949039"/>
                </a:cubicBezTo>
                <a:cubicBezTo>
                  <a:pt x="1058229" y="949039"/>
                  <a:pt x="1055743" y="949039"/>
                  <a:pt x="1053257" y="949039"/>
                </a:cubicBezTo>
                <a:cubicBezTo>
                  <a:pt x="1047042" y="949039"/>
                  <a:pt x="1040827" y="946523"/>
                  <a:pt x="1035855" y="940232"/>
                </a:cubicBezTo>
                <a:lnTo>
                  <a:pt x="953820" y="823220"/>
                </a:lnTo>
                <a:lnTo>
                  <a:pt x="953820" y="922617"/>
                </a:lnTo>
                <a:cubicBezTo>
                  <a:pt x="953820" y="935199"/>
                  <a:pt x="943876" y="946523"/>
                  <a:pt x="930203" y="946523"/>
                </a:cubicBezTo>
                <a:cubicBezTo>
                  <a:pt x="917774" y="946523"/>
                  <a:pt x="907830" y="935199"/>
                  <a:pt x="907830" y="922617"/>
                </a:cubicBezTo>
                <a:lnTo>
                  <a:pt x="907830" y="750245"/>
                </a:lnTo>
                <a:cubicBezTo>
                  <a:pt x="907830" y="740180"/>
                  <a:pt x="914045" y="731372"/>
                  <a:pt x="923989" y="728856"/>
                </a:cubicBezTo>
                <a:cubicBezTo>
                  <a:pt x="932689" y="726339"/>
                  <a:pt x="943876" y="728856"/>
                  <a:pt x="948848" y="737663"/>
                </a:cubicBezTo>
                <a:lnTo>
                  <a:pt x="1030884" y="853417"/>
                </a:lnTo>
                <a:lnTo>
                  <a:pt x="1030884" y="747729"/>
                </a:lnTo>
                <a:cubicBezTo>
                  <a:pt x="1030884" y="735147"/>
                  <a:pt x="1042070" y="725081"/>
                  <a:pt x="1053257" y="725081"/>
                </a:cubicBezTo>
                <a:close/>
                <a:moveTo>
                  <a:pt x="739454" y="725081"/>
                </a:moveTo>
                <a:lnTo>
                  <a:pt x="840003" y="725081"/>
                </a:lnTo>
                <a:cubicBezTo>
                  <a:pt x="846287" y="725081"/>
                  <a:pt x="852571" y="726316"/>
                  <a:pt x="856342" y="731253"/>
                </a:cubicBezTo>
                <a:cubicBezTo>
                  <a:pt x="861369" y="736191"/>
                  <a:pt x="862626" y="741128"/>
                  <a:pt x="862626" y="747300"/>
                </a:cubicBezTo>
                <a:cubicBezTo>
                  <a:pt x="862626" y="754707"/>
                  <a:pt x="861369" y="759644"/>
                  <a:pt x="856342" y="763347"/>
                </a:cubicBezTo>
                <a:cubicBezTo>
                  <a:pt x="852571" y="768285"/>
                  <a:pt x="846287" y="770754"/>
                  <a:pt x="840003" y="770754"/>
                </a:cubicBezTo>
                <a:lnTo>
                  <a:pt x="762077" y="770754"/>
                </a:lnTo>
                <a:lnTo>
                  <a:pt x="762077" y="810254"/>
                </a:lnTo>
                <a:lnTo>
                  <a:pt x="816122" y="810254"/>
                </a:lnTo>
                <a:cubicBezTo>
                  <a:pt x="822407" y="810254"/>
                  <a:pt x="827434" y="812723"/>
                  <a:pt x="832462" y="816426"/>
                </a:cubicBezTo>
                <a:cubicBezTo>
                  <a:pt x="837489" y="821364"/>
                  <a:pt x="840003" y="826301"/>
                  <a:pt x="840003" y="833708"/>
                </a:cubicBezTo>
                <a:cubicBezTo>
                  <a:pt x="840003" y="839880"/>
                  <a:pt x="837489" y="844817"/>
                  <a:pt x="832462" y="848521"/>
                </a:cubicBezTo>
                <a:cubicBezTo>
                  <a:pt x="827434" y="853458"/>
                  <a:pt x="822407" y="855927"/>
                  <a:pt x="816122" y="855927"/>
                </a:cubicBezTo>
                <a:lnTo>
                  <a:pt x="762077" y="855927"/>
                </a:lnTo>
                <a:lnTo>
                  <a:pt x="762077" y="897896"/>
                </a:lnTo>
                <a:lnTo>
                  <a:pt x="840003" y="897896"/>
                </a:lnTo>
                <a:cubicBezTo>
                  <a:pt x="846287" y="897896"/>
                  <a:pt x="852571" y="899131"/>
                  <a:pt x="856342" y="904068"/>
                </a:cubicBezTo>
                <a:cubicBezTo>
                  <a:pt x="861369" y="909006"/>
                  <a:pt x="862626" y="913943"/>
                  <a:pt x="862626" y="920115"/>
                </a:cubicBezTo>
                <a:cubicBezTo>
                  <a:pt x="862626" y="926287"/>
                  <a:pt x="861369" y="932459"/>
                  <a:pt x="856342" y="936162"/>
                </a:cubicBezTo>
                <a:cubicBezTo>
                  <a:pt x="852571" y="941100"/>
                  <a:pt x="846287" y="943569"/>
                  <a:pt x="840003" y="943569"/>
                </a:cubicBezTo>
                <a:lnTo>
                  <a:pt x="739454" y="943569"/>
                </a:lnTo>
                <a:cubicBezTo>
                  <a:pt x="733169" y="943569"/>
                  <a:pt x="728142" y="941100"/>
                  <a:pt x="723114" y="936162"/>
                </a:cubicBezTo>
                <a:cubicBezTo>
                  <a:pt x="718087" y="932459"/>
                  <a:pt x="715573" y="926287"/>
                  <a:pt x="715573" y="920115"/>
                </a:cubicBezTo>
                <a:lnTo>
                  <a:pt x="715573" y="747300"/>
                </a:lnTo>
                <a:cubicBezTo>
                  <a:pt x="715573" y="742363"/>
                  <a:pt x="718087" y="736191"/>
                  <a:pt x="723114" y="731253"/>
                </a:cubicBezTo>
                <a:cubicBezTo>
                  <a:pt x="726885" y="726316"/>
                  <a:pt x="733169" y="725081"/>
                  <a:pt x="739454" y="725081"/>
                </a:cubicBezTo>
                <a:close/>
                <a:moveTo>
                  <a:pt x="530628" y="725081"/>
                </a:moveTo>
                <a:lnTo>
                  <a:pt x="590727" y="725081"/>
                </a:lnTo>
                <a:cubicBezTo>
                  <a:pt x="603248" y="725081"/>
                  <a:pt x="613264" y="726339"/>
                  <a:pt x="623281" y="731372"/>
                </a:cubicBezTo>
                <a:cubicBezTo>
                  <a:pt x="634550" y="736405"/>
                  <a:pt x="643314" y="741438"/>
                  <a:pt x="650827" y="750245"/>
                </a:cubicBezTo>
                <a:cubicBezTo>
                  <a:pt x="659591" y="757794"/>
                  <a:pt x="664599" y="766602"/>
                  <a:pt x="668356" y="776667"/>
                </a:cubicBezTo>
                <a:cubicBezTo>
                  <a:pt x="673364" y="786733"/>
                  <a:pt x="675868" y="798056"/>
                  <a:pt x="675868" y="809380"/>
                </a:cubicBezTo>
                <a:cubicBezTo>
                  <a:pt x="675868" y="820704"/>
                  <a:pt x="673364" y="832027"/>
                  <a:pt x="668356" y="843351"/>
                </a:cubicBezTo>
                <a:cubicBezTo>
                  <a:pt x="664599" y="853417"/>
                  <a:pt x="659591" y="862224"/>
                  <a:pt x="650827" y="869773"/>
                </a:cubicBezTo>
                <a:cubicBezTo>
                  <a:pt x="643314" y="877322"/>
                  <a:pt x="634550" y="883613"/>
                  <a:pt x="623281" y="888646"/>
                </a:cubicBezTo>
                <a:cubicBezTo>
                  <a:pt x="613264" y="892421"/>
                  <a:pt x="603248" y="894937"/>
                  <a:pt x="590727" y="894937"/>
                </a:cubicBezTo>
                <a:lnTo>
                  <a:pt x="553165" y="894937"/>
                </a:lnTo>
                <a:lnTo>
                  <a:pt x="553165" y="925133"/>
                </a:lnTo>
                <a:cubicBezTo>
                  <a:pt x="553165" y="931424"/>
                  <a:pt x="550661" y="937715"/>
                  <a:pt x="545652" y="941490"/>
                </a:cubicBezTo>
                <a:cubicBezTo>
                  <a:pt x="543148" y="946523"/>
                  <a:pt x="536888" y="949039"/>
                  <a:pt x="530628" y="949039"/>
                </a:cubicBezTo>
                <a:cubicBezTo>
                  <a:pt x="523115" y="949039"/>
                  <a:pt x="518107" y="946523"/>
                  <a:pt x="513098" y="941490"/>
                </a:cubicBezTo>
                <a:cubicBezTo>
                  <a:pt x="509342" y="937715"/>
                  <a:pt x="506838" y="931424"/>
                  <a:pt x="506838" y="925133"/>
                </a:cubicBezTo>
                <a:lnTo>
                  <a:pt x="506838" y="747729"/>
                </a:lnTo>
                <a:cubicBezTo>
                  <a:pt x="506838" y="741438"/>
                  <a:pt x="509342" y="736405"/>
                  <a:pt x="513098" y="731372"/>
                </a:cubicBezTo>
                <a:cubicBezTo>
                  <a:pt x="518107" y="727598"/>
                  <a:pt x="523115" y="725081"/>
                  <a:pt x="530628" y="725081"/>
                </a:cubicBezTo>
                <a:close/>
                <a:moveTo>
                  <a:pt x="383242" y="725081"/>
                </a:moveTo>
                <a:cubicBezTo>
                  <a:pt x="393259" y="725081"/>
                  <a:pt x="404527" y="726316"/>
                  <a:pt x="414544" y="730019"/>
                </a:cubicBezTo>
                <a:cubicBezTo>
                  <a:pt x="425813" y="734956"/>
                  <a:pt x="434577" y="739894"/>
                  <a:pt x="442090" y="747300"/>
                </a:cubicBezTo>
                <a:cubicBezTo>
                  <a:pt x="449602" y="754707"/>
                  <a:pt x="455862" y="763347"/>
                  <a:pt x="460871" y="773223"/>
                </a:cubicBezTo>
                <a:cubicBezTo>
                  <a:pt x="464627" y="783098"/>
                  <a:pt x="467131" y="792973"/>
                  <a:pt x="467131" y="804082"/>
                </a:cubicBezTo>
                <a:lnTo>
                  <a:pt x="467131" y="860865"/>
                </a:lnTo>
                <a:cubicBezTo>
                  <a:pt x="467131" y="871974"/>
                  <a:pt x="464627" y="883084"/>
                  <a:pt x="460871" y="892959"/>
                </a:cubicBezTo>
                <a:cubicBezTo>
                  <a:pt x="455862" y="902834"/>
                  <a:pt x="450854" y="911475"/>
                  <a:pt x="442090" y="918881"/>
                </a:cubicBezTo>
                <a:cubicBezTo>
                  <a:pt x="434577" y="926287"/>
                  <a:pt x="427065" y="932459"/>
                  <a:pt x="415796" y="937397"/>
                </a:cubicBezTo>
                <a:cubicBezTo>
                  <a:pt x="405779" y="941100"/>
                  <a:pt x="394511" y="943569"/>
                  <a:pt x="383242" y="943569"/>
                </a:cubicBezTo>
                <a:cubicBezTo>
                  <a:pt x="370721" y="943569"/>
                  <a:pt x="360705" y="942334"/>
                  <a:pt x="349436" y="937397"/>
                </a:cubicBezTo>
                <a:cubicBezTo>
                  <a:pt x="340672" y="933694"/>
                  <a:pt x="330655" y="928756"/>
                  <a:pt x="323143" y="920115"/>
                </a:cubicBezTo>
                <a:cubicBezTo>
                  <a:pt x="315630" y="913943"/>
                  <a:pt x="309370" y="905303"/>
                  <a:pt x="304361" y="895428"/>
                </a:cubicBezTo>
                <a:cubicBezTo>
                  <a:pt x="300605" y="885552"/>
                  <a:pt x="298101" y="874443"/>
                  <a:pt x="298101" y="863333"/>
                </a:cubicBezTo>
                <a:lnTo>
                  <a:pt x="298101" y="807786"/>
                </a:lnTo>
                <a:cubicBezTo>
                  <a:pt x="298101" y="795442"/>
                  <a:pt x="299353" y="784332"/>
                  <a:pt x="304361" y="775691"/>
                </a:cubicBezTo>
                <a:cubicBezTo>
                  <a:pt x="309370" y="764582"/>
                  <a:pt x="314378" y="755941"/>
                  <a:pt x="321891" y="748535"/>
                </a:cubicBezTo>
                <a:cubicBezTo>
                  <a:pt x="329403" y="741128"/>
                  <a:pt x="338167" y="734956"/>
                  <a:pt x="348184" y="730019"/>
                </a:cubicBezTo>
                <a:cubicBezTo>
                  <a:pt x="358201" y="726316"/>
                  <a:pt x="369469" y="725081"/>
                  <a:pt x="383242" y="725081"/>
                </a:cubicBezTo>
                <a:close/>
                <a:moveTo>
                  <a:pt x="944578" y="36088"/>
                </a:moveTo>
                <a:lnTo>
                  <a:pt x="944578" y="214037"/>
                </a:lnTo>
                <a:cubicBezTo>
                  <a:pt x="944578" y="220259"/>
                  <a:pt x="940848" y="226481"/>
                  <a:pt x="934632" y="230214"/>
                </a:cubicBezTo>
                <a:cubicBezTo>
                  <a:pt x="929659" y="232703"/>
                  <a:pt x="922200" y="232703"/>
                  <a:pt x="917227" y="228969"/>
                </a:cubicBezTo>
                <a:lnTo>
                  <a:pt x="709605" y="97063"/>
                </a:lnTo>
                <a:cubicBezTo>
                  <a:pt x="692199" y="87108"/>
                  <a:pt x="671064" y="87108"/>
                  <a:pt x="653659" y="97063"/>
                </a:cubicBezTo>
                <a:lnTo>
                  <a:pt x="38253" y="521403"/>
                </a:lnTo>
                <a:cubicBezTo>
                  <a:pt x="35767" y="523891"/>
                  <a:pt x="35767" y="526380"/>
                  <a:pt x="37010" y="528869"/>
                </a:cubicBezTo>
                <a:cubicBezTo>
                  <a:pt x="37010" y="530113"/>
                  <a:pt x="38253" y="533847"/>
                  <a:pt x="41983" y="533847"/>
                </a:cubicBezTo>
                <a:lnTo>
                  <a:pt x="178740" y="533847"/>
                </a:lnTo>
                <a:cubicBezTo>
                  <a:pt x="188686" y="533847"/>
                  <a:pt x="197389" y="541313"/>
                  <a:pt x="197389" y="551268"/>
                </a:cubicBezTo>
                <a:lnTo>
                  <a:pt x="197389" y="1241909"/>
                </a:lnTo>
                <a:cubicBezTo>
                  <a:pt x="197389" y="1260575"/>
                  <a:pt x="212307" y="1274263"/>
                  <a:pt x="229713" y="1274263"/>
                </a:cubicBezTo>
                <a:lnTo>
                  <a:pt x="1133551" y="1274263"/>
                </a:lnTo>
                <a:cubicBezTo>
                  <a:pt x="1152200" y="1274263"/>
                  <a:pt x="1165875" y="1259330"/>
                  <a:pt x="1165875" y="1241909"/>
                </a:cubicBezTo>
                <a:lnTo>
                  <a:pt x="1165875" y="551268"/>
                </a:lnTo>
                <a:cubicBezTo>
                  <a:pt x="1165875" y="546291"/>
                  <a:pt x="1167119" y="541313"/>
                  <a:pt x="1170848" y="537580"/>
                </a:cubicBezTo>
                <a:cubicBezTo>
                  <a:pt x="1173335" y="533847"/>
                  <a:pt x="1178308" y="532602"/>
                  <a:pt x="1183281" y="532602"/>
                </a:cubicBezTo>
                <a:lnTo>
                  <a:pt x="1327497" y="532602"/>
                </a:lnTo>
                <a:cubicBezTo>
                  <a:pt x="1331227" y="532602"/>
                  <a:pt x="1333713" y="530113"/>
                  <a:pt x="1333713" y="527625"/>
                </a:cubicBezTo>
                <a:cubicBezTo>
                  <a:pt x="1333713" y="526380"/>
                  <a:pt x="1334956" y="522647"/>
                  <a:pt x="1331227" y="520158"/>
                </a:cubicBezTo>
                <a:lnTo>
                  <a:pt x="1124848" y="360875"/>
                </a:lnTo>
                <a:cubicBezTo>
                  <a:pt x="1119875" y="357142"/>
                  <a:pt x="1117389" y="352165"/>
                  <a:pt x="1117389" y="347187"/>
                </a:cubicBezTo>
                <a:lnTo>
                  <a:pt x="1117389" y="36088"/>
                </a:lnTo>
                <a:close/>
                <a:moveTo>
                  <a:pt x="927173" y="0"/>
                </a:moveTo>
                <a:lnTo>
                  <a:pt x="1121119" y="0"/>
                </a:lnTo>
                <a:cubicBezTo>
                  <a:pt x="1138524" y="0"/>
                  <a:pt x="1153443" y="13689"/>
                  <a:pt x="1153443" y="32355"/>
                </a:cubicBezTo>
                <a:lnTo>
                  <a:pt x="1153443" y="338476"/>
                </a:lnTo>
                <a:lnTo>
                  <a:pt x="1353605" y="491537"/>
                </a:lnTo>
                <a:cubicBezTo>
                  <a:pt x="1368524" y="502737"/>
                  <a:pt x="1373497" y="521403"/>
                  <a:pt x="1367281" y="540069"/>
                </a:cubicBezTo>
                <a:cubicBezTo>
                  <a:pt x="1361065" y="556246"/>
                  <a:pt x="1346146" y="568690"/>
                  <a:pt x="1327497" y="568690"/>
                </a:cubicBezTo>
                <a:lnTo>
                  <a:pt x="1201929" y="568690"/>
                </a:lnTo>
                <a:lnTo>
                  <a:pt x="1203173" y="1241909"/>
                </a:lnTo>
                <a:cubicBezTo>
                  <a:pt x="1203173" y="1279240"/>
                  <a:pt x="1172092" y="1310350"/>
                  <a:pt x="1133551" y="1310350"/>
                </a:cubicBezTo>
                <a:lnTo>
                  <a:pt x="229713" y="1311595"/>
                </a:lnTo>
                <a:cubicBezTo>
                  <a:pt x="191172" y="1311595"/>
                  <a:pt x="161335" y="1279240"/>
                  <a:pt x="161335" y="1241909"/>
                </a:cubicBezTo>
                <a:lnTo>
                  <a:pt x="160091" y="568690"/>
                </a:lnTo>
                <a:lnTo>
                  <a:pt x="41983" y="568690"/>
                </a:lnTo>
                <a:cubicBezTo>
                  <a:pt x="23334" y="568690"/>
                  <a:pt x="7172" y="557490"/>
                  <a:pt x="2199" y="540069"/>
                </a:cubicBezTo>
                <a:cubicBezTo>
                  <a:pt x="-4017" y="521403"/>
                  <a:pt x="3443" y="502737"/>
                  <a:pt x="18362" y="490293"/>
                </a:cubicBezTo>
                <a:lnTo>
                  <a:pt x="633767" y="67198"/>
                </a:lnTo>
                <a:cubicBezTo>
                  <a:pt x="635010" y="65953"/>
                  <a:pt x="635010" y="65953"/>
                  <a:pt x="635010" y="65953"/>
                </a:cubicBezTo>
                <a:cubicBezTo>
                  <a:pt x="664848" y="49776"/>
                  <a:pt x="698416" y="49776"/>
                  <a:pt x="727010" y="65953"/>
                </a:cubicBezTo>
                <a:lnTo>
                  <a:pt x="908524" y="181682"/>
                </a:lnTo>
                <a:lnTo>
                  <a:pt x="908524" y="18666"/>
                </a:lnTo>
                <a:cubicBezTo>
                  <a:pt x="908524" y="8711"/>
                  <a:pt x="917227" y="0"/>
                  <a:pt x="9271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8E9A931-70B5-0242-B2DC-31D60787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533" y="4710222"/>
            <a:ext cx="1237995" cy="1300604"/>
          </a:xfrm>
          <a:custGeom>
            <a:avLst/>
            <a:gdLst>
              <a:gd name="connsiteX0" fmla="*/ 1138213 w 1237995"/>
              <a:gd name="connsiteY0" fmla="*/ 1116051 h 1300604"/>
              <a:gd name="connsiteX1" fmla="*/ 1043353 w 1237995"/>
              <a:gd name="connsiteY1" fmla="*/ 1210821 h 1300604"/>
              <a:gd name="connsiteX2" fmla="*/ 1089535 w 1237995"/>
              <a:gd name="connsiteY2" fmla="*/ 1256960 h 1300604"/>
              <a:gd name="connsiteX3" fmla="*/ 1126979 w 1237995"/>
              <a:gd name="connsiteY3" fmla="*/ 1256960 h 1300604"/>
              <a:gd name="connsiteX4" fmla="*/ 1183147 w 1237995"/>
              <a:gd name="connsiteY4" fmla="*/ 1199599 h 1300604"/>
              <a:gd name="connsiteX5" fmla="*/ 1190635 w 1237995"/>
              <a:gd name="connsiteY5" fmla="*/ 1180894 h 1300604"/>
              <a:gd name="connsiteX6" fmla="*/ 1183147 w 1237995"/>
              <a:gd name="connsiteY6" fmla="*/ 1162189 h 1300604"/>
              <a:gd name="connsiteX7" fmla="*/ 733806 w 1237995"/>
              <a:gd name="connsiteY7" fmla="*/ 1031256 h 1300604"/>
              <a:gd name="connsiteX8" fmla="*/ 504143 w 1237995"/>
              <a:gd name="connsiteY8" fmla="*/ 1118545 h 1300604"/>
              <a:gd name="connsiteX9" fmla="*/ 504143 w 1237995"/>
              <a:gd name="connsiteY9" fmla="*/ 1145978 h 1300604"/>
              <a:gd name="connsiteX10" fmla="*/ 733806 w 1237995"/>
              <a:gd name="connsiteY10" fmla="*/ 1145978 h 1300604"/>
              <a:gd name="connsiteX11" fmla="*/ 1000915 w 1237995"/>
              <a:gd name="connsiteY11" fmla="*/ 990105 h 1300604"/>
              <a:gd name="connsiteX12" fmla="*/ 980943 w 1237995"/>
              <a:gd name="connsiteY12" fmla="*/ 997587 h 1300604"/>
              <a:gd name="connsiteX13" fmla="*/ 924777 w 1237995"/>
              <a:gd name="connsiteY13" fmla="*/ 1054948 h 1300604"/>
              <a:gd name="connsiteX14" fmla="*/ 924777 w 1237995"/>
              <a:gd name="connsiteY14" fmla="*/ 1092358 h 1300604"/>
              <a:gd name="connsiteX15" fmla="*/ 1018389 w 1237995"/>
              <a:gd name="connsiteY15" fmla="*/ 1184635 h 1300604"/>
              <a:gd name="connsiteX16" fmla="*/ 1112001 w 1237995"/>
              <a:gd name="connsiteY16" fmla="*/ 1091111 h 1300604"/>
              <a:gd name="connsiteX17" fmla="*/ 1050841 w 1237995"/>
              <a:gd name="connsiteY17" fmla="*/ 1030009 h 1300604"/>
              <a:gd name="connsiteX18" fmla="*/ 1050841 w 1237995"/>
              <a:gd name="connsiteY18" fmla="*/ 1028762 h 1300604"/>
              <a:gd name="connsiteX19" fmla="*/ 1019637 w 1237995"/>
              <a:gd name="connsiteY19" fmla="*/ 997587 h 1300604"/>
              <a:gd name="connsiteX20" fmla="*/ 1000915 w 1237995"/>
              <a:gd name="connsiteY20" fmla="*/ 990105 h 1300604"/>
              <a:gd name="connsiteX21" fmla="*/ 878594 w 1237995"/>
              <a:gd name="connsiteY21" fmla="*/ 976388 h 1300604"/>
              <a:gd name="connsiteX22" fmla="*/ 771251 w 1237995"/>
              <a:gd name="connsiteY22" fmla="*/ 1017539 h 1300604"/>
              <a:gd name="connsiteX23" fmla="*/ 771251 w 1237995"/>
              <a:gd name="connsiteY23" fmla="*/ 1145978 h 1300604"/>
              <a:gd name="connsiteX24" fmla="*/ 927273 w 1237995"/>
              <a:gd name="connsiteY24" fmla="*/ 1145978 h 1300604"/>
              <a:gd name="connsiteX25" fmla="*/ 898565 w 1237995"/>
              <a:gd name="connsiteY25" fmla="*/ 1117298 h 1300604"/>
              <a:gd name="connsiteX26" fmla="*/ 898565 w 1237995"/>
              <a:gd name="connsiteY26" fmla="*/ 1028762 h 1300604"/>
              <a:gd name="connsiteX27" fmla="*/ 914791 w 1237995"/>
              <a:gd name="connsiteY27" fmla="*/ 1013798 h 1300604"/>
              <a:gd name="connsiteX28" fmla="*/ 373086 w 1237995"/>
              <a:gd name="connsiteY28" fmla="*/ 951449 h 1300604"/>
              <a:gd name="connsiteX29" fmla="*/ 338137 w 1237995"/>
              <a:gd name="connsiteY29" fmla="*/ 986364 h 1300604"/>
              <a:gd name="connsiteX30" fmla="*/ 451720 w 1237995"/>
              <a:gd name="connsiteY30" fmla="*/ 1099840 h 1300604"/>
              <a:gd name="connsiteX31" fmla="*/ 467947 w 1237995"/>
              <a:gd name="connsiteY31" fmla="*/ 1093605 h 1300604"/>
              <a:gd name="connsiteX32" fmla="*/ 467947 w 1237995"/>
              <a:gd name="connsiteY32" fmla="*/ 1001328 h 1300604"/>
              <a:gd name="connsiteX33" fmla="*/ 447976 w 1237995"/>
              <a:gd name="connsiteY33" fmla="*/ 1006316 h 1300604"/>
              <a:gd name="connsiteX34" fmla="*/ 411779 w 1237995"/>
              <a:gd name="connsiteY34" fmla="*/ 990105 h 1300604"/>
              <a:gd name="connsiteX35" fmla="*/ 622719 w 1237995"/>
              <a:gd name="connsiteY35" fmla="*/ 851690 h 1300604"/>
              <a:gd name="connsiteX36" fmla="*/ 501647 w 1237995"/>
              <a:gd name="connsiteY36" fmla="*/ 972648 h 1300604"/>
              <a:gd name="connsiteX37" fmla="*/ 504143 w 1237995"/>
              <a:gd name="connsiteY37" fmla="*/ 972648 h 1300604"/>
              <a:gd name="connsiteX38" fmla="*/ 504143 w 1237995"/>
              <a:gd name="connsiteY38" fmla="*/ 1079888 h 1300604"/>
              <a:gd name="connsiteX39" fmla="*/ 733806 w 1237995"/>
              <a:gd name="connsiteY39" fmla="*/ 992599 h 1300604"/>
              <a:gd name="connsiteX40" fmla="*/ 733806 w 1237995"/>
              <a:gd name="connsiteY40" fmla="*/ 874136 h 1300604"/>
              <a:gd name="connsiteX41" fmla="*/ 711339 w 1237995"/>
              <a:gd name="connsiteY41" fmla="*/ 851690 h 1300604"/>
              <a:gd name="connsiteX42" fmla="*/ 394171 w 1237995"/>
              <a:gd name="connsiteY42" fmla="*/ 818464 h 1300604"/>
              <a:gd name="connsiteX43" fmla="*/ 422058 w 1237995"/>
              <a:gd name="connsiteY43" fmla="*/ 818464 h 1300604"/>
              <a:gd name="connsiteX44" fmla="*/ 439805 w 1237995"/>
              <a:gd name="connsiteY44" fmla="*/ 836409 h 1300604"/>
              <a:gd name="connsiteX45" fmla="*/ 422058 w 1237995"/>
              <a:gd name="connsiteY45" fmla="*/ 855635 h 1300604"/>
              <a:gd name="connsiteX46" fmla="*/ 394171 w 1237995"/>
              <a:gd name="connsiteY46" fmla="*/ 855635 h 1300604"/>
              <a:gd name="connsiteX47" fmla="*/ 375156 w 1237995"/>
              <a:gd name="connsiteY47" fmla="*/ 836409 h 1300604"/>
              <a:gd name="connsiteX48" fmla="*/ 394171 w 1237995"/>
              <a:gd name="connsiteY48" fmla="*/ 818464 h 1300604"/>
              <a:gd name="connsiteX49" fmla="*/ 557896 w 1237995"/>
              <a:gd name="connsiteY49" fmla="*/ 769026 h 1300604"/>
              <a:gd name="connsiteX50" fmla="*/ 577122 w 1237995"/>
              <a:gd name="connsiteY50" fmla="*/ 787121 h 1300604"/>
              <a:gd name="connsiteX51" fmla="*/ 577122 w 1237995"/>
              <a:gd name="connsiteY51" fmla="*/ 815556 h 1300604"/>
              <a:gd name="connsiteX52" fmla="*/ 557896 w 1237995"/>
              <a:gd name="connsiteY52" fmla="*/ 833651 h 1300604"/>
              <a:gd name="connsiteX53" fmla="*/ 539951 w 1237995"/>
              <a:gd name="connsiteY53" fmla="*/ 815556 h 1300604"/>
              <a:gd name="connsiteX54" fmla="*/ 539951 w 1237995"/>
              <a:gd name="connsiteY54" fmla="*/ 787121 h 1300604"/>
              <a:gd name="connsiteX55" fmla="*/ 557896 w 1237995"/>
              <a:gd name="connsiteY55" fmla="*/ 769026 h 1300604"/>
              <a:gd name="connsiteX56" fmla="*/ 618121 w 1237995"/>
              <a:gd name="connsiteY56" fmla="*/ 593248 h 1300604"/>
              <a:gd name="connsiteX57" fmla="*/ 646009 w 1237995"/>
              <a:gd name="connsiteY57" fmla="*/ 593248 h 1300604"/>
              <a:gd name="connsiteX58" fmla="*/ 665023 w 1237995"/>
              <a:gd name="connsiteY58" fmla="*/ 611191 h 1300604"/>
              <a:gd name="connsiteX59" fmla="*/ 646009 w 1237995"/>
              <a:gd name="connsiteY59" fmla="*/ 630416 h 1300604"/>
              <a:gd name="connsiteX60" fmla="*/ 618121 w 1237995"/>
              <a:gd name="connsiteY60" fmla="*/ 630416 h 1300604"/>
              <a:gd name="connsiteX61" fmla="*/ 600374 w 1237995"/>
              <a:gd name="connsiteY61" fmla="*/ 611191 h 1300604"/>
              <a:gd name="connsiteX62" fmla="*/ 618121 w 1237995"/>
              <a:gd name="connsiteY62" fmla="*/ 593248 h 1300604"/>
              <a:gd name="connsiteX63" fmla="*/ 817349 w 1237995"/>
              <a:gd name="connsiteY63" fmla="*/ 510851 h 1300604"/>
              <a:gd name="connsiteX64" fmla="*/ 835291 w 1237995"/>
              <a:gd name="connsiteY64" fmla="*/ 529865 h 1300604"/>
              <a:gd name="connsiteX65" fmla="*/ 835291 w 1237995"/>
              <a:gd name="connsiteY65" fmla="*/ 556486 h 1300604"/>
              <a:gd name="connsiteX66" fmla="*/ 817349 w 1237995"/>
              <a:gd name="connsiteY66" fmla="*/ 575500 h 1300604"/>
              <a:gd name="connsiteX67" fmla="*/ 798124 w 1237995"/>
              <a:gd name="connsiteY67" fmla="*/ 556486 h 1300604"/>
              <a:gd name="connsiteX68" fmla="*/ 798124 w 1237995"/>
              <a:gd name="connsiteY68" fmla="*/ 529865 h 1300604"/>
              <a:gd name="connsiteX69" fmla="*/ 817349 w 1237995"/>
              <a:gd name="connsiteY69" fmla="*/ 510851 h 1300604"/>
              <a:gd name="connsiteX70" fmla="*/ 777492 w 1237995"/>
              <a:gd name="connsiteY70" fmla="*/ 402776 h 1300604"/>
              <a:gd name="connsiteX71" fmla="*/ 767507 w 1237995"/>
              <a:gd name="connsiteY71" fmla="*/ 406516 h 1300604"/>
              <a:gd name="connsiteX72" fmla="*/ 334393 w 1237995"/>
              <a:gd name="connsiteY72" fmla="*/ 840467 h 1300604"/>
              <a:gd name="connsiteX73" fmla="*/ 334393 w 1237995"/>
              <a:gd name="connsiteY73" fmla="*/ 861666 h 1300604"/>
              <a:gd name="connsiteX74" fmla="*/ 436742 w 1237995"/>
              <a:gd name="connsiteY74" fmla="*/ 965166 h 1300604"/>
              <a:gd name="connsiteX75" fmla="*/ 457961 w 1237995"/>
              <a:gd name="connsiteY75" fmla="*/ 965166 h 1300604"/>
              <a:gd name="connsiteX76" fmla="*/ 892324 w 1237995"/>
              <a:gd name="connsiteY76" fmla="*/ 531215 h 1300604"/>
              <a:gd name="connsiteX77" fmla="*/ 892324 w 1237995"/>
              <a:gd name="connsiteY77" fmla="*/ 511263 h 1300604"/>
              <a:gd name="connsiteX78" fmla="*/ 787478 w 1237995"/>
              <a:gd name="connsiteY78" fmla="*/ 406516 h 1300604"/>
              <a:gd name="connsiteX79" fmla="*/ 777492 w 1237995"/>
              <a:gd name="connsiteY79" fmla="*/ 402776 h 1300604"/>
              <a:gd name="connsiteX80" fmla="*/ 854879 w 1237995"/>
              <a:gd name="connsiteY80" fmla="*/ 37409 h 1300604"/>
              <a:gd name="connsiteX81" fmla="*/ 854879 w 1237995"/>
              <a:gd name="connsiteY81" fmla="*/ 194529 h 1300604"/>
              <a:gd name="connsiteX82" fmla="*/ 844893 w 1237995"/>
              <a:gd name="connsiteY82" fmla="*/ 210740 h 1300604"/>
              <a:gd name="connsiteX83" fmla="*/ 826171 w 1237995"/>
              <a:gd name="connsiteY83" fmla="*/ 210740 h 1300604"/>
              <a:gd name="connsiteX84" fmla="*/ 638946 w 1237995"/>
              <a:gd name="connsiteY84" fmla="*/ 91030 h 1300604"/>
              <a:gd name="connsiteX85" fmla="*/ 591515 w 1237995"/>
              <a:gd name="connsiteY85" fmla="*/ 91030 h 1300604"/>
              <a:gd name="connsiteX86" fmla="*/ 38577 w 1237995"/>
              <a:gd name="connsiteY86" fmla="*/ 471360 h 1300604"/>
              <a:gd name="connsiteX87" fmla="*/ 37329 w 1237995"/>
              <a:gd name="connsiteY87" fmla="*/ 476348 h 1300604"/>
              <a:gd name="connsiteX88" fmla="*/ 41073 w 1237995"/>
              <a:gd name="connsiteY88" fmla="*/ 478842 h 1300604"/>
              <a:gd name="connsiteX89" fmla="*/ 163394 w 1237995"/>
              <a:gd name="connsiteY89" fmla="*/ 478842 h 1300604"/>
              <a:gd name="connsiteX90" fmla="*/ 180868 w 1237995"/>
              <a:gd name="connsiteY90" fmla="*/ 497546 h 1300604"/>
              <a:gd name="connsiteX91" fmla="*/ 180868 w 1237995"/>
              <a:gd name="connsiteY91" fmla="*/ 1117298 h 1300604"/>
              <a:gd name="connsiteX92" fmla="*/ 209576 w 1237995"/>
              <a:gd name="connsiteY92" fmla="*/ 1145978 h 1300604"/>
              <a:gd name="connsiteX93" fmla="*/ 467947 w 1237995"/>
              <a:gd name="connsiteY93" fmla="*/ 1145978 h 1300604"/>
              <a:gd name="connsiteX94" fmla="*/ 467947 w 1237995"/>
              <a:gd name="connsiteY94" fmla="*/ 1132261 h 1300604"/>
              <a:gd name="connsiteX95" fmla="*/ 464202 w 1237995"/>
              <a:gd name="connsiteY95" fmla="*/ 1133508 h 1300604"/>
              <a:gd name="connsiteX96" fmla="*/ 451720 w 1237995"/>
              <a:gd name="connsiteY96" fmla="*/ 1136002 h 1300604"/>
              <a:gd name="connsiteX97" fmla="*/ 426757 w 1237995"/>
              <a:gd name="connsiteY97" fmla="*/ 1126026 h 1300604"/>
              <a:gd name="connsiteX98" fmla="*/ 310677 w 1237995"/>
              <a:gd name="connsiteY98" fmla="*/ 1010057 h 1300604"/>
              <a:gd name="connsiteX99" fmla="*/ 310677 w 1237995"/>
              <a:gd name="connsiteY99" fmla="*/ 961425 h 1300604"/>
              <a:gd name="connsiteX100" fmla="*/ 346874 w 1237995"/>
              <a:gd name="connsiteY100" fmla="*/ 925262 h 1300604"/>
              <a:gd name="connsiteX101" fmla="*/ 308181 w 1237995"/>
              <a:gd name="connsiteY101" fmla="*/ 886606 h 1300604"/>
              <a:gd name="connsiteX102" fmla="*/ 308181 w 1237995"/>
              <a:gd name="connsiteY102" fmla="*/ 815528 h 1300604"/>
              <a:gd name="connsiteX103" fmla="*/ 741295 w 1237995"/>
              <a:gd name="connsiteY103" fmla="*/ 381577 h 1300604"/>
              <a:gd name="connsiteX104" fmla="*/ 813689 w 1237995"/>
              <a:gd name="connsiteY104" fmla="*/ 381577 h 1300604"/>
              <a:gd name="connsiteX105" fmla="*/ 917287 w 1237995"/>
              <a:gd name="connsiteY105" fmla="*/ 485076 h 1300604"/>
              <a:gd name="connsiteX106" fmla="*/ 917287 w 1237995"/>
              <a:gd name="connsiteY106" fmla="*/ 557402 h 1300604"/>
              <a:gd name="connsiteX107" fmla="*/ 658916 w 1237995"/>
              <a:gd name="connsiteY107" fmla="*/ 815528 h 1300604"/>
              <a:gd name="connsiteX108" fmla="*/ 711339 w 1237995"/>
              <a:gd name="connsiteY108" fmla="*/ 815528 h 1300604"/>
              <a:gd name="connsiteX109" fmla="*/ 771251 w 1237995"/>
              <a:gd name="connsiteY109" fmla="*/ 874136 h 1300604"/>
              <a:gd name="connsiteX110" fmla="*/ 771251 w 1237995"/>
              <a:gd name="connsiteY110" fmla="*/ 978882 h 1300604"/>
              <a:gd name="connsiteX111" fmla="*/ 866112 w 1237995"/>
              <a:gd name="connsiteY111" fmla="*/ 942720 h 1300604"/>
              <a:gd name="connsiteX112" fmla="*/ 903557 w 1237995"/>
              <a:gd name="connsiteY112" fmla="*/ 950202 h 1300604"/>
              <a:gd name="connsiteX113" fmla="*/ 939755 w 1237995"/>
              <a:gd name="connsiteY113" fmla="*/ 987611 h 1300604"/>
              <a:gd name="connsiteX114" fmla="*/ 955981 w 1237995"/>
              <a:gd name="connsiteY114" fmla="*/ 972648 h 1300604"/>
              <a:gd name="connsiteX115" fmla="*/ 1044601 w 1237995"/>
              <a:gd name="connsiteY115" fmla="*/ 972648 h 1300604"/>
              <a:gd name="connsiteX116" fmla="*/ 1049593 w 1237995"/>
              <a:gd name="connsiteY116" fmla="*/ 977635 h 1300604"/>
              <a:gd name="connsiteX117" fmla="*/ 1049593 w 1237995"/>
              <a:gd name="connsiteY117" fmla="*/ 497546 h 1300604"/>
              <a:gd name="connsiteX118" fmla="*/ 1054585 w 1237995"/>
              <a:gd name="connsiteY118" fmla="*/ 483829 h 1300604"/>
              <a:gd name="connsiteX119" fmla="*/ 1067067 w 1237995"/>
              <a:gd name="connsiteY119" fmla="*/ 478842 h 1300604"/>
              <a:gd name="connsiteX120" fmla="*/ 1196877 w 1237995"/>
              <a:gd name="connsiteY120" fmla="*/ 478842 h 1300604"/>
              <a:gd name="connsiteX121" fmla="*/ 1200621 w 1237995"/>
              <a:gd name="connsiteY121" fmla="*/ 476348 h 1300604"/>
              <a:gd name="connsiteX122" fmla="*/ 1199373 w 1237995"/>
              <a:gd name="connsiteY122" fmla="*/ 471360 h 1300604"/>
              <a:gd name="connsiteX123" fmla="*/ 1013397 w 1237995"/>
              <a:gd name="connsiteY123" fmla="*/ 327956 h 1300604"/>
              <a:gd name="connsiteX124" fmla="*/ 1007155 w 1237995"/>
              <a:gd name="connsiteY124" fmla="*/ 314240 h 1300604"/>
              <a:gd name="connsiteX125" fmla="*/ 1007155 w 1237995"/>
              <a:gd name="connsiteY125" fmla="*/ 37409 h 1300604"/>
              <a:gd name="connsiteX126" fmla="*/ 836156 w 1237995"/>
              <a:gd name="connsiteY126" fmla="*/ 0 h 1300604"/>
              <a:gd name="connsiteX127" fmla="*/ 1010899 w 1237995"/>
              <a:gd name="connsiteY127" fmla="*/ 0 h 1300604"/>
              <a:gd name="connsiteX128" fmla="*/ 1042103 w 1237995"/>
              <a:gd name="connsiteY128" fmla="*/ 32421 h 1300604"/>
              <a:gd name="connsiteX129" fmla="*/ 1042103 w 1237995"/>
              <a:gd name="connsiteY129" fmla="*/ 305511 h 1300604"/>
              <a:gd name="connsiteX130" fmla="*/ 1221841 w 1237995"/>
              <a:gd name="connsiteY130" fmla="*/ 442679 h 1300604"/>
              <a:gd name="connsiteX131" fmla="*/ 1235571 w 1237995"/>
              <a:gd name="connsiteY131" fmla="*/ 487570 h 1300604"/>
              <a:gd name="connsiteX132" fmla="*/ 1196877 w 1237995"/>
              <a:gd name="connsiteY132" fmla="*/ 515004 h 1300604"/>
              <a:gd name="connsiteX133" fmla="*/ 1085789 w 1237995"/>
              <a:gd name="connsiteY133" fmla="*/ 515004 h 1300604"/>
              <a:gd name="connsiteX134" fmla="*/ 1087039 w 1237995"/>
              <a:gd name="connsiteY134" fmla="*/ 1013798 h 1300604"/>
              <a:gd name="connsiteX135" fmla="*/ 1209359 w 1237995"/>
              <a:gd name="connsiteY135" fmla="*/ 1136002 h 1300604"/>
              <a:gd name="connsiteX136" fmla="*/ 1209359 w 1237995"/>
              <a:gd name="connsiteY136" fmla="*/ 1224538 h 1300604"/>
              <a:gd name="connsiteX137" fmla="*/ 1151943 w 1237995"/>
              <a:gd name="connsiteY137" fmla="*/ 1281899 h 1300604"/>
              <a:gd name="connsiteX138" fmla="*/ 1108257 w 1237995"/>
              <a:gd name="connsiteY138" fmla="*/ 1300604 h 1300604"/>
              <a:gd name="connsiteX139" fmla="*/ 1063323 w 1237995"/>
              <a:gd name="connsiteY139" fmla="*/ 1281899 h 1300604"/>
              <a:gd name="connsiteX140" fmla="*/ 963469 w 1237995"/>
              <a:gd name="connsiteY140" fmla="*/ 1182141 h 1300604"/>
              <a:gd name="connsiteX141" fmla="*/ 209576 w 1237995"/>
              <a:gd name="connsiteY141" fmla="*/ 1182141 h 1300604"/>
              <a:gd name="connsiteX142" fmla="*/ 145919 w 1237995"/>
              <a:gd name="connsiteY142" fmla="*/ 1117298 h 1300604"/>
              <a:gd name="connsiteX143" fmla="*/ 145919 w 1237995"/>
              <a:gd name="connsiteY143" fmla="*/ 516251 h 1300604"/>
              <a:gd name="connsiteX144" fmla="*/ 41073 w 1237995"/>
              <a:gd name="connsiteY144" fmla="*/ 516251 h 1300604"/>
              <a:gd name="connsiteX145" fmla="*/ 2380 w 1237995"/>
              <a:gd name="connsiteY145" fmla="*/ 487570 h 1300604"/>
              <a:gd name="connsiteX146" fmla="*/ 18606 w 1237995"/>
              <a:gd name="connsiteY146" fmla="*/ 442679 h 1300604"/>
              <a:gd name="connsiteX147" fmla="*/ 571545 w 1237995"/>
              <a:gd name="connsiteY147" fmla="*/ 61102 h 1300604"/>
              <a:gd name="connsiteX148" fmla="*/ 574041 w 1237995"/>
              <a:gd name="connsiteY148" fmla="*/ 59855 h 1300604"/>
              <a:gd name="connsiteX149" fmla="*/ 657668 w 1237995"/>
              <a:gd name="connsiteY149" fmla="*/ 59855 h 1300604"/>
              <a:gd name="connsiteX150" fmla="*/ 817434 w 1237995"/>
              <a:gd name="connsiteY150" fmla="*/ 162108 h 1300604"/>
              <a:gd name="connsiteX151" fmla="*/ 817434 w 1237995"/>
              <a:gd name="connsiteY151" fmla="*/ 18705 h 1300604"/>
              <a:gd name="connsiteX152" fmla="*/ 836156 w 1237995"/>
              <a:gd name="connsiteY152" fmla="*/ 0 h 13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237995" h="1300604">
                <a:moveTo>
                  <a:pt x="1138213" y="1116051"/>
                </a:moveTo>
                <a:lnTo>
                  <a:pt x="1043353" y="1210821"/>
                </a:lnTo>
                <a:lnTo>
                  <a:pt x="1089535" y="1256960"/>
                </a:lnTo>
                <a:cubicBezTo>
                  <a:pt x="1099519" y="1266936"/>
                  <a:pt x="1116995" y="1266936"/>
                  <a:pt x="1126979" y="1256960"/>
                </a:cubicBezTo>
                <a:lnTo>
                  <a:pt x="1183147" y="1199599"/>
                </a:lnTo>
                <a:cubicBezTo>
                  <a:pt x="1188139" y="1194611"/>
                  <a:pt x="1190635" y="1188376"/>
                  <a:pt x="1190635" y="1180894"/>
                </a:cubicBezTo>
                <a:cubicBezTo>
                  <a:pt x="1190635" y="1173412"/>
                  <a:pt x="1188139" y="1167177"/>
                  <a:pt x="1183147" y="1162189"/>
                </a:cubicBezTo>
                <a:close/>
                <a:moveTo>
                  <a:pt x="733806" y="1031256"/>
                </a:moveTo>
                <a:lnTo>
                  <a:pt x="504143" y="1118545"/>
                </a:lnTo>
                <a:lnTo>
                  <a:pt x="504143" y="1145978"/>
                </a:lnTo>
                <a:lnTo>
                  <a:pt x="733806" y="1145978"/>
                </a:lnTo>
                <a:close/>
                <a:moveTo>
                  <a:pt x="1000915" y="990105"/>
                </a:moveTo>
                <a:cubicBezTo>
                  <a:pt x="993425" y="990105"/>
                  <a:pt x="987185" y="992599"/>
                  <a:pt x="980943" y="997587"/>
                </a:cubicBezTo>
                <a:lnTo>
                  <a:pt x="924777" y="1054948"/>
                </a:lnTo>
                <a:cubicBezTo>
                  <a:pt x="913543" y="1064924"/>
                  <a:pt x="913543" y="1082382"/>
                  <a:pt x="924777" y="1092358"/>
                </a:cubicBezTo>
                <a:lnTo>
                  <a:pt x="1018389" y="1184635"/>
                </a:lnTo>
                <a:lnTo>
                  <a:pt x="1112001" y="1091111"/>
                </a:lnTo>
                <a:lnTo>
                  <a:pt x="1050841" y="1030009"/>
                </a:lnTo>
                <a:lnTo>
                  <a:pt x="1050841" y="1028762"/>
                </a:lnTo>
                <a:lnTo>
                  <a:pt x="1019637" y="997587"/>
                </a:lnTo>
                <a:cubicBezTo>
                  <a:pt x="1014645" y="992599"/>
                  <a:pt x="1007155" y="990105"/>
                  <a:pt x="1000915" y="990105"/>
                </a:cubicBezTo>
                <a:close/>
                <a:moveTo>
                  <a:pt x="878594" y="976388"/>
                </a:moveTo>
                <a:lnTo>
                  <a:pt x="771251" y="1017539"/>
                </a:lnTo>
                <a:lnTo>
                  <a:pt x="771251" y="1145978"/>
                </a:lnTo>
                <a:lnTo>
                  <a:pt x="927273" y="1145978"/>
                </a:lnTo>
                <a:lnTo>
                  <a:pt x="898565" y="1117298"/>
                </a:lnTo>
                <a:cubicBezTo>
                  <a:pt x="874849" y="1093605"/>
                  <a:pt x="874849" y="1053701"/>
                  <a:pt x="898565" y="1028762"/>
                </a:cubicBezTo>
                <a:lnTo>
                  <a:pt x="914791" y="1013798"/>
                </a:lnTo>
                <a:close/>
                <a:moveTo>
                  <a:pt x="373086" y="951449"/>
                </a:moveTo>
                <a:lnTo>
                  <a:pt x="338137" y="986364"/>
                </a:lnTo>
                <a:lnTo>
                  <a:pt x="451720" y="1099840"/>
                </a:lnTo>
                <a:lnTo>
                  <a:pt x="467947" y="1093605"/>
                </a:lnTo>
                <a:lnTo>
                  <a:pt x="467947" y="1001328"/>
                </a:lnTo>
                <a:cubicBezTo>
                  <a:pt x="461706" y="1003822"/>
                  <a:pt x="454217" y="1006316"/>
                  <a:pt x="447976" y="1006316"/>
                </a:cubicBezTo>
                <a:cubicBezTo>
                  <a:pt x="434246" y="1006316"/>
                  <a:pt x="421764" y="1000081"/>
                  <a:pt x="411779" y="990105"/>
                </a:cubicBezTo>
                <a:close/>
                <a:moveTo>
                  <a:pt x="622719" y="851690"/>
                </a:moveTo>
                <a:lnTo>
                  <a:pt x="501647" y="972648"/>
                </a:lnTo>
                <a:lnTo>
                  <a:pt x="504143" y="972648"/>
                </a:lnTo>
                <a:lnTo>
                  <a:pt x="504143" y="1079888"/>
                </a:lnTo>
                <a:lnTo>
                  <a:pt x="733806" y="992599"/>
                </a:lnTo>
                <a:lnTo>
                  <a:pt x="733806" y="874136"/>
                </a:lnTo>
                <a:cubicBezTo>
                  <a:pt x="733806" y="861666"/>
                  <a:pt x="723821" y="851690"/>
                  <a:pt x="711339" y="851690"/>
                </a:cubicBezTo>
                <a:close/>
                <a:moveTo>
                  <a:pt x="394171" y="818464"/>
                </a:moveTo>
                <a:lnTo>
                  <a:pt x="422058" y="818464"/>
                </a:lnTo>
                <a:cubicBezTo>
                  <a:pt x="432200" y="818464"/>
                  <a:pt x="439805" y="827437"/>
                  <a:pt x="439805" y="836409"/>
                </a:cubicBezTo>
                <a:cubicBezTo>
                  <a:pt x="439805" y="847945"/>
                  <a:pt x="432200" y="855635"/>
                  <a:pt x="422058" y="855635"/>
                </a:cubicBezTo>
                <a:lnTo>
                  <a:pt x="394171" y="855635"/>
                </a:lnTo>
                <a:cubicBezTo>
                  <a:pt x="384029" y="855635"/>
                  <a:pt x="375156" y="847945"/>
                  <a:pt x="375156" y="836409"/>
                </a:cubicBezTo>
                <a:cubicBezTo>
                  <a:pt x="375156" y="827437"/>
                  <a:pt x="384029" y="818464"/>
                  <a:pt x="394171" y="818464"/>
                </a:cubicBezTo>
                <a:close/>
                <a:moveTo>
                  <a:pt x="557896" y="769026"/>
                </a:moveTo>
                <a:cubicBezTo>
                  <a:pt x="568150" y="769026"/>
                  <a:pt x="577122" y="776781"/>
                  <a:pt x="577122" y="787121"/>
                </a:cubicBezTo>
                <a:lnTo>
                  <a:pt x="577122" y="815556"/>
                </a:lnTo>
                <a:cubicBezTo>
                  <a:pt x="577122" y="825896"/>
                  <a:pt x="568150" y="833651"/>
                  <a:pt x="557896" y="833651"/>
                </a:cubicBezTo>
                <a:cubicBezTo>
                  <a:pt x="547642" y="833651"/>
                  <a:pt x="539951" y="825896"/>
                  <a:pt x="539951" y="815556"/>
                </a:cubicBezTo>
                <a:lnTo>
                  <a:pt x="539951" y="787121"/>
                </a:lnTo>
                <a:cubicBezTo>
                  <a:pt x="539951" y="776781"/>
                  <a:pt x="547642" y="769026"/>
                  <a:pt x="557896" y="769026"/>
                </a:cubicBezTo>
                <a:close/>
                <a:moveTo>
                  <a:pt x="618121" y="593248"/>
                </a:moveTo>
                <a:lnTo>
                  <a:pt x="646009" y="593248"/>
                </a:lnTo>
                <a:cubicBezTo>
                  <a:pt x="656150" y="593248"/>
                  <a:pt x="665023" y="600938"/>
                  <a:pt x="665023" y="611191"/>
                </a:cubicBezTo>
                <a:cubicBezTo>
                  <a:pt x="665023" y="621444"/>
                  <a:pt x="656150" y="630416"/>
                  <a:pt x="646009" y="630416"/>
                </a:cubicBezTo>
                <a:lnTo>
                  <a:pt x="618121" y="630416"/>
                </a:lnTo>
                <a:cubicBezTo>
                  <a:pt x="607980" y="630416"/>
                  <a:pt x="600374" y="621444"/>
                  <a:pt x="600374" y="611191"/>
                </a:cubicBezTo>
                <a:cubicBezTo>
                  <a:pt x="600374" y="600938"/>
                  <a:pt x="607980" y="593248"/>
                  <a:pt x="618121" y="593248"/>
                </a:cubicBezTo>
                <a:close/>
                <a:moveTo>
                  <a:pt x="817349" y="510851"/>
                </a:moveTo>
                <a:cubicBezTo>
                  <a:pt x="827602" y="510851"/>
                  <a:pt x="835291" y="519724"/>
                  <a:pt x="835291" y="529865"/>
                </a:cubicBezTo>
                <a:lnTo>
                  <a:pt x="835291" y="556486"/>
                </a:lnTo>
                <a:cubicBezTo>
                  <a:pt x="835291" y="566627"/>
                  <a:pt x="827602" y="575500"/>
                  <a:pt x="817349" y="575500"/>
                </a:cubicBezTo>
                <a:cubicBezTo>
                  <a:pt x="807095" y="575500"/>
                  <a:pt x="798124" y="566627"/>
                  <a:pt x="798124" y="556486"/>
                </a:cubicBezTo>
                <a:lnTo>
                  <a:pt x="798124" y="529865"/>
                </a:lnTo>
                <a:cubicBezTo>
                  <a:pt x="798124" y="519724"/>
                  <a:pt x="807095" y="510851"/>
                  <a:pt x="817349" y="510851"/>
                </a:cubicBezTo>
                <a:close/>
                <a:moveTo>
                  <a:pt x="777492" y="402776"/>
                </a:moveTo>
                <a:cubicBezTo>
                  <a:pt x="773748" y="402776"/>
                  <a:pt x="770003" y="404022"/>
                  <a:pt x="767507" y="406516"/>
                </a:cubicBezTo>
                <a:lnTo>
                  <a:pt x="334393" y="840467"/>
                </a:lnTo>
                <a:cubicBezTo>
                  <a:pt x="328152" y="846702"/>
                  <a:pt x="328152" y="855431"/>
                  <a:pt x="334393" y="861666"/>
                </a:cubicBezTo>
                <a:lnTo>
                  <a:pt x="436742" y="965166"/>
                </a:lnTo>
                <a:cubicBezTo>
                  <a:pt x="442983" y="970154"/>
                  <a:pt x="451720" y="970154"/>
                  <a:pt x="457961" y="965166"/>
                </a:cubicBezTo>
                <a:lnTo>
                  <a:pt x="892324" y="531215"/>
                </a:lnTo>
                <a:cubicBezTo>
                  <a:pt x="897316" y="526227"/>
                  <a:pt x="897316" y="516251"/>
                  <a:pt x="892324" y="511263"/>
                </a:cubicBezTo>
                <a:lnTo>
                  <a:pt x="787478" y="406516"/>
                </a:lnTo>
                <a:cubicBezTo>
                  <a:pt x="784981" y="404022"/>
                  <a:pt x="781237" y="402776"/>
                  <a:pt x="777492" y="402776"/>
                </a:cubicBezTo>
                <a:close/>
                <a:moveTo>
                  <a:pt x="854879" y="37409"/>
                </a:moveTo>
                <a:lnTo>
                  <a:pt x="854879" y="194529"/>
                </a:lnTo>
                <a:cubicBezTo>
                  <a:pt x="854879" y="200764"/>
                  <a:pt x="851134" y="206999"/>
                  <a:pt x="844893" y="210740"/>
                </a:cubicBezTo>
                <a:cubicBezTo>
                  <a:pt x="838653" y="214481"/>
                  <a:pt x="832412" y="213234"/>
                  <a:pt x="826171" y="210740"/>
                </a:cubicBezTo>
                <a:lnTo>
                  <a:pt x="638946" y="91030"/>
                </a:lnTo>
                <a:cubicBezTo>
                  <a:pt x="625216" y="83548"/>
                  <a:pt x="607741" y="83548"/>
                  <a:pt x="591515" y="91030"/>
                </a:cubicBezTo>
                <a:lnTo>
                  <a:pt x="38577" y="471360"/>
                </a:lnTo>
                <a:cubicBezTo>
                  <a:pt x="37329" y="472607"/>
                  <a:pt x="36080" y="473854"/>
                  <a:pt x="37329" y="476348"/>
                </a:cubicBezTo>
                <a:cubicBezTo>
                  <a:pt x="37329" y="478842"/>
                  <a:pt x="39825" y="478842"/>
                  <a:pt x="41073" y="478842"/>
                </a:cubicBezTo>
                <a:lnTo>
                  <a:pt x="163394" y="478842"/>
                </a:lnTo>
                <a:cubicBezTo>
                  <a:pt x="173379" y="478842"/>
                  <a:pt x="180868" y="487570"/>
                  <a:pt x="180868" y="497546"/>
                </a:cubicBezTo>
                <a:lnTo>
                  <a:pt x="180868" y="1117298"/>
                </a:lnTo>
                <a:cubicBezTo>
                  <a:pt x="180868" y="1133508"/>
                  <a:pt x="194598" y="1145978"/>
                  <a:pt x="209576" y="1145978"/>
                </a:cubicBezTo>
                <a:lnTo>
                  <a:pt x="467947" y="1145978"/>
                </a:lnTo>
                <a:lnTo>
                  <a:pt x="467947" y="1132261"/>
                </a:lnTo>
                <a:lnTo>
                  <a:pt x="464202" y="1133508"/>
                </a:lnTo>
                <a:cubicBezTo>
                  <a:pt x="460458" y="1136002"/>
                  <a:pt x="455465" y="1136002"/>
                  <a:pt x="451720" y="1136002"/>
                </a:cubicBezTo>
                <a:cubicBezTo>
                  <a:pt x="441735" y="1136002"/>
                  <a:pt x="434246" y="1133508"/>
                  <a:pt x="426757" y="1126026"/>
                </a:cubicBezTo>
                <a:lnTo>
                  <a:pt x="310677" y="1010057"/>
                </a:lnTo>
                <a:cubicBezTo>
                  <a:pt x="298196" y="996340"/>
                  <a:pt x="298196" y="975141"/>
                  <a:pt x="310677" y="961425"/>
                </a:cubicBezTo>
                <a:lnTo>
                  <a:pt x="346874" y="925262"/>
                </a:lnTo>
                <a:lnTo>
                  <a:pt x="308181" y="886606"/>
                </a:lnTo>
                <a:cubicBezTo>
                  <a:pt x="288210" y="866654"/>
                  <a:pt x="288210" y="835479"/>
                  <a:pt x="308181" y="815528"/>
                </a:cubicBezTo>
                <a:lnTo>
                  <a:pt x="741295" y="381577"/>
                </a:lnTo>
                <a:cubicBezTo>
                  <a:pt x="761266" y="361625"/>
                  <a:pt x="793718" y="361625"/>
                  <a:pt x="813689" y="381577"/>
                </a:cubicBezTo>
                <a:lnTo>
                  <a:pt x="917287" y="485076"/>
                </a:lnTo>
                <a:cubicBezTo>
                  <a:pt x="937257" y="505028"/>
                  <a:pt x="937257" y="537450"/>
                  <a:pt x="917287" y="557402"/>
                </a:cubicBezTo>
                <a:lnTo>
                  <a:pt x="658916" y="815528"/>
                </a:lnTo>
                <a:lnTo>
                  <a:pt x="711339" y="815528"/>
                </a:lnTo>
                <a:cubicBezTo>
                  <a:pt x="743792" y="815528"/>
                  <a:pt x="771251" y="841714"/>
                  <a:pt x="771251" y="874136"/>
                </a:cubicBezTo>
                <a:lnTo>
                  <a:pt x="771251" y="978882"/>
                </a:lnTo>
                <a:lnTo>
                  <a:pt x="866112" y="942720"/>
                </a:lnTo>
                <a:cubicBezTo>
                  <a:pt x="878594" y="937732"/>
                  <a:pt x="893572" y="941473"/>
                  <a:pt x="903557" y="950202"/>
                </a:cubicBezTo>
                <a:lnTo>
                  <a:pt x="939755" y="987611"/>
                </a:lnTo>
                <a:lnTo>
                  <a:pt x="955981" y="972648"/>
                </a:lnTo>
                <a:cubicBezTo>
                  <a:pt x="980943" y="947708"/>
                  <a:pt x="1020885" y="947708"/>
                  <a:pt x="1044601" y="972648"/>
                </a:cubicBezTo>
                <a:lnTo>
                  <a:pt x="1049593" y="977635"/>
                </a:lnTo>
                <a:lnTo>
                  <a:pt x="1049593" y="497546"/>
                </a:lnTo>
                <a:cubicBezTo>
                  <a:pt x="1049593" y="492558"/>
                  <a:pt x="1050841" y="487570"/>
                  <a:pt x="1054585" y="483829"/>
                </a:cubicBezTo>
                <a:cubicBezTo>
                  <a:pt x="1058331" y="481335"/>
                  <a:pt x="1063323" y="478842"/>
                  <a:pt x="1067067" y="478842"/>
                </a:cubicBezTo>
                <a:lnTo>
                  <a:pt x="1196877" y="478842"/>
                </a:lnTo>
                <a:cubicBezTo>
                  <a:pt x="1198125" y="478842"/>
                  <a:pt x="1200621" y="478842"/>
                  <a:pt x="1200621" y="476348"/>
                </a:cubicBezTo>
                <a:cubicBezTo>
                  <a:pt x="1201869" y="472607"/>
                  <a:pt x="1200621" y="471360"/>
                  <a:pt x="1199373" y="471360"/>
                </a:cubicBezTo>
                <a:lnTo>
                  <a:pt x="1013397" y="327956"/>
                </a:lnTo>
                <a:cubicBezTo>
                  <a:pt x="1008403" y="325463"/>
                  <a:pt x="1007155" y="320475"/>
                  <a:pt x="1007155" y="314240"/>
                </a:cubicBezTo>
                <a:lnTo>
                  <a:pt x="1007155" y="37409"/>
                </a:lnTo>
                <a:close/>
                <a:moveTo>
                  <a:pt x="836156" y="0"/>
                </a:moveTo>
                <a:lnTo>
                  <a:pt x="1010899" y="0"/>
                </a:lnTo>
                <a:cubicBezTo>
                  <a:pt x="1028375" y="0"/>
                  <a:pt x="1042103" y="14964"/>
                  <a:pt x="1042103" y="32421"/>
                </a:cubicBezTo>
                <a:lnTo>
                  <a:pt x="1042103" y="305511"/>
                </a:lnTo>
                <a:lnTo>
                  <a:pt x="1221841" y="442679"/>
                </a:lnTo>
                <a:cubicBezTo>
                  <a:pt x="1235571" y="453902"/>
                  <a:pt x="1241811" y="471360"/>
                  <a:pt x="1235571" y="487570"/>
                </a:cubicBezTo>
                <a:cubicBezTo>
                  <a:pt x="1230577" y="505028"/>
                  <a:pt x="1214351" y="515004"/>
                  <a:pt x="1196877" y="515004"/>
                </a:cubicBezTo>
                <a:lnTo>
                  <a:pt x="1085789" y="515004"/>
                </a:lnTo>
                <a:lnTo>
                  <a:pt x="1087039" y="1013798"/>
                </a:lnTo>
                <a:lnTo>
                  <a:pt x="1209359" y="1136002"/>
                </a:lnTo>
                <a:cubicBezTo>
                  <a:pt x="1234321" y="1160942"/>
                  <a:pt x="1234321" y="1200846"/>
                  <a:pt x="1209359" y="1224538"/>
                </a:cubicBezTo>
                <a:lnTo>
                  <a:pt x="1151943" y="1281899"/>
                </a:lnTo>
                <a:cubicBezTo>
                  <a:pt x="1139461" y="1294369"/>
                  <a:pt x="1124483" y="1300604"/>
                  <a:pt x="1108257" y="1300604"/>
                </a:cubicBezTo>
                <a:cubicBezTo>
                  <a:pt x="1092031" y="1300604"/>
                  <a:pt x="1075805" y="1294369"/>
                  <a:pt x="1063323" y="1281899"/>
                </a:cubicBezTo>
                <a:lnTo>
                  <a:pt x="963469" y="1182141"/>
                </a:lnTo>
                <a:lnTo>
                  <a:pt x="209576" y="1182141"/>
                </a:lnTo>
                <a:cubicBezTo>
                  <a:pt x="173379" y="1182141"/>
                  <a:pt x="145919" y="1153460"/>
                  <a:pt x="145919" y="1117298"/>
                </a:cubicBezTo>
                <a:lnTo>
                  <a:pt x="145919" y="516251"/>
                </a:lnTo>
                <a:lnTo>
                  <a:pt x="41073" y="516251"/>
                </a:lnTo>
                <a:cubicBezTo>
                  <a:pt x="22351" y="516251"/>
                  <a:pt x="7373" y="505028"/>
                  <a:pt x="2380" y="487570"/>
                </a:cubicBezTo>
                <a:cubicBezTo>
                  <a:pt x="-3861" y="470113"/>
                  <a:pt x="2380" y="452655"/>
                  <a:pt x="18606" y="442679"/>
                </a:cubicBezTo>
                <a:lnTo>
                  <a:pt x="571545" y="61102"/>
                </a:lnTo>
                <a:cubicBezTo>
                  <a:pt x="572793" y="59855"/>
                  <a:pt x="574041" y="59855"/>
                  <a:pt x="574041" y="59855"/>
                </a:cubicBezTo>
                <a:cubicBezTo>
                  <a:pt x="600252" y="46138"/>
                  <a:pt x="631457" y="46138"/>
                  <a:pt x="657668" y="59855"/>
                </a:cubicBezTo>
                <a:lnTo>
                  <a:pt x="817434" y="162108"/>
                </a:lnTo>
                <a:lnTo>
                  <a:pt x="817434" y="18705"/>
                </a:lnTo>
                <a:cubicBezTo>
                  <a:pt x="817434" y="8729"/>
                  <a:pt x="826171" y="0"/>
                  <a:pt x="836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59B2654-97C7-6245-BBDE-A885E780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172" y="4743181"/>
            <a:ext cx="1251828" cy="1234687"/>
          </a:xfrm>
          <a:custGeom>
            <a:avLst/>
            <a:gdLst>
              <a:gd name="connsiteX0" fmla="*/ 627395 w 1251828"/>
              <a:gd name="connsiteY0" fmla="*/ 483387 h 1234687"/>
              <a:gd name="connsiteX1" fmla="*/ 643728 w 1251828"/>
              <a:gd name="connsiteY1" fmla="*/ 501993 h 1234687"/>
              <a:gd name="connsiteX2" fmla="*/ 643728 w 1251828"/>
              <a:gd name="connsiteY2" fmla="*/ 544165 h 1234687"/>
              <a:gd name="connsiteX3" fmla="*/ 668856 w 1251828"/>
              <a:gd name="connsiteY3" fmla="*/ 546646 h 1234687"/>
              <a:gd name="connsiteX4" fmla="*/ 700265 w 1251828"/>
              <a:gd name="connsiteY4" fmla="*/ 556569 h 1234687"/>
              <a:gd name="connsiteX5" fmla="*/ 721624 w 1251828"/>
              <a:gd name="connsiteY5" fmla="*/ 571453 h 1234687"/>
              <a:gd name="connsiteX6" fmla="*/ 730418 w 1251828"/>
              <a:gd name="connsiteY6" fmla="*/ 588818 h 1234687"/>
              <a:gd name="connsiteX7" fmla="*/ 726649 w 1251828"/>
              <a:gd name="connsiteY7" fmla="*/ 602462 h 1234687"/>
              <a:gd name="connsiteX8" fmla="*/ 678907 w 1251828"/>
              <a:gd name="connsiteY8" fmla="*/ 598741 h 1234687"/>
              <a:gd name="connsiteX9" fmla="*/ 632421 w 1251828"/>
              <a:gd name="connsiteY9" fmla="*/ 591299 h 1234687"/>
              <a:gd name="connsiteX10" fmla="*/ 587191 w 1251828"/>
              <a:gd name="connsiteY10" fmla="*/ 602462 h 1234687"/>
              <a:gd name="connsiteX11" fmla="*/ 569602 w 1251828"/>
              <a:gd name="connsiteY11" fmla="*/ 634712 h 1234687"/>
              <a:gd name="connsiteX12" fmla="*/ 580910 w 1251828"/>
              <a:gd name="connsiteY12" fmla="*/ 659519 h 1234687"/>
              <a:gd name="connsiteX13" fmla="*/ 618601 w 1251828"/>
              <a:gd name="connsiteY13" fmla="*/ 676884 h 1234687"/>
              <a:gd name="connsiteX14" fmla="*/ 648754 w 1251828"/>
              <a:gd name="connsiteY14" fmla="*/ 686807 h 1234687"/>
              <a:gd name="connsiteX15" fmla="*/ 719111 w 1251828"/>
              <a:gd name="connsiteY15" fmla="*/ 722777 h 1234687"/>
              <a:gd name="connsiteX16" fmla="*/ 744239 w 1251828"/>
              <a:gd name="connsiteY16" fmla="*/ 786036 h 1234687"/>
              <a:gd name="connsiteX17" fmla="*/ 735444 w 1251828"/>
              <a:gd name="connsiteY17" fmla="*/ 825727 h 1234687"/>
              <a:gd name="connsiteX18" fmla="*/ 712829 w 1251828"/>
              <a:gd name="connsiteY18" fmla="*/ 856736 h 1234687"/>
              <a:gd name="connsiteX19" fmla="*/ 672625 w 1251828"/>
              <a:gd name="connsiteY19" fmla="*/ 876582 h 1234687"/>
              <a:gd name="connsiteX20" fmla="*/ 643728 w 1251828"/>
              <a:gd name="connsiteY20" fmla="*/ 881544 h 1234687"/>
              <a:gd name="connsiteX21" fmla="*/ 643728 w 1251828"/>
              <a:gd name="connsiteY21" fmla="*/ 924956 h 1234687"/>
              <a:gd name="connsiteX22" fmla="*/ 627395 w 1251828"/>
              <a:gd name="connsiteY22" fmla="*/ 943562 h 1234687"/>
              <a:gd name="connsiteX23" fmla="*/ 608550 w 1251828"/>
              <a:gd name="connsiteY23" fmla="*/ 924956 h 1234687"/>
              <a:gd name="connsiteX24" fmla="*/ 608550 w 1251828"/>
              <a:gd name="connsiteY24" fmla="*/ 881544 h 1234687"/>
              <a:gd name="connsiteX25" fmla="*/ 575884 w 1251828"/>
              <a:gd name="connsiteY25" fmla="*/ 879063 h 1234687"/>
              <a:gd name="connsiteX26" fmla="*/ 539449 w 1251828"/>
              <a:gd name="connsiteY26" fmla="*/ 866659 h 1234687"/>
              <a:gd name="connsiteX27" fmla="*/ 518091 w 1251828"/>
              <a:gd name="connsiteY27" fmla="*/ 851775 h 1234687"/>
              <a:gd name="connsiteX28" fmla="*/ 509296 w 1251828"/>
              <a:gd name="connsiteY28" fmla="*/ 831929 h 1234687"/>
              <a:gd name="connsiteX29" fmla="*/ 515578 w 1251828"/>
              <a:gd name="connsiteY29" fmla="*/ 814564 h 1234687"/>
              <a:gd name="connsiteX30" fmla="*/ 565833 w 1251828"/>
              <a:gd name="connsiteY30" fmla="*/ 825727 h 1234687"/>
              <a:gd name="connsiteX31" fmla="*/ 619857 w 1251828"/>
              <a:gd name="connsiteY31" fmla="*/ 835650 h 1234687"/>
              <a:gd name="connsiteX32" fmla="*/ 668856 w 1251828"/>
              <a:gd name="connsiteY32" fmla="*/ 822006 h 1234687"/>
              <a:gd name="connsiteX33" fmla="*/ 685189 w 1251828"/>
              <a:gd name="connsiteY33" fmla="*/ 786036 h 1234687"/>
              <a:gd name="connsiteX34" fmla="*/ 672625 w 1251828"/>
              <a:gd name="connsiteY34" fmla="*/ 755027 h 1234687"/>
              <a:gd name="connsiteX35" fmla="*/ 634934 w 1251828"/>
              <a:gd name="connsiteY35" fmla="*/ 736421 h 1234687"/>
              <a:gd name="connsiteX36" fmla="*/ 593473 w 1251828"/>
              <a:gd name="connsiteY36" fmla="*/ 722777 h 1234687"/>
              <a:gd name="connsiteX37" fmla="*/ 559551 w 1251828"/>
              <a:gd name="connsiteY37" fmla="*/ 710374 h 1234687"/>
              <a:gd name="connsiteX38" fmla="*/ 534424 w 1251828"/>
              <a:gd name="connsiteY38" fmla="*/ 691768 h 1234687"/>
              <a:gd name="connsiteX39" fmla="*/ 516834 w 1251828"/>
              <a:gd name="connsiteY39" fmla="*/ 666961 h 1234687"/>
              <a:gd name="connsiteX40" fmla="*/ 511809 w 1251828"/>
              <a:gd name="connsiteY40" fmla="*/ 634712 h 1234687"/>
              <a:gd name="connsiteX41" fmla="*/ 543218 w 1251828"/>
              <a:gd name="connsiteY41" fmla="*/ 567732 h 1234687"/>
              <a:gd name="connsiteX42" fmla="*/ 608550 w 1251828"/>
              <a:gd name="connsiteY42" fmla="*/ 544165 h 1234687"/>
              <a:gd name="connsiteX43" fmla="*/ 608550 w 1251828"/>
              <a:gd name="connsiteY43" fmla="*/ 501993 h 1234687"/>
              <a:gd name="connsiteX44" fmla="*/ 627395 w 1251828"/>
              <a:gd name="connsiteY44" fmla="*/ 483387 h 1234687"/>
              <a:gd name="connsiteX45" fmla="*/ 621904 w 1251828"/>
              <a:gd name="connsiteY45" fmla="*/ 422036 h 1234687"/>
              <a:gd name="connsiteX46" fmla="*/ 331106 w 1251828"/>
              <a:gd name="connsiteY46" fmla="*/ 713470 h 1234687"/>
              <a:gd name="connsiteX47" fmla="*/ 621904 w 1251828"/>
              <a:gd name="connsiteY47" fmla="*/ 1006155 h 1234687"/>
              <a:gd name="connsiteX48" fmla="*/ 911459 w 1251828"/>
              <a:gd name="connsiteY48" fmla="*/ 713470 h 1234687"/>
              <a:gd name="connsiteX49" fmla="*/ 621904 w 1251828"/>
              <a:gd name="connsiteY49" fmla="*/ 422036 h 1234687"/>
              <a:gd name="connsiteX50" fmla="*/ 621904 w 1251828"/>
              <a:gd name="connsiteY50" fmla="*/ 384513 h 1234687"/>
              <a:gd name="connsiteX51" fmla="*/ 947498 w 1251828"/>
              <a:gd name="connsiteY51" fmla="*/ 713470 h 1234687"/>
              <a:gd name="connsiteX52" fmla="*/ 621904 w 1251828"/>
              <a:gd name="connsiteY52" fmla="*/ 1042427 h 1234687"/>
              <a:gd name="connsiteX53" fmla="*/ 295067 w 1251828"/>
              <a:gd name="connsiteY53" fmla="*/ 713470 h 1234687"/>
              <a:gd name="connsiteX54" fmla="*/ 621904 w 1251828"/>
              <a:gd name="connsiteY54" fmla="*/ 384513 h 1234687"/>
              <a:gd name="connsiteX55" fmla="*/ 916982 w 1251828"/>
              <a:gd name="connsiteY55" fmla="*/ 36131 h 1234687"/>
              <a:gd name="connsiteX56" fmla="*/ 916982 w 1251828"/>
              <a:gd name="connsiteY56" fmla="*/ 209311 h 1234687"/>
              <a:gd name="connsiteX57" fmla="*/ 907000 w 1251828"/>
              <a:gd name="connsiteY57" fmla="*/ 224262 h 1234687"/>
              <a:gd name="connsiteX58" fmla="*/ 889533 w 1251828"/>
              <a:gd name="connsiteY58" fmla="*/ 224262 h 1234687"/>
              <a:gd name="connsiteX59" fmla="*/ 651225 w 1251828"/>
              <a:gd name="connsiteY59" fmla="*/ 93442 h 1234687"/>
              <a:gd name="connsiteX60" fmla="*/ 600069 w 1251828"/>
              <a:gd name="connsiteY60" fmla="*/ 93442 h 1234687"/>
              <a:gd name="connsiteX61" fmla="*/ 66060 w 1251828"/>
              <a:gd name="connsiteY61" fmla="*/ 387475 h 1234687"/>
              <a:gd name="connsiteX62" fmla="*/ 43602 w 1251828"/>
              <a:gd name="connsiteY62" fmla="*/ 464721 h 1234687"/>
              <a:gd name="connsiteX63" fmla="*/ 46097 w 1251828"/>
              <a:gd name="connsiteY63" fmla="*/ 469704 h 1234687"/>
              <a:gd name="connsiteX64" fmla="*/ 79785 w 1251828"/>
              <a:gd name="connsiteY64" fmla="*/ 495869 h 1234687"/>
              <a:gd name="connsiteX65" fmla="*/ 123454 w 1251828"/>
              <a:gd name="connsiteY65" fmla="*/ 492131 h 1234687"/>
              <a:gd name="connsiteX66" fmla="*/ 138426 w 1251828"/>
              <a:gd name="connsiteY66" fmla="*/ 488393 h 1234687"/>
              <a:gd name="connsiteX67" fmla="*/ 154646 w 1251828"/>
              <a:gd name="connsiteY67" fmla="*/ 492131 h 1234687"/>
              <a:gd name="connsiteX68" fmla="*/ 169618 w 1251828"/>
              <a:gd name="connsiteY68" fmla="*/ 519541 h 1234687"/>
              <a:gd name="connsiteX69" fmla="*/ 169618 w 1251828"/>
              <a:gd name="connsiteY69" fmla="*/ 1168655 h 1234687"/>
              <a:gd name="connsiteX70" fmla="*/ 200810 w 1251828"/>
              <a:gd name="connsiteY70" fmla="*/ 1198556 h 1234687"/>
              <a:gd name="connsiteX71" fmla="*/ 1050484 w 1251828"/>
              <a:gd name="connsiteY71" fmla="*/ 1198556 h 1234687"/>
              <a:gd name="connsiteX72" fmla="*/ 1081676 w 1251828"/>
              <a:gd name="connsiteY72" fmla="*/ 1168655 h 1234687"/>
              <a:gd name="connsiteX73" fmla="*/ 1080428 w 1251828"/>
              <a:gd name="connsiteY73" fmla="*/ 518295 h 1234687"/>
              <a:gd name="connsiteX74" fmla="*/ 1096648 w 1251828"/>
              <a:gd name="connsiteY74" fmla="*/ 492131 h 1234687"/>
              <a:gd name="connsiteX75" fmla="*/ 1126593 w 1251828"/>
              <a:gd name="connsiteY75" fmla="*/ 490885 h 1234687"/>
              <a:gd name="connsiteX76" fmla="*/ 1129088 w 1251828"/>
              <a:gd name="connsiteY76" fmla="*/ 492131 h 1234687"/>
              <a:gd name="connsiteX77" fmla="*/ 1171509 w 1251828"/>
              <a:gd name="connsiteY77" fmla="*/ 495869 h 1234687"/>
              <a:gd name="connsiteX78" fmla="*/ 1205197 w 1251828"/>
              <a:gd name="connsiteY78" fmla="*/ 469704 h 1234687"/>
              <a:gd name="connsiteX79" fmla="*/ 1207692 w 1251828"/>
              <a:gd name="connsiteY79" fmla="*/ 464721 h 1234687"/>
              <a:gd name="connsiteX80" fmla="*/ 1212683 w 1251828"/>
              <a:gd name="connsiteY80" fmla="*/ 422360 h 1234687"/>
              <a:gd name="connsiteX81" fmla="*/ 1185234 w 1251828"/>
              <a:gd name="connsiteY81" fmla="*/ 387475 h 1234687"/>
              <a:gd name="connsiteX82" fmla="*/ 1044245 w 1251828"/>
              <a:gd name="connsiteY82" fmla="*/ 306491 h 1234687"/>
              <a:gd name="connsiteX83" fmla="*/ 1034264 w 1251828"/>
              <a:gd name="connsiteY83" fmla="*/ 290295 h 1234687"/>
              <a:gd name="connsiteX84" fmla="*/ 1034264 w 1251828"/>
              <a:gd name="connsiteY84" fmla="*/ 36131 h 1234687"/>
              <a:gd name="connsiteX85" fmla="*/ 911991 w 1251828"/>
              <a:gd name="connsiteY85" fmla="*/ 0 h 1234687"/>
              <a:gd name="connsiteX86" fmla="*/ 1039255 w 1251828"/>
              <a:gd name="connsiteY86" fmla="*/ 0 h 1234687"/>
              <a:gd name="connsiteX87" fmla="*/ 1070447 w 1251828"/>
              <a:gd name="connsiteY87" fmla="*/ 32393 h 1234687"/>
              <a:gd name="connsiteX88" fmla="*/ 1070447 w 1251828"/>
              <a:gd name="connsiteY88" fmla="*/ 280327 h 1234687"/>
              <a:gd name="connsiteX89" fmla="*/ 1203949 w 1251828"/>
              <a:gd name="connsiteY89" fmla="*/ 356327 h 1234687"/>
              <a:gd name="connsiteX90" fmla="*/ 1247618 w 1251828"/>
              <a:gd name="connsiteY90" fmla="*/ 411147 h 1234687"/>
              <a:gd name="connsiteX91" fmla="*/ 1240132 w 1251828"/>
              <a:gd name="connsiteY91" fmla="*/ 482163 h 1234687"/>
              <a:gd name="connsiteX92" fmla="*/ 1237637 w 1251828"/>
              <a:gd name="connsiteY92" fmla="*/ 487147 h 1234687"/>
              <a:gd name="connsiteX93" fmla="*/ 1182739 w 1251828"/>
              <a:gd name="connsiteY93" fmla="*/ 530754 h 1234687"/>
              <a:gd name="connsiteX94" fmla="*/ 1116611 w 1251828"/>
              <a:gd name="connsiteY94" fmla="*/ 525770 h 1234687"/>
              <a:gd name="connsiteX95" fmla="*/ 1117859 w 1251828"/>
              <a:gd name="connsiteY95" fmla="*/ 1168655 h 1234687"/>
              <a:gd name="connsiteX96" fmla="*/ 1050484 w 1251828"/>
              <a:gd name="connsiteY96" fmla="*/ 1234687 h 1234687"/>
              <a:gd name="connsiteX97" fmla="*/ 200810 w 1251828"/>
              <a:gd name="connsiteY97" fmla="*/ 1234687 h 1234687"/>
              <a:gd name="connsiteX98" fmla="*/ 134683 w 1251828"/>
              <a:gd name="connsiteY98" fmla="*/ 1168655 h 1234687"/>
              <a:gd name="connsiteX99" fmla="*/ 134683 w 1251828"/>
              <a:gd name="connsiteY99" fmla="*/ 527016 h 1234687"/>
              <a:gd name="connsiteX100" fmla="*/ 69803 w 1251828"/>
              <a:gd name="connsiteY100" fmla="*/ 530754 h 1234687"/>
              <a:gd name="connsiteX101" fmla="*/ 13657 w 1251828"/>
              <a:gd name="connsiteY101" fmla="*/ 487147 h 1234687"/>
              <a:gd name="connsiteX102" fmla="*/ 11162 w 1251828"/>
              <a:gd name="connsiteY102" fmla="*/ 482163 h 1234687"/>
              <a:gd name="connsiteX103" fmla="*/ 47345 w 1251828"/>
              <a:gd name="connsiteY103" fmla="*/ 356327 h 1234687"/>
              <a:gd name="connsiteX104" fmla="*/ 582602 w 1251828"/>
              <a:gd name="connsiteY104" fmla="*/ 62295 h 1234687"/>
              <a:gd name="connsiteX105" fmla="*/ 668692 w 1251828"/>
              <a:gd name="connsiteY105" fmla="*/ 62295 h 1234687"/>
              <a:gd name="connsiteX106" fmla="*/ 879551 w 1251828"/>
              <a:gd name="connsiteY106" fmla="*/ 178163 h 1234687"/>
              <a:gd name="connsiteX107" fmla="*/ 879551 w 1251828"/>
              <a:gd name="connsiteY107" fmla="*/ 32393 h 1234687"/>
              <a:gd name="connsiteX108" fmla="*/ 911991 w 1251828"/>
              <a:gd name="connsiteY108" fmla="*/ 0 h 12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251828" h="1234687">
                <a:moveTo>
                  <a:pt x="627395" y="483387"/>
                </a:moveTo>
                <a:cubicBezTo>
                  <a:pt x="637447" y="483387"/>
                  <a:pt x="643728" y="492070"/>
                  <a:pt x="643728" y="501993"/>
                </a:cubicBezTo>
                <a:lnTo>
                  <a:pt x="643728" y="544165"/>
                </a:lnTo>
                <a:cubicBezTo>
                  <a:pt x="652523" y="544165"/>
                  <a:pt x="661318" y="545405"/>
                  <a:pt x="668856" y="546646"/>
                </a:cubicBezTo>
                <a:cubicBezTo>
                  <a:pt x="681420" y="549126"/>
                  <a:pt x="691471" y="552848"/>
                  <a:pt x="700265" y="556569"/>
                </a:cubicBezTo>
                <a:cubicBezTo>
                  <a:pt x="710316" y="560290"/>
                  <a:pt x="717855" y="565251"/>
                  <a:pt x="721624" y="571453"/>
                </a:cubicBezTo>
                <a:cubicBezTo>
                  <a:pt x="727906" y="576414"/>
                  <a:pt x="730418" y="582616"/>
                  <a:pt x="730418" y="588818"/>
                </a:cubicBezTo>
                <a:cubicBezTo>
                  <a:pt x="730418" y="595020"/>
                  <a:pt x="730418" y="598741"/>
                  <a:pt x="726649" y="602462"/>
                </a:cubicBezTo>
                <a:cubicBezTo>
                  <a:pt x="717855" y="617346"/>
                  <a:pt x="678907" y="598741"/>
                  <a:pt x="678907" y="598741"/>
                </a:cubicBezTo>
                <a:cubicBezTo>
                  <a:pt x="665087" y="593780"/>
                  <a:pt x="648754" y="591299"/>
                  <a:pt x="632421" y="591299"/>
                </a:cubicBezTo>
                <a:cubicBezTo>
                  <a:pt x="613575" y="591299"/>
                  <a:pt x="597242" y="595020"/>
                  <a:pt x="587191" y="602462"/>
                </a:cubicBezTo>
                <a:cubicBezTo>
                  <a:pt x="575884" y="611145"/>
                  <a:pt x="569602" y="621068"/>
                  <a:pt x="569602" y="634712"/>
                </a:cubicBezTo>
                <a:cubicBezTo>
                  <a:pt x="569602" y="644634"/>
                  <a:pt x="573371" y="653317"/>
                  <a:pt x="580910" y="659519"/>
                </a:cubicBezTo>
                <a:cubicBezTo>
                  <a:pt x="589704" y="666961"/>
                  <a:pt x="601012" y="671922"/>
                  <a:pt x="618601" y="676884"/>
                </a:cubicBezTo>
                <a:lnTo>
                  <a:pt x="648754" y="686807"/>
                </a:lnTo>
                <a:cubicBezTo>
                  <a:pt x="678907" y="695489"/>
                  <a:pt x="702778" y="707893"/>
                  <a:pt x="719111" y="722777"/>
                </a:cubicBezTo>
                <a:cubicBezTo>
                  <a:pt x="735444" y="738902"/>
                  <a:pt x="744239" y="758748"/>
                  <a:pt x="744239" y="786036"/>
                </a:cubicBezTo>
                <a:cubicBezTo>
                  <a:pt x="744239" y="800920"/>
                  <a:pt x="741726" y="813324"/>
                  <a:pt x="735444" y="825727"/>
                </a:cubicBezTo>
                <a:cubicBezTo>
                  <a:pt x="730418" y="836891"/>
                  <a:pt x="721624" y="846814"/>
                  <a:pt x="712829" y="856736"/>
                </a:cubicBezTo>
                <a:cubicBezTo>
                  <a:pt x="701522" y="865419"/>
                  <a:pt x="688958" y="871621"/>
                  <a:pt x="672625" y="876582"/>
                </a:cubicBezTo>
                <a:cubicBezTo>
                  <a:pt x="663830" y="879063"/>
                  <a:pt x="655036" y="880303"/>
                  <a:pt x="643728" y="881544"/>
                </a:cubicBezTo>
                <a:lnTo>
                  <a:pt x="643728" y="924956"/>
                </a:lnTo>
                <a:cubicBezTo>
                  <a:pt x="643728" y="934879"/>
                  <a:pt x="637447" y="943562"/>
                  <a:pt x="627395" y="943562"/>
                </a:cubicBezTo>
                <a:cubicBezTo>
                  <a:pt x="617344" y="943562"/>
                  <a:pt x="608550" y="934879"/>
                  <a:pt x="608550" y="924956"/>
                </a:cubicBezTo>
                <a:lnTo>
                  <a:pt x="608550" y="881544"/>
                </a:lnTo>
                <a:cubicBezTo>
                  <a:pt x="597242" y="881544"/>
                  <a:pt x="585935" y="880303"/>
                  <a:pt x="575884" y="879063"/>
                </a:cubicBezTo>
                <a:cubicBezTo>
                  <a:pt x="562064" y="875342"/>
                  <a:pt x="549500" y="871621"/>
                  <a:pt x="539449" y="866659"/>
                </a:cubicBezTo>
                <a:cubicBezTo>
                  <a:pt x="530654" y="862938"/>
                  <a:pt x="523116" y="856736"/>
                  <a:pt x="518091" y="851775"/>
                </a:cubicBezTo>
                <a:cubicBezTo>
                  <a:pt x="511809" y="845573"/>
                  <a:pt x="509296" y="839371"/>
                  <a:pt x="509296" y="831929"/>
                </a:cubicBezTo>
                <a:cubicBezTo>
                  <a:pt x="509296" y="825727"/>
                  <a:pt x="511809" y="819526"/>
                  <a:pt x="515578" y="814564"/>
                </a:cubicBezTo>
                <a:cubicBezTo>
                  <a:pt x="515578" y="814564"/>
                  <a:pt x="530654" y="795959"/>
                  <a:pt x="565833" y="825727"/>
                </a:cubicBezTo>
                <a:cubicBezTo>
                  <a:pt x="578397" y="835650"/>
                  <a:pt x="603524" y="835650"/>
                  <a:pt x="619857" y="835650"/>
                </a:cubicBezTo>
                <a:cubicBezTo>
                  <a:pt x="641216" y="835650"/>
                  <a:pt x="657549" y="831929"/>
                  <a:pt x="668856" y="822006"/>
                </a:cubicBezTo>
                <a:cubicBezTo>
                  <a:pt x="680163" y="812083"/>
                  <a:pt x="685189" y="800920"/>
                  <a:pt x="685189" y="786036"/>
                </a:cubicBezTo>
                <a:cubicBezTo>
                  <a:pt x="685189" y="773632"/>
                  <a:pt x="681420" y="763709"/>
                  <a:pt x="672625" y="755027"/>
                </a:cubicBezTo>
                <a:cubicBezTo>
                  <a:pt x="665087" y="747585"/>
                  <a:pt x="651267" y="741383"/>
                  <a:pt x="634934" y="736421"/>
                </a:cubicBezTo>
                <a:lnTo>
                  <a:pt x="593473" y="722777"/>
                </a:lnTo>
                <a:cubicBezTo>
                  <a:pt x="580910" y="719056"/>
                  <a:pt x="569602" y="715335"/>
                  <a:pt x="559551" y="710374"/>
                </a:cubicBezTo>
                <a:cubicBezTo>
                  <a:pt x="549500" y="704172"/>
                  <a:pt x="540705" y="699210"/>
                  <a:pt x="534424" y="691768"/>
                </a:cubicBezTo>
                <a:cubicBezTo>
                  <a:pt x="525629" y="685566"/>
                  <a:pt x="520603" y="676884"/>
                  <a:pt x="516834" y="666961"/>
                </a:cubicBezTo>
                <a:cubicBezTo>
                  <a:pt x="513065" y="658278"/>
                  <a:pt x="511809" y="647115"/>
                  <a:pt x="511809" y="634712"/>
                </a:cubicBezTo>
                <a:cubicBezTo>
                  <a:pt x="511809" y="606183"/>
                  <a:pt x="521860" y="583857"/>
                  <a:pt x="543218" y="567732"/>
                </a:cubicBezTo>
                <a:cubicBezTo>
                  <a:pt x="559551" y="554088"/>
                  <a:pt x="582166" y="546646"/>
                  <a:pt x="608550" y="544165"/>
                </a:cubicBezTo>
                <a:lnTo>
                  <a:pt x="608550" y="501993"/>
                </a:lnTo>
                <a:cubicBezTo>
                  <a:pt x="608550" y="492070"/>
                  <a:pt x="617344" y="483387"/>
                  <a:pt x="627395" y="483387"/>
                </a:cubicBezTo>
                <a:close/>
                <a:moveTo>
                  <a:pt x="621904" y="422036"/>
                </a:moveTo>
                <a:cubicBezTo>
                  <a:pt x="461592" y="422036"/>
                  <a:pt x="331106" y="552119"/>
                  <a:pt x="331106" y="713470"/>
                </a:cubicBezTo>
                <a:cubicBezTo>
                  <a:pt x="331106" y="874822"/>
                  <a:pt x="461592" y="1006155"/>
                  <a:pt x="621904" y="1006155"/>
                </a:cubicBezTo>
                <a:cubicBezTo>
                  <a:pt x="780973" y="1006155"/>
                  <a:pt x="911459" y="874822"/>
                  <a:pt x="911459" y="713470"/>
                </a:cubicBezTo>
                <a:cubicBezTo>
                  <a:pt x="911459" y="552119"/>
                  <a:pt x="780973" y="422036"/>
                  <a:pt x="621904" y="422036"/>
                </a:cubicBezTo>
                <a:close/>
                <a:moveTo>
                  <a:pt x="621904" y="384513"/>
                </a:moveTo>
                <a:cubicBezTo>
                  <a:pt x="800857" y="384513"/>
                  <a:pt x="947498" y="532106"/>
                  <a:pt x="947498" y="713470"/>
                </a:cubicBezTo>
                <a:cubicBezTo>
                  <a:pt x="947498" y="894835"/>
                  <a:pt x="800857" y="1042427"/>
                  <a:pt x="621904" y="1042427"/>
                </a:cubicBezTo>
                <a:cubicBezTo>
                  <a:pt x="441709" y="1042427"/>
                  <a:pt x="295067" y="894835"/>
                  <a:pt x="295067" y="713470"/>
                </a:cubicBezTo>
                <a:cubicBezTo>
                  <a:pt x="295067" y="532106"/>
                  <a:pt x="441709" y="384513"/>
                  <a:pt x="621904" y="384513"/>
                </a:cubicBezTo>
                <a:close/>
                <a:moveTo>
                  <a:pt x="916982" y="36131"/>
                </a:moveTo>
                <a:lnTo>
                  <a:pt x="916982" y="209311"/>
                </a:lnTo>
                <a:cubicBezTo>
                  <a:pt x="916982" y="215540"/>
                  <a:pt x="913239" y="221770"/>
                  <a:pt x="907000" y="224262"/>
                </a:cubicBezTo>
                <a:cubicBezTo>
                  <a:pt x="902009" y="227999"/>
                  <a:pt x="895771" y="227999"/>
                  <a:pt x="889533" y="224262"/>
                </a:cubicBezTo>
                <a:lnTo>
                  <a:pt x="651225" y="93442"/>
                </a:lnTo>
                <a:cubicBezTo>
                  <a:pt x="636252" y="84721"/>
                  <a:pt x="616289" y="84721"/>
                  <a:pt x="600069" y="93442"/>
                </a:cubicBezTo>
                <a:lnTo>
                  <a:pt x="66060" y="387475"/>
                </a:lnTo>
                <a:cubicBezTo>
                  <a:pt x="38611" y="403671"/>
                  <a:pt x="28630" y="437311"/>
                  <a:pt x="43602" y="464721"/>
                </a:cubicBezTo>
                <a:lnTo>
                  <a:pt x="46097" y="469704"/>
                </a:lnTo>
                <a:cubicBezTo>
                  <a:pt x="53583" y="482163"/>
                  <a:pt x="64812" y="492131"/>
                  <a:pt x="79785" y="495869"/>
                </a:cubicBezTo>
                <a:cubicBezTo>
                  <a:pt x="93509" y="500852"/>
                  <a:pt x="109729" y="499606"/>
                  <a:pt x="123454" y="492131"/>
                </a:cubicBezTo>
                <a:cubicBezTo>
                  <a:pt x="127197" y="488393"/>
                  <a:pt x="132187" y="488393"/>
                  <a:pt x="138426" y="488393"/>
                </a:cubicBezTo>
                <a:cubicBezTo>
                  <a:pt x="144664" y="488393"/>
                  <a:pt x="149655" y="489639"/>
                  <a:pt x="154646" y="492131"/>
                </a:cubicBezTo>
                <a:cubicBezTo>
                  <a:pt x="163380" y="497114"/>
                  <a:pt x="169618" y="508328"/>
                  <a:pt x="169618" y="519541"/>
                </a:cubicBezTo>
                <a:lnTo>
                  <a:pt x="169618" y="1168655"/>
                </a:lnTo>
                <a:cubicBezTo>
                  <a:pt x="169618" y="1186097"/>
                  <a:pt x="183343" y="1198556"/>
                  <a:pt x="200810" y="1198556"/>
                </a:cubicBezTo>
                <a:lnTo>
                  <a:pt x="1050484" y="1198556"/>
                </a:lnTo>
                <a:cubicBezTo>
                  <a:pt x="1067951" y="1198556"/>
                  <a:pt x="1081676" y="1186097"/>
                  <a:pt x="1081676" y="1168655"/>
                </a:cubicBezTo>
                <a:lnTo>
                  <a:pt x="1080428" y="518295"/>
                </a:lnTo>
                <a:cubicBezTo>
                  <a:pt x="1080428" y="508328"/>
                  <a:pt x="1085419" y="497114"/>
                  <a:pt x="1096648" y="492131"/>
                </a:cubicBezTo>
                <a:cubicBezTo>
                  <a:pt x="1105382" y="485901"/>
                  <a:pt x="1117859" y="485901"/>
                  <a:pt x="1126593" y="490885"/>
                </a:cubicBezTo>
                <a:lnTo>
                  <a:pt x="1129088" y="492131"/>
                </a:lnTo>
                <a:cubicBezTo>
                  <a:pt x="1142813" y="499606"/>
                  <a:pt x="1157785" y="500852"/>
                  <a:pt x="1171509" y="495869"/>
                </a:cubicBezTo>
                <a:cubicBezTo>
                  <a:pt x="1186482" y="492131"/>
                  <a:pt x="1197711" y="482163"/>
                  <a:pt x="1205197" y="469704"/>
                </a:cubicBezTo>
                <a:lnTo>
                  <a:pt x="1207692" y="464721"/>
                </a:lnTo>
                <a:cubicBezTo>
                  <a:pt x="1215178" y="452262"/>
                  <a:pt x="1217674" y="437311"/>
                  <a:pt x="1212683" y="422360"/>
                </a:cubicBezTo>
                <a:cubicBezTo>
                  <a:pt x="1208940" y="407409"/>
                  <a:pt x="1198959" y="396196"/>
                  <a:pt x="1185234" y="387475"/>
                </a:cubicBezTo>
                <a:lnTo>
                  <a:pt x="1044245" y="306491"/>
                </a:lnTo>
                <a:cubicBezTo>
                  <a:pt x="1038007" y="302754"/>
                  <a:pt x="1034264" y="297770"/>
                  <a:pt x="1034264" y="290295"/>
                </a:cubicBezTo>
                <a:lnTo>
                  <a:pt x="1034264" y="36131"/>
                </a:lnTo>
                <a:close/>
                <a:moveTo>
                  <a:pt x="911991" y="0"/>
                </a:moveTo>
                <a:lnTo>
                  <a:pt x="1039255" y="0"/>
                </a:lnTo>
                <a:cubicBezTo>
                  <a:pt x="1056722" y="0"/>
                  <a:pt x="1070447" y="14951"/>
                  <a:pt x="1070447" y="32393"/>
                </a:cubicBezTo>
                <a:lnTo>
                  <a:pt x="1070447" y="280327"/>
                </a:lnTo>
                <a:lnTo>
                  <a:pt x="1203949" y="356327"/>
                </a:lnTo>
                <a:cubicBezTo>
                  <a:pt x="1226407" y="367540"/>
                  <a:pt x="1241380" y="387475"/>
                  <a:pt x="1247618" y="411147"/>
                </a:cubicBezTo>
                <a:cubicBezTo>
                  <a:pt x="1255104" y="436065"/>
                  <a:pt x="1252609" y="460983"/>
                  <a:pt x="1240132" y="482163"/>
                </a:cubicBezTo>
                <a:lnTo>
                  <a:pt x="1237637" y="487147"/>
                </a:lnTo>
                <a:cubicBezTo>
                  <a:pt x="1226407" y="508328"/>
                  <a:pt x="1205197" y="524524"/>
                  <a:pt x="1182739" y="530754"/>
                </a:cubicBezTo>
                <a:cubicBezTo>
                  <a:pt x="1160280" y="536983"/>
                  <a:pt x="1136574" y="535737"/>
                  <a:pt x="1116611" y="525770"/>
                </a:cubicBezTo>
                <a:lnTo>
                  <a:pt x="1117859" y="1168655"/>
                </a:lnTo>
                <a:cubicBezTo>
                  <a:pt x="1117859" y="1206032"/>
                  <a:pt x="1087915" y="1234687"/>
                  <a:pt x="1050484" y="1234687"/>
                </a:cubicBezTo>
                <a:lnTo>
                  <a:pt x="200810" y="1234687"/>
                </a:lnTo>
                <a:cubicBezTo>
                  <a:pt x="163380" y="1234687"/>
                  <a:pt x="134683" y="1206032"/>
                  <a:pt x="134683" y="1168655"/>
                </a:cubicBezTo>
                <a:lnTo>
                  <a:pt x="134683" y="527016"/>
                </a:lnTo>
                <a:cubicBezTo>
                  <a:pt x="113472" y="535737"/>
                  <a:pt x="91014" y="536983"/>
                  <a:pt x="69803" y="530754"/>
                </a:cubicBezTo>
                <a:cubicBezTo>
                  <a:pt x="46097" y="524524"/>
                  <a:pt x="26134" y="508328"/>
                  <a:pt x="13657" y="487147"/>
                </a:cubicBezTo>
                <a:lnTo>
                  <a:pt x="11162" y="482163"/>
                </a:lnTo>
                <a:cubicBezTo>
                  <a:pt x="-12544" y="437311"/>
                  <a:pt x="2428" y="381245"/>
                  <a:pt x="47345" y="356327"/>
                </a:cubicBezTo>
                <a:lnTo>
                  <a:pt x="582602" y="62295"/>
                </a:lnTo>
                <a:cubicBezTo>
                  <a:pt x="610051" y="46098"/>
                  <a:pt x="641243" y="46098"/>
                  <a:pt x="668692" y="62295"/>
                </a:cubicBezTo>
                <a:lnTo>
                  <a:pt x="879551" y="178163"/>
                </a:lnTo>
                <a:lnTo>
                  <a:pt x="879551" y="32393"/>
                </a:lnTo>
                <a:cubicBezTo>
                  <a:pt x="879551" y="14951"/>
                  <a:pt x="894523" y="0"/>
                  <a:pt x="9119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C367129-D8CB-C145-8D4E-90DD90D9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39" y="4743181"/>
            <a:ext cx="1250911" cy="1234687"/>
          </a:xfrm>
          <a:custGeom>
            <a:avLst/>
            <a:gdLst>
              <a:gd name="connsiteX0" fmla="*/ 702759 w 1250911"/>
              <a:gd name="connsiteY0" fmla="*/ 804564 h 1234687"/>
              <a:gd name="connsiteX1" fmla="*/ 682913 w 1250911"/>
              <a:gd name="connsiteY1" fmla="*/ 824170 h 1234687"/>
              <a:gd name="connsiteX2" fmla="*/ 682913 w 1250911"/>
              <a:gd name="connsiteY2" fmla="*/ 870733 h 1234687"/>
              <a:gd name="connsiteX3" fmla="*/ 702759 w 1250911"/>
              <a:gd name="connsiteY3" fmla="*/ 891564 h 1234687"/>
              <a:gd name="connsiteX4" fmla="*/ 723844 w 1250911"/>
              <a:gd name="connsiteY4" fmla="*/ 870733 h 1234687"/>
              <a:gd name="connsiteX5" fmla="*/ 723844 w 1250911"/>
              <a:gd name="connsiteY5" fmla="*/ 824170 h 1234687"/>
              <a:gd name="connsiteX6" fmla="*/ 702759 w 1250911"/>
              <a:gd name="connsiteY6" fmla="*/ 804564 h 1234687"/>
              <a:gd name="connsiteX7" fmla="*/ 702759 w 1250911"/>
              <a:gd name="connsiteY7" fmla="*/ 769028 h 1234687"/>
              <a:gd name="connsiteX8" fmla="*/ 759814 w 1250911"/>
              <a:gd name="connsiteY8" fmla="*/ 824170 h 1234687"/>
              <a:gd name="connsiteX9" fmla="*/ 759814 w 1250911"/>
              <a:gd name="connsiteY9" fmla="*/ 870733 h 1234687"/>
              <a:gd name="connsiteX10" fmla="*/ 702759 w 1250911"/>
              <a:gd name="connsiteY10" fmla="*/ 927100 h 1234687"/>
              <a:gd name="connsiteX11" fmla="*/ 645703 w 1250911"/>
              <a:gd name="connsiteY11" fmla="*/ 870733 h 1234687"/>
              <a:gd name="connsiteX12" fmla="*/ 645703 w 1250911"/>
              <a:gd name="connsiteY12" fmla="*/ 824170 h 1234687"/>
              <a:gd name="connsiteX13" fmla="*/ 702759 w 1250911"/>
              <a:gd name="connsiteY13" fmla="*/ 769028 h 1234687"/>
              <a:gd name="connsiteX14" fmla="*/ 548952 w 1250911"/>
              <a:gd name="connsiteY14" fmla="*/ 542122 h 1234687"/>
              <a:gd name="connsiteX15" fmla="*/ 529107 w 1250911"/>
              <a:gd name="connsiteY15" fmla="*/ 561727 h 1234687"/>
              <a:gd name="connsiteX16" fmla="*/ 529107 w 1250911"/>
              <a:gd name="connsiteY16" fmla="*/ 608291 h 1234687"/>
              <a:gd name="connsiteX17" fmla="*/ 548952 w 1250911"/>
              <a:gd name="connsiteY17" fmla="*/ 629122 h 1234687"/>
              <a:gd name="connsiteX18" fmla="*/ 568797 w 1250911"/>
              <a:gd name="connsiteY18" fmla="*/ 608291 h 1234687"/>
              <a:gd name="connsiteX19" fmla="*/ 568797 w 1250911"/>
              <a:gd name="connsiteY19" fmla="*/ 561727 h 1234687"/>
              <a:gd name="connsiteX20" fmla="*/ 548952 w 1250911"/>
              <a:gd name="connsiteY20" fmla="*/ 542122 h 1234687"/>
              <a:gd name="connsiteX21" fmla="*/ 740140 w 1250911"/>
              <a:gd name="connsiteY21" fmla="*/ 509108 h 1234687"/>
              <a:gd name="connsiteX22" fmla="*/ 754122 w 1250911"/>
              <a:gd name="connsiteY22" fmla="*/ 511606 h 1234687"/>
              <a:gd name="connsiteX23" fmla="*/ 760335 w 1250911"/>
              <a:gd name="connsiteY23" fmla="*/ 535340 h 1234687"/>
              <a:gd name="connsiteX24" fmla="*/ 529180 w 1250911"/>
              <a:gd name="connsiteY24" fmla="*/ 923826 h 1234687"/>
              <a:gd name="connsiteX25" fmla="*/ 513024 w 1250911"/>
              <a:gd name="connsiteY25" fmla="*/ 932570 h 1234687"/>
              <a:gd name="connsiteX26" fmla="*/ 504324 w 1250911"/>
              <a:gd name="connsiteY26" fmla="*/ 930072 h 1234687"/>
              <a:gd name="connsiteX27" fmla="*/ 498111 w 1250911"/>
              <a:gd name="connsiteY27" fmla="*/ 905089 h 1234687"/>
              <a:gd name="connsiteX28" fmla="*/ 728023 w 1250911"/>
              <a:gd name="connsiteY28" fmla="*/ 517852 h 1234687"/>
              <a:gd name="connsiteX29" fmla="*/ 740140 w 1250911"/>
              <a:gd name="connsiteY29" fmla="*/ 509108 h 1234687"/>
              <a:gd name="connsiteX30" fmla="*/ 548952 w 1250911"/>
              <a:gd name="connsiteY30" fmla="*/ 505361 h 1234687"/>
              <a:gd name="connsiteX31" fmla="*/ 606007 w 1250911"/>
              <a:gd name="connsiteY31" fmla="*/ 561727 h 1234687"/>
              <a:gd name="connsiteX32" fmla="*/ 606007 w 1250911"/>
              <a:gd name="connsiteY32" fmla="*/ 608291 h 1234687"/>
              <a:gd name="connsiteX33" fmla="*/ 548952 w 1250911"/>
              <a:gd name="connsiteY33" fmla="*/ 663432 h 1234687"/>
              <a:gd name="connsiteX34" fmla="*/ 491897 w 1250911"/>
              <a:gd name="connsiteY34" fmla="*/ 608291 h 1234687"/>
              <a:gd name="connsiteX35" fmla="*/ 491897 w 1250911"/>
              <a:gd name="connsiteY35" fmla="*/ 561727 h 1234687"/>
              <a:gd name="connsiteX36" fmla="*/ 548952 w 1250911"/>
              <a:gd name="connsiteY36" fmla="*/ 505361 h 1234687"/>
              <a:gd name="connsiteX37" fmla="*/ 628595 w 1250911"/>
              <a:gd name="connsiteY37" fmla="*/ 422036 h 1234687"/>
              <a:gd name="connsiteX38" fmla="*/ 335911 w 1250911"/>
              <a:gd name="connsiteY38" fmla="*/ 713470 h 1234687"/>
              <a:gd name="connsiteX39" fmla="*/ 628595 w 1250911"/>
              <a:gd name="connsiteY39" fmla="*/ 1006155 h 1234687"/>
              <a:gd name="connsiteX40" fmla="*/ 921280 w 1250911"/>
              <a:gd name="connsiteY40" fmla="*/ 713470 h 1234687"/>
              <a:gd name="connsiteX41" fmla="*/ 628595 w 1250911"/>
              <a:gd name="connsiteY41" fmla="*/ 422036 h 1234687"/>
              <a:gd name="connsiteX42" fmla="*/ 628595 w 1250911"/>
              <a:gd name="connsiteY42" fmla="*/ 384513 h 1234687"/>
              <a:gd name="connsiteX43" fmla="*/ 957552 w 1250911"/>
              <a:gd name="connsiteY43" fmla="*/ 713470 h 1234687"/>
              <a:gd name="connsiteX44" fmla="*/ 628595 w 1250911"/>
              <a:gd name="connsiteY44" fmla="*/ 1042427 h 1234687"/>
              <a:gd name="connsiteX45" fmla="*/ 299638 w 1250911"/>
              <a:gd name="connsiteY45" fmla="*/ 713470 h 1234687"/>
              <a:gd name="connsiteX46" fmla="*/ 628595 w 1250911"/>
              <a:gd name="connsiteY46" fmla="*/ 384513 h 1234687"/>
              <a:gd name="connsiteX47" fmla="*/ 916723 w 1250911"/>
              <a:gd name="connsiteY47" fmla="*/ 36131 h 1234687"/>
              <a:gd name="connsiteX48" fmla="*/ 916723 w 1250911"/>
              <a:gd name="connsiteY48" fmla="*/ 209311 h 1234687"/>
              <a:gd name="connsiteX49" fmla="*/ 908006 w 1250911"/>
              <a:gd name="connsiteY49" fmla="*/ 224262 h 1234687"/>
              <a:gd name="connsiteX50" fmla="*/ 889328 w 1250911"/>
              <a:gd name="connsiteY50" fmla="*/ 224262 h 1234687"/>
              <a:gd name="connsiteX51" fmla="*/ 651488 w 1250911"/>
              <a:gd name="connsiteY51" fmla="*/ 93442 h 1234687"/>
              <a:gd name="connsiteX52" fmla="*/ 599188 w 1250911"/>
              <a:gd name="connsiteY52" fmla="*/ 93442 h 1234687"/>
              <a:gd name="connsiteX53" fmla="*/ 64983 w 1250911"/>
              <a:gd name="connsiteY53" fmla="*/ 387475 h 1234687"/>
              <a:gd name="connsiteX54" fmla="*/ 43814 w 1250911"/>
              <a:gd name="connsiteY54" fmla="*/ 464721 h 1234687"/>
              <a:gd name="connsiteX55" fmla="*/ 45060 w 1250911"/>
              <a:gd name="connsiteY55" fmla="*/ 469704 h 1234687"/>
              <a:gd name="connsiteX56" fmla="*/ 79926 w 1250911"/>
              <a:gd name="connsiteY56" fmla="*/ 495868 h 1234687"/>
              <a:gd name="connsiteX57" fmla="*/ 122264 w 1250911"/>
              <a:gd name="connsiteY57" fmla="*/ 492130 h 1234687"/>
              <a:gd name="connsiteX58" fmla="*/ 138452 w 1250911"/>
              <a:gd name="connsiteY58" fmla="*/ 488393 h 1234687"/>
              <a:gd name="connsiteX59" fmla="*/ 154640 w 1250911"/>
              <a:gd name="connsiteY59" fmla="*/ 492130 h 1234687"/>
              <a:gd name="connsiteX60" fmla="*/ 170828 w 1250911"/>
              <a:gd name="connsiteY60" fmla="*/ 519540 h 1234687"/>
              <a:gd name="connsiteX61" fmla="*/ 170828 w 1250911"/>
              <a:gd name="connsiteY61" fmla="*/ 1168655 h 1234687"/>
              <a:gd name="connsiteX62" fmla="*/ 200714 w 1250911"/>
              <a:gd name="connsiteY62" fmla="*/ 1198556 h 1234687"/>
              <a:gd name="connsiteX63" fmla="*/ 1051208 w 1250911"/>
              <a:gd name="connsiteY63" fmla="*/ 1198556 h 1234687"/>
              <a:gd name="connsiteX64" fmla="*/ 1081094 w 1250911"/>
              <a:gd name="connsiteY64" fmla="*/ 1168655 h 1234687"/>
              <a:gd name="connsiteX65" fmla="*/ 1079848 w 1250911"/>
              <a:gd name="connsiteY65" fmla="*/ 518294 h 1234687"/>
              <a:gd name="connsiteX66" fmla="*/ 1094791 w 1250911"/>
              <a:gd name="connsiteY66" fmla="*/ 492130 h 1234687"/>
              <a:gd name="connsiteX67" fmla="*/ 1127167 w 1250911"/>
              <a:gd name="connsiteY67" fmla="*/ 490884 h 1234687"/>
              <a:gd name="connsiteX68" fmla="*/ 1128412 w 1250911"/>
              <a:gd name="connsiteY68" fmla="*/ 492130 h 1234687"/>
              <a:gd name="connsiteX69" fmla="*/ 1170750 w 1250911"/>
              <a:gd name="connsiteY69" fmla="*/ 495868 h 1234687"/>
              <a:gd name="connsiteX70" fmla="*/ 1205617 w 1250911"/>
              <a:gd name="connsiteY70" fmla="*/ 469704 h 1234687"/>
              <a:gd name="connsiteX71" fmla="*/ 1208107 w 1250911"/>
              <a:gd name="connsiteY71" fmla="*/ 464721 h 1234687"/>
              <a:gd name="connsiteX72" fmla="*/ 1211843 w 1250911"/>
              <a:gd name="connsiteY72" fmla="*/ 422360 h 1234687"/>
              <a:gd name="connsiteX73" fmla="*/ 1185693 w 1250911"/>
              <a:gd name="connsiteY73" fmla="*/ 387475 h 1234687"/>
              <a:gd name="connsiteX74" fmla="*/ 1184448 w 1250911"/>
              <a:gd name="connsiteY74" fmla="*/ 387475 h 1234687"/>
              <a:gd name="connsiteX75" fmla="*/ 1043737 w 1250911"/>
              <a:gd name="connsiteY75" fmla="*/ 306491 h 1234687"/>
              <a:gd name="connsiteX76" fmla="*/ 1033775 w 1250911"/>
              <a:gd name="connsiteY76" fmla="*/ 290295 h 1234687"/>
              <a:gd name="connsiteX77" fmla="*/ 1033775 w 1250911"/>
              <a:gd name="connsiteY77" fmla="*/ 36131 h 1234687"/>
              <a:gd name="connsiteX78" fmla="*/ 911742 w 1250911"/>
              <a:gd name="connsiteY78" fmla="*/ 0 h 1234687"/>
              <a:gd name="connsiteX79" fmla="*/ 1038756 w 1250911"/>
              <a:gd name="connsiteY79" fmla="*/ 0 h 1234687"/>
              <a:gd name="connsiteX80" fmla="*/ 1071132 w 1250911"/>
              <a:gd name="connsiteY80" fmla="*/ 32393 h 1234687"/>
              <a:gd name="connsiteX81" fmla="*/ 1071132 w 1250911"/>
              <a:gd name="connsiteY81" fmla="*/ 280327 h 1234687"/>
              <a:gd name="connsiteX82" fmla="*/ 1203126 w 1250911"/>
              <a:gd name="connsiteY82" fmla="*/ 356327 h 1234687"/>
              <a:gd name="connsiteX83" fmla="*/ 1246709 w 1250911"/>
              <a:gd name="connsiteY83" fmla="*/ 411147 h 1234687"/>
              <a:gd name="connsiteX84" fmla="*/ 1239238 w 1250911"/>
              <a:gd name="connsiteY84" fmla="*/ 482163 h 1234687"/>
              <a:gd name="connsiteX85" fmla="*/ 1236747 w 1250911"/>
              <a:gd name="connsiteY85" fmla="*/ 487147 h 1234687"/>
              <a:gd name="connsiteX86" fmla="*/ 1180712 w 1250911"/>
              <a:gd name="connsiteY86" fmla="*/ 530753 h 1234687"/>
              <a:gd name="connsiteX87" fmla="*/ 1115960 w 1250911"/>
              <a:gd name="connsiteY87" fmla="*/ 525770 h 1234687"/>
              <a:gd name="connsiteX88" fmla="*/ 1117205 w 1250911"/>
              <a:gd name="connsiteY88" fmla="*/ 1168655 h 1234687"/>
              <a:gd name="connsiteX89" fmla="*/ 1051208 w 1250911"/>
              <a:gd name="connsiteY89" fmla="*/ 1234687 h 1234687"/>
              <a:gd name="connsiteX90" fmla="*/ 200714 w 1250911"/>
              <a:gd name="connsiteY90" fmla="*/ 1234687 h 1234687"/>
              <a:gd name="connsiteX91" fmla="*/ 133471 w 1250911"/>
              <a:gd name="connsiteY91" fmla="*/ 1168655 h 1234687"/>
              <a:gd name="connsiteX92" fmla="*/ 133471 w 1250911"/>
              <a:gd name="connsiteY92" fmla="*/ 527016 h 1234687"/>
              <a:gd name="connsiteX93" fmla="*/ 69964 w 1250911"/>
              <a:gd name="connsiteY93" fmla="*/ 530753 h 1234687"/>
              <a:gd name="connsiteX94" fmla="*/ 15174 w 1250911"/>
              <a:gd name="connsiteY94" fmla="*/ 487147 h 1234687"/>
              <a:gd name="connsiteX95" fmla="*/ 11438 w 1250911"/>
              <a:gd name="connsiteY95" fmla="*/ 482163 h 1234687"/>
              <a:gd name="connsiteX96" fmla="*/ 47550 w 1250911"/>
              <a:gd name="connsiteY96" fmla="*/ 356327 h 1234687"/>
              <a:gd name="connsiteX97" fmla="*/ 581755 w 1250911"/>
              <a:gd name="connsiteY97" fmla="*/ 62295 h 1234687"/>
              <a:gd name="connsiteX98" fmla="*/ 668922 w 1250911"/>
              <a:gd name="connsiteY98" fmla="*/ 62295 h 1234687"/>
              <a:gd name="connsiteX99" fmla="*/ 880611 w 1250911"/>
              <a:gd name="connsiteY99" fmla="*/ 178163 h 1234687"/>
              <a:gd name="connsiteX100" fmla="*/ 880611 w 1250911"/>
              <a:gd name="connsiteY100" fmla="*/ 32393 h 1234687"/>
              <a:gd name="connsiteX101" fmla="*/ 911742 w 1250911"/>
              <a:gd name="connsiteY101" fmla="*/ 0 h 12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50911" h="1234687">
                <a:moveTo>
                  <a:pt x="702759" y="804564"/>
                </a:moveTo>
                <a:cubicBezTo>
                  <a:pt x="691596" y="804564"/>
                  <a:pt x="682913" y="813141"/>
                  <a:pt x="682913" y="824170"/>
                </a:cubicBezTo>
                <a:lnTo>
                  <a:pt x="682913" y="870733"/>
                </a:lnTo>
                <a:cubicBezTo>
                  <a:pt x="682913" y="881762"/>
                  <a:pt x="691596" y="891564"/>
                  <a:pt x="702759" y="891564"/>
                </a:cubicBezTo>
                <a:cubicBezTo>
                  <a:pt x="713922" y="891564"/>
                  <a:pt x="723844" y="881762"/>
                  <a:pt x="723844" y="870733"/>
                </a:cubicBezTo>
                <a:lnTo>
                  <a:pt x="723844" y="824170"/>
                </a:lnTo>
                <a:cubicBezTo>
                  <a:pt x="723844" y="813141"/>
                  <a:pt x="713922" y="804564"/>
                  <a:pt x="702759" y="804564"/>
                </a:cubicBezTo>
                <a:close/>
                <a:moveTo>
                  <a:pt x="702759" y="769028"/>
                </a:moveTo>
                <a:cubicBezTo>
                  <a:pt x="733767" y="769028"/>
                  <a:pt x="759814" y="793535"/>
                  <a:pt x="759814" y="824170"/>
                </a:cubicBezTo>
                <a:lnTo>
                  <a:pt x="759814" y="870733"/>
                </a:lnTo>
                <a:cubicBezTo>
                  <a:pt x="759814" y="901367"/>
                  <a:pt x="733767" y="927100"/>
                  <a:pt x="702759" y="927100"/>
                </a:cubicBezTo>
                <a:cubicBezTo>
                  <a:pt x="671750" y="927100"/>
                  <a:pt x="645703" y="901367"/>
                  <a:pt x="645703" y="870733"/>
                </a:cubicBezTo>
                <a:lnTo>
                  <a:pt x="645703" y="824170"/>
                </a:lnTo>
                <a:cubicBezTo>
                  <a:pt x="645703" y="793535"/>
                  <a:pt x="671750" y="769028"/>
                  <a:pt x="702759" y="769028"/>
                </a:cubicBezTo>
                <a:close/>
                <a:moveTo>
                  <a:pt x="548952" y="542122"/>
                </a:moveTo>
                <a:cubicBezTo>
                  <a:pt x="537789" y="542122"/>
                  <a:pt x="529107" y="550699"/>
                  <a:pt x="529107" y="561727"/>
                </a:cubicBezTo>
                <a:lnTo>
                  <a:pt x="529107" y="608291"/>
                </a:lnTo>
                <a:cubicBezTo>
                  <a:pt x="529107" y="619319"/>
                  <a:pt x="537789" y="629122"/>
                  <a:pt x="548952" y="629122"/>
                </a:cubicBezTo>
                <a:cubicBezTo>
                  <a:pt x="560115" y="629122"/>
                  <a:pt x="568797" y="619319"/>
                  <a:pt x="568797" y="608291"/>
                </a:cubicBezTo>
                <a:lnTo>
                  <a:pt x="568797" y="561727"/>
                </a:lnTo>
                <a:cubicBezTo>
                  <a:pt x="568797" y="550699"/>
                  <a:pt x="560115" y="542122"/>
                  <a:pt x="548952" y="542122"/>
                </a:cubicBezTo>
                <a:close/>
                <a:moveTo>
                  <a:pt x="740140" y="509108"/>
                </a:moveTo>
                <a:cubicBezTo>
                  <a:pt x="744801" y="507859"/>
                  <a:pt x="749772" y="508484"/>
                  <a:pt x="754122" y="511606"/>
                </a:cubicBezTo>
                <a:cubicBezTo>
                  <a:pt x="762821" y="516603"/>
                  <a:pt x="765306" y="526596"/>
                  <a:pt x="760335" y="535340"/>
                </a:cubicBezTo>
                <a:lnTo>
                  <a:pt x="529180" y="923826"/>
                </a:lnTo>
                <a:cubicBezTo>
                  <a:pt x="525452" y="928823"/>
                  <a:pt x="519238" y="932570"/>
                  <a:pt x="513024" y="932570"/>
                </a:cubicBezTo>
                <a:cubicBezTo>
                  <a:pt x="509296" y="932570"/>
                  <a:pt x="506810" y="931321"/>
                  <a:pt x="504324" y="930072"/>
                </a:cubicBezTo>
                <a:cubicBezTo>
                  <a:pt x="495625" y="923826"/>
                  <a:pt x="491897" y="913833"/>
                  <a:pt x="498111" y="905089"/>
                </a:cubicBezTo>
                <a:lnTo>
                  <a:pt x="728023" y="517852"/>
                </a:lnTo>
                <a:cubicBezTo>
                  <a:pt x="731130" y="513480"/>
                  <a:pt x="735480" y="510357"/>
                  <a:pt x="740140" y="509108"/>
                </a:cubicBezTo>
                <a:close/>
                <a:moveTo>
                  <a:pt x="548952" y="505361"/>
                </a:moveTo>
                <a:cubicBezTo>
                  <a:pt x="579960" y="505361"/>
                  <a:pt x="606007" y="531093"/>
                  <a:pt x="606007" y="561727"/>
                </a:cubicBezTo>
                <a:lnTo>
                  <a:pt x="606007" y="608291"/>
                </a:lnTo>
                <a:cubicBezTo>
                  <a:pt x="606007" y="638925"/>
                  <a:pt x="579960" y="663432"/>
                  <a:pt x="548952" y="663432"/>
                </a:cubicBezTo>
                <a:cubicBezTo>
                  <a:pt x="517944" y="663432"/>
                  <a:pt x="491897" y="638925"/>
                  <a:pt x="491897" y="608291"/>
                </a:cubicBezTo>
                <a:lnTo>
                  <a:pt x="491897" y="561727"/>
                </a:lnTo>
                <a:cubicBezTo>
                  <a:pt x="491897" y="531093"/>
                  <a:pt x="517944" y="505361"/>
                  <a:pt x="548952" y="505361"/>
                </a:cubicBezTo>
                <a:close/>
                <a:moveTo>
                  <a:pt x="628595" y="422036"/>
                </a:moveTo>
                <a:cubicBezTo>
                  <a:pt x="468494" y="422036"/>
                  <a:pt x="335911" y="552118"/>
                  <a:pt x="335911" y="713470"/>
                </a:cubicBezTo>
                <a:cubicBezTo>
                  <a:pt x="335911" y="874822"/>
                  <a:pt x="468494" y="1006155"/>
                  <a:pt x="628595" y="1006155"/>
                </a:cubicBezTo>
                <a:cubicBezTo>
                  <a:pt x="789947" y="1006155"/>
                  <a:pt x="921280" y="874822"/>
                  <a:pt x="921280" y="713470"/>
                </a:cubicBezTo>
                <a:cubicBezTo>
                  <a:pt x="921280" y="552118"/>
                  <a:pt x="789947" y="422036"/>
                  <a:pt x="628595" y="422036"/>
                </a:cubicBezTo>
                <a:close/>
                <a:moveTo>
                  <a:pt x="628595" y="384513"/>
                </a:moveTo>
                <a:cubicBezTo>
                  <a:pt x="809960" y="384513"/>
                  <a:pt x="957552" y="532106"/>
                  <a:pt x="957552" y="713470"/>
                </a:cubicBezTo>
                <a:cubicBezTo>
                  <a:pt x="957552" y="894835"/>
                  <a:pt x="809960" y="1042427"/>
                  <a:pt x="628595" y="1042427"/>
                </a:cubicBezTo>
                <a:cubicBezTo>
                  <a:pt x="448481" y="1042427"/>
                  <a:pt x="299638" y="894835"/>
                  <a:pt x="299638" y="713470"/>
                </a:cubicBezTo>
                <a:cubicBezTo>
                  <a:pt x="299638" y="532106"/>
                  <a:pt x="448481" y="384513"/>
                  <a:pt x="628595" y="384513"/>
                </a:cubicBezTo>
                <a:close/>
                <a:moveTo>
                  <a:pt x="916723" y="36131"/>
                </a:moveTo>
                <a:lnTo>
                  <a:pt x="916723" y="209311"/>
                </a:lnTo>
                <a:cubicBezTo>
                  <a:pt x="916723" y="215540"/>
                  <a:pt x="912987" y="221770"/>
                  <a:pt x="908006" y="224262"/>
                </a:cubicBezTo>
                <a:cubicBezTo>
                  <a:pt x="901780" y="227999"/>
                  <a:pt x="894309" y="227999"/>
                  <a:pt x="889328" y="224262"/>
                </a:cubicBezTo>
                <a:lnTo>
                  <a:pt x="651488" y="93442"/>
                </a:lnTo>
                <a:cubicBezTo>
                  <a:pt x="635300" y="84721"/>
                  <a:pt x="616621" y="84721"/>
                  <a:pt x="599188" y="93442"/>
                </a:cubicBezTo>
                <a:lnTo>
                  <a:pt x="64983" y="387475"/>
                </a:lnTo>
                <a:cubicBezTo>
                  <a:pt x="38834" y="403671"/>
                  <a:pt x="28872" y="437311"/>
                  <a:pt x="43814" y="464721"/>
                </a:cubicBezTo>
                <a:lnTo>
                  <a:pt x="45060" y="469704"/>
                </a:lnTo>
                <a:cubicBezTo>
                  <a:pt x="53776" y="482163"/>
                  <a:pt x="64983" y="492130"/>
                  <a:pt x="79926" y="495868"/>
                </a:cubicBezTo>
                <a:cubicBezTo>
                  <a:pt x="94869" y="500852"/>
                  <a:pt x="109812" y="499606"/>
                  <a:pt x="122264" y="492130"/>
                </a:cubicBezTo>
                <a:cubicBezTo>
                  <a:pt x="128490" y="488393"/>
                  <a:pt x="133471" y="488393"/>
                  <a:pt x="138452" y="488393"/>
                </a:cubicBezTo>
                <a:cubicBezTo>
                  <a:pt x="143433" y="488393"/>
                  <a:pt x="149659" y="489639"/>
                  <a:pt x="154640" y="492130"/>
                </a:cubicBezTo>
                <a:cubicBezTo>
                  <a:pt x="164602" y="497114"/>
                  <a:pt x="170828" y="508327"/>
                  <a:pt x="170828" y="519540"/>
                </a:cubicBezTo>
                <a:lnTo>
                  <a:pt x="170828" y="1168655"/>
                </a:lnTo>
                <a:cubicBezTo>
                  <a:pt x="170828" y="1186097"/>
                  <a:pt x="183281" y="1198556"/>
                  <a:pt x="200714" y="1198556"/>
                </a:cubicBezTo>
                <a:lnTo>
                  <a:pt x="1051208" y="1198556"/>
                </a:lnTo>
                <a:cubicBezTo>
                  <a:pt x="1067396" y="1198556"/>
                  <a:pt x="1081094" y="1186097"/>
                  <a:pt x="1081094" y="1168655"/>
                </a:cubicBezTo>
                <a:lnTo>
                  <a:pt x="1079848" y="518294"/>
                </a:lnTo>
                <a:cubicBezTo>
                  <a:pt x="1079848" y="508327"/>
                  <a:pt x="1084829" y="497114"/>
                  <a:pt x="1094791" y="492130"/>
                </a:cubicBezTo>
                <a:cubicBezTo>
                  <a:pt x="1104753" y="485901"/>
                  <a:pt x="1117205" y="485901"/>
                  <a:pt x="1127167" y="490884"/>
                </a:cubicBezTo>
                <a:lnTo>
                  <a:pt x="1128412" y="492130"/>
                </a:lnTo>
                <a:cubicBezTo>
                  <a:pt x="1140865" y="499606"/>
                  <a:pt x="1157053" y="500852"/>
                  <a:pt x="1170750" y="495868"/>
                </a:cubicBezTo>
                <a:cubicBezTo>
                  <a:pt x="1185693" y="492130"/>
                  <a:pt x="1198145" y="482163"/>
                  <a:pt x="1205617" y="469704"/>
                </a:cubicBezTo>
                <a:lnTo>
                  <a:pt x="1208107" y="464721"/>
                </a:lnTo>
                <a:cubicBezTo>
                  <a:pt x="1214333" y="452262"/>
                  <a:pt x="1216824" y="437311"/>
                  <a:pt x="1211843" y="422360"/>
                </a:cubicBezTo>
                <a:cubicBezTo>
                  <a:pt x="1208107" y="407409"/>
                  <a:pt x="1198145" y="396196"/>
                  <a:pt x="1185693" y="387475"/>
                </a:cubicBezTo>
                <a:cubicBezTo>
                  <a:pt x="1184448" y="387475"/>
                  <a:pt x="1184448" y="387475"/>
                  <a:pt x="1184448" y="387475"/>
                </a:cubicBezTo>
                <a:lnTo>
                  <a:pt x="1043737" y="306491"/>
                </a:lnTo>
                <a:cubicBezTo>
                  <a:pt x="1037510" y="302754"/>
                  <a:pt x="1033775" y="297770"/>
                  <a:pt x="1033775" y="290295"/>
                </a:cubicBezTo>
                <a:lnTo>
                  <a:pt x="1033775" y="36131"/>
                </a:lnTo>
                <a:close/>
                <a:moveTo>
                  <a:pt x="911742" y="0"/>
                </a:moveTo>
                <a:lnTo>
                  <a:pt x="1038756" y="0"/>
                </a:lnTo>
                <a:cubicBezTo>
                  <a:pt x="1056189" y="0"/>
                  <a:pt x="1071132" y="14951"/>
                  <a:pt x="1071132" y="32393"/>
                </a:cubicBezTo>
                <a:lnTo>
                  <a:pt x="1071132" y="280327"/>
                </a:lnTo>
                <a:lnTo>
                  <a:pt x="1203126" y="356327"/>
                </a:lnTo>
                <a:cubicBezTo>
                  <a:pt x="1224295" y="367540"/>
                  <a:pt x="1240483" y="387475"/>
                  <a:pt x="1246709" y="411147"/>
                </a:cubicBezTo>
                <a:cubicBezTo>
                  <a:pt x="1254181" y="436065"/>
                  <a:pt x="1251690" y="460983"/>
                  <a:pt x="1239238" y="482163"/>
                </a:cubicBezTo>
                <a:lnTo>
                  <a:pt x="1236747" y="487147"/>
                </a:lnTo>
                <a:cubicBezTo>
                  <a:pt x="1224295" y="508327"/>
                  <a:pt x="1205617" y="524524"/>
                  <a:pt x="1180712" y="530753"/>
                </a:cubicBezTo>
                <a:cubicBezTo>
                  <a:pt x="1159543" y="536983"/>
                  <a:pt x="1135884" y="535737"/>
                  <a:pt x="1115960" y="525770"/>
                </a:cubicBezTo>
                <a:lnTo>
                  <a:pt x="1117205" y="1168655"/>
                </a:lnTo>
                <a:cubicBezTo>
                  <a:pt x="1117205" y="1206032"/>
                  <a:pt x="1087320" y="1234687"/>
                  <a:pt x="1051208" y="1234687"/>
                </a:cubicBezTo>
                <a:lnTo>
                  <a:pt x="200714" y="1234687"/>
                </a:lnTo>
                <a:cubicBezTo>
                  <a:pt x="163357" y="1234687"/>
                  <a:pt x="133471" y="1206032"/>
                  <a:pt x="133471" y="1168655"/>
                </a:cubicBezTo>
                <a:lnTo>
                  <a:pt x="133471" y="527016"/>
                </a:lnTo>
                <a:cubicBezTo>
                  <a:pt x="114793" y="535737"/>
                  <a:pt x="91133" y="536983"/>
                  <a:pt x="69964" y="530753"/>
                </a:cubicBezTo>
                <a:cubicBezTo>
                  <a:pt x="45060" y="524524"/>
                  <a:pt x="26381" y="508327"/>
                  <a:pt x="15174" y="487147"/>
                </a:cubicBezTo>
                <a:lnTo>
                  <a:pt x="11438" y="482163"/>
                </a:lnTo>
                <a:cubicBezTo>
                  <a:pt x="-13466" y="437311"/>
                  <a:pt x="3967" y="381245"/>
                  <a:pt x="47550" y="356327"/>
                </a:cubicBezTo>
                <a:lnTo>
                  <a:pt x="581755" y="62295"/>
                </a:lnTo>
                <a:cubicBezTo>
                  <a:pt x="609150" y="46098"/>
                  <a:pt x="641526" y="46098"/>
                  <a:pt x="668922" y="62295"/>
                </a:cubicBezTo>
                <a:lnTo>
                  <a:pt x="880611" y="178163"/>
                </a:lnTo>
                <a:lnTo>
                  <a:pt x="880611" y="32393"/>
                </a:lnTo>
                <a:cubicBezTo>
                  <a:pt x="880611" y="14951"/>
                  <a:pt x="894309" y="0"/>
                  <a:pt x="911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62">
            <a:extLst>
              <a:ext uri="{FF2B5EF4-FFF2-40B4-BE49-F238E27FC236}">
                <a16:creationId xmlns:a16="http://schemas.microsoft.com/office/drawing/2014/main" id="{31002728-19C9-384E-8F7A-B32C4A51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059" y="7204065"/>
            <a:ext cx="571276" cy="224116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70">
            <a:extLst>
              <a:ext uri="{FF2B5EF4-FFF2-40B4-BE49-F238E27FC236}">
                <a16:creationId xmlns:a16="http://schemas.microsoft.com/office/drawing/2014/main" id="{8E2306F8-584B-C747-8A9E-4BD0EE2B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620" y="7204065"/>
            <a:ext cx="571276" cy="224116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78">
            <a:extLst>
              <a:ext uri="{FF2B5EF4-FFF2-40B4-BE49-F238E27FC236}">
                <a16:creationId xmlns:a16="http://schemas.microsoft.com/office/drawing/2014/main" id="{E92A1525-099D-E640-ACE9-7A034AEF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186" y="7204065"/>
            <a:ext cx="565785" cy="224116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84">
            <a:extLst>
              <a:ext uri="{FF2B5EF4-FFF2-40B4-BE49-F238E27FC236}">
                <a16:creationId xmlns:a16="http://schemas.microsoft.com/office/drawing/2014/main" id="{CC0A8693-3636-5E48-A2C7-E6795363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745" y="7204065"/>
            <a:ext cx="571276" cy="224116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490">
            <a:extLst>
              <a:ext uri="{FF2B5EF4-FFF2-40B4-BE49-F238E27FC236}">
                <a16:creationId xmlns:a16="http://schemas.microsoft.com/office/drawing/2014/main" id="{0639B305-AA04-D64E-93C5-4A8A8199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309" y="7204065"/>
            <a:ext cx="571276" cy="224116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CCB4F-9912-E44E-9EEC-17960DBCE86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C2E0-4E0E-184C-B322-60BC4CF9521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F0C48-0C8B-214E-A38C-17037B9C491D}"/>
              </a:ext>
            </a:extLst>
          </p:cNvPr>
          <p:cNvSpPr txBox="1"/>
          <p:nvPr/>
        </p:nvSpPr>
        <p:spPr>
          <a:xfrm>
            <a:off x="1520826" y="10394423"/>
            <a:ext cx="41516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4BAB1-6D3B-D84F-907C-EFED380F47AC}"/>
              </a:ext>
            </a:extLst>
          </p:cNvPr>
          <p:cNvSpPr txBox="1"/>
          <p:nvPr/>
        </p:nvSpPr>
        <p:spPr>
          <a:xfrm>
            <a:off x="1520826" y="11052753"/>
            <a:ext cx="415166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43F63-57E7-1741-B15F-4812691A4B95}"/>
              </a:ext>
            </a:extLst>
          </p:cNvPr>
          <p:cNvSpPr txBox="1"/>
          <p:nvPr/>
        </p:nvSpPr>
        <p:spPr>
          <a:xfrm>
            <a:off x="5816910" y="10394423"/>
            <a:ext cx="41516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DC375-F3DB-9144-8868-2F3390E4D7A0}"/>
              </a:ext>
            </a:extLst>
          </p:cNvPr>
          <p:cNvSpPr txBox="1"/>
          <p:nvPr/>
        </p:nvSpPr>
        <p:spPr>
          <a:xfrm>
            <a:off x="5816910" y="11052753"/>
            <a:ext cx="415166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17438-F886-E74C-9BFC-7471A0E67C31}"/>
              </a:ext>
            </a:extLst>
          </p:cNvPr>
          <p:cNvSpPr txBox="1"/>
          <p:nvPr/>
        </p:nvSpPr>
        <p:spPr>
          <a:xfrm>
            <a:off x="10112994" y="10394423"/>
            <a:ext cx="41516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0FB64-EB36-AB47-81BB-E4FBF90C1C5E}"/>
              </a:ext>
            </a:extLst>
          </p:cNvPr>
          <p:cNvSpPr txBox="1"/>
          <p:nvPr/>
        </p:nvSpPr>
        <p:spPr>
          <a:xfrm>
            <a:off x="10112994" y="11052753"/>
            <a:ext cx="415166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7E665-CB5B-1348-AC13-65D1A9D1C40A}"/>
              </a:ext>
            </a:extLst>
          </p:cNvPr>
          <p:cNvSpPr txBox="1"/>
          <p:nvPr/>
        </p:nvSpPr>
        <p:spPr>
          <a:xfrm>
            <a:off x="14409078" y="10394423"/>
            <a:ext cx="41516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31934-62EE-954D-8B73-783AADA5D7E7}"/>
              </a:ext>
            </a:extLst>
          </p:cNvPr>
          <p:cNvSpPr txBox="1"/>
          <p:nvPr/>
        </p:nvSpPr>
        <p:spPr>
          <a:xfrm>
            <a:off x="14409078" y="11052753"/>
            <a:ext cx="415166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9E3F1-FC20-F449-BBE3-66630F5757B2}"/>
              </a:ext>
            </a:extLst>
          </p:cNvPr>
          <p:cNvSpPr txBox="1"/>
          <p:nvPr/>
        </p:nvSpPr>
        <p:spPr>
          <a:xfrm>
            <a:off x="18705164" y="10394423"/>
            <a:ext cx="415165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C73F3-F55F-6A4D-B221-D4C542EE3F0F}"/>
              </a:ext>
            </a:extLst>
          </p:cNvPr>
          <p:cNvSpPr txBox="1"/>
          <p:nvPr/>
        </p:nvSpPr>
        <p:spPr>
          <a:xfrm>
            <a:off x="18705164" y="11052753"/>
            <a:ext cx="415166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A3712-8993-6444-9A3D-892D119BE794}"/>
              </a:ext>
            </a:extLst>
          </p:cNvPr>
          <p:cNvSpPr txBox="1"/>
          <p:nvPr/>
        </p:nvSpPr>
        <p:spPr>
          <a:xfrm rot="16200000">
            <a:off x="2655349" y="8018287"/>
            <a:ext cx="194067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26,000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387E3-2C74-DB49-9883-02981435D014}"/>
              </a:ext>
            </a:extLst>
          </p:cNvPr>
          <p:cNvSpPr txBox="1"/>
          <p:nvPr/>
        </p:nvSpPr>
        <p:spPr>
          <a:xfrm rot="16200000">
            <a:off x="6944174" y="8018288"/>
            <a:ext cx="194067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100,000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F4EF9-D8E4-764C-9954-279869D7E48B}"/>
              </a:ext>
            </a:extLst>
          </p:cNvPr>
          <p:cNvSpPr txBox="1"/>
          <p:nvPr/>
        </p:nvSpPr>
        <p:spPr>
          <a:xfrm rot="16200000">
            <a:off x="11247661" y="8018288"/>
            <a:ext cx="194067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200,000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F26E-4878-1E40-A977-211935B325FE}"/>
              </a:ext>
            </a:extLst>
          </p:cNvPr>
          <p:cNvSpPr txBox="1"/>
          <p:nvPr/>
        </p:nvSpPr>
        <p:spPr>
          <a:xfrm rot="16200000">
            <a:off x="15550856" y="8018289"/>
            <a:ext cx="194067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CB56E-A9CD-C449-81A9-E9AFF6E1606B}"/>
              </a:ext>
            </a:extLst>
          </p:cNvPr>
          <p:cNvSpPr txBox="1"/>
          <p:nvPr/>
        </p:nvSpPr>
        <p:spPr>
          <a:xfrm rot="16200000">
            <a:off x="19839829" y="8018289"/>
            <a:ext cx="194067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2,000</a:t>
            </a:r>
          </a:p>
        </p:txBody>
      </p:sp>
    </p:spTree>
    <p:extLst>
      <p:ext uri="{BB962C8B-B14F-4D97-AF65-F5344CB8AC3E}">
        <p14:creationId xmlns:p14="http://schemas.microsoft.com/office/powerpoint/2010/main" val="27021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43DD5-B8F0-0B46-BD89-5B00FA1876D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D76AE-5723-DB40-98B8-3CB1806C956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AAE73-8FF8-764F-93AC-FC3BF98CB6F2}"/>
              </a:ext>
            </a:extLst>
          </p:cNvPr>
          <p:cNvSpPr txBox="1"/>
          <p:nvPr/>
        </p:nvSpPr>
        <p:spPr>
          <a:xfrm>
            <a:off x="17399402" y="4576177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B1C5-81D0-EE4C-A495-6D02D3D79719}"/>
              </a:ext>
            </a:extLst>
          </p:cNvPr>
          <p:cNvSpPr txBox="1"/>
          <p:nvPr/>
        </p:nvSpPr>
        <p:spPr>
          <a:xfrm>
            <a:off x="17399402" y="5234507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0975D-DF80-6D4E-A4AC-39DD78DD9CA5}"/>
              </a:ext>
            </a:extLst>
          </p:cNvPr>
          <p:cNvSpPr txBox="1"/>
          <p:nvPr/>
        </p:nvSpPr>
        <p:spPr>
          <a:xfrm>
            <a:off x="17399402" y="9418521"/>
            <a:ext cx="46033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6747F-8D6A-2846-B64F-11577CC256AC}"/>
              </a:ext>
            </a:extLst>
          </p:cNvPr>
          <p:cNvSpPr txBox="1"/>
          <p:nvPr/>
        </p:nvSpPr>
        <p:spPr>
          <a:xfrm>
            <a:off x="17399402" y="10076851"/>
            <a:ext cx="460330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DFBE2-879E-0045-AC1A-6B92E9DD625B}"/>
              </a:ext>
            </a:extLst>
          </p:cNvPr>
          <p:cNvSpPr txBox="1"/>
          <p:nvPr/>
        </p:nvSpPr>
        <p:spPr>
          <a:xfrm>
            <a:off x="7908144" y="4895828"/>
            <a:ext cx="3022615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2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7D5B8-3AF8-3441-AD6F-9B31588DA40C}"/>
              </a:ext>
            </a:extLst>
          </p:cNvPr>
          <p:cNvSpPr txBox="1"/>
          <p:nvPr/>
        </p:nvSpPr>
        <p:spPr>
          <a:xfrm>
            <a:off x="2638097" y="4608444"/>
            <a:ext cx="409903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7400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1D315-C5B1-614B-9EAD-E9DC30E4463E}"/>
              </a:ext>
            </a:extLst>
          </p:cNvPr>
          <p:cNvSpPr txBox="1"/>
          <p:nvPr/>
        </p:nvSpPr>
        <p:spPr>
          <a:xfrm>
            <a:off x="2638097" y="5758354"/>
            <a:ext cx="4099036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298C7-428F-144F-9D92-61CF56B22275}"/>
              </a:ext>
            </a:extLst>
          </p:cNvPr>
          <p:cNvSpPr txBox="1"/>
          <p:nvPr/>
        </p:nvSpPr>
        <p:spPr>
          <a:xfrm>
            <a:off x="7908144" y="9625483"/>
            <a:ext cx="3022615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2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6E5D0-5811-364E-BD71-7E36B7784AF2}"/>
              </a:ext>
            </a:extLst>
          </p:cNvPr>
          <p:cNvSpPr txBox="1"/>
          <p:nvPr/>
        </p:nvSpPr>
        <p:spPr>
          <a:xfrm>
            <a:off x="2638097" y="9338099"/>
            <a:ext cx="409903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7400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4E1BE-5CC6-3C47-8CA1-235D6C5919D5}"/>
              </a:ext>
            </a:extLst>
          </p:cNvPr>
          <p:cNvSpPr txBox="1"/>
          <p:nvPr/>
        </p:nvSpPr>
        <p:spPr>
          <a:xfrm>
            <a:off x="2638097" y="10488009"/>
            <a:ext cx="4099036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2021</a:t>
            </a:r>
          </a:p>
        </p:txBody>
      </p:sp>
      <p:sp>
        <p:nvSpPr>
          <p:cNvPr id="16" name="Freeform 213">
            <a:extLst>
              <a:ext uri="{FF2B5EF4-FFF2-40B4-BE49-F238E27FC236}">
                <a16:creationId xmlns:a16="http://schemas.microsoft.com/office/drawing/2014/main" id="{4B2DADE7-0C9C-B948-B455-8F11B4A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51" y="3694009"/>
            <a:ext cx="20423147" cy="4075839"/>
          </a:xfrm>
          <a:prstGeom prst="roundRect">
            <a:avLst>
              <a:gd name="adj" fmla="val 10231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14">
            <a:extLst>
              <a:ext uri="{FF2B5EF4-FFF2-40B4-BE49-F238E27FC236}">
                <a16:creationId xmlns:a16="http://schemas.microsoft.com/office/drawing/2014/main" id="{6C541FAC-0646-0844-863B-642424FD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51" y="8478453"/>
            <a:ext cx="20423147" cy="4075839"/>
          </a:xfrm>
          <a:prstGeom prst="roundRect">
            <a:avLst>
              <a:gd name="adj" fmla="val 10415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236DBF7-2A79-A04C-847C-F8A66411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925" y="9406774"/>
            <a:ext cx="1913068" cy="2179495"/>
          </a:xfrm>
          <a:custGeom>
            <a:avLst/>
            <a:gdLst>
              <a:gd name="connsiteX0" fmla="*/ 1218441 w 1913068"/>
              <a:gd name="connsiteY0" fmla="*/ 1981359 h 2179495"/>
              <a:gd name="connsiteX1" fmla="*/ 1218441 w 1913068"/>
              <a:gd name="connsiteY1" fmla="*/ 2119680 h 2179495"/>
              <a:gd name="connsiteX2" fmla="*/ 1843357 w 1913068"/>
              <a:gd name="connsiteY2" fmla="*/ 2119680 h 2179495"/>
              <a:gd name="connsiteX3" fmla="*/ 1801032 w 1913068"/>
              <a:gd name="connsiteY3" fmla="*/ 1981359 h 2179495"/>
              <a:gd name="connsiteX4" fmla="*/ 1717626 w 1913068"/>
              <a:gd name="connsiteY4" fmla="*/ 1981359 h 2179495"/>
              <a:gd name="connsiteX5" fmla="*/ 111768 w 1913068"/>
              <a:gd name="connsiteY5" fmla="*/ 1981359 h 2179495"/>
              <a:gd name="connsiteX6" fmla="*/ 70687 w 1913068"/>
              <a:gd name="connsiteY6" fmla="*/ 2119680 h 2179495"/>
              <a:gd name="connsiteX7" fmla="*/ 694358 w 1913068"/>
              <a:gd name="connsiteY7" fmla="*/ 2119680 h 2179495"/>
              <a:gd name="connsiteX8" fmla="*/ 694358 w 1913068"/>
              <a:gd name="connsiteY8" fmla="*/ 1981359 h 2179495"/>
              <a:gd name="connsiteX9" fmla="*/ 195173 w 1913068"/>
              <a:gd name="connsiteY9" fmla="*/ 1981359 h 2179495"/>
              <a:gd name="connsiteX10" fmla="*/ 986898 w 1913068"/>
              <a:gd name="connsiteY10" fmla="*/ 1715932 h 2179495"/>
              <a:gd name="connsiteX11" fmla="*/ 986898 w 1913068"/>
              <a:gd name="connsiteY11" fmla="*/ 2119680 h 2179495"/>
              <a:gd name="connsiteX12" fmla="*/ 1158688 w 1913068"/>
              <a:gd name="connsiteY12" fmla="*/ 2119680 h 2179495"/>
              <a:gd name="connsiteX13" fmla="*/ 1158688 w 1913068"/>
              <a:gd name="connsiteY13" fmla="*/ 1722162 h 2179495"/>
              <a:gd name="connsiteX14" fmla="*/ 1152464 w 1913068"/>
              <a:gd name="connsiteY14" fmla="*/ 1715932 h 2179495"/>
              <a:gd name="connsiteX15" fmla="*/ 760335 w 1913068"/>
              <a:gd name="connsiteY15" fmla="*/ 1715932 h 2179495"/>
              <a:gd name="connsiteX16" fmla="*/ 755356 w 1913068"/>
              <a:gd name="connsiteY16" fmla="*/ 1722162 h 2179495"/>
              <a:gd name="connsiteX17" fmla="*/ 755356 w 1913068"/>
              <a:gd name="connsiteY17" fmla="*/ 2119680 h 2179495"/>
              <a:gd name="connsiteX18" fmla="*/ 925901 w 1913068"/>
              <a:gd name="connsiteY18" fmla="*/ 2119680 h 2179495"/>
              <a:gd name="connsiteX19" fmla="*/ 925901 w 1913068"/>
              <a:gd name="connsiteY19" fmla="*/ 1715932 h 2179495"/>
              <a:gd name="connsiteX20" fmla="*/ 1349244 w 1913068"/>
              <a:gd name="connsiteY20" fmla="*/ 1251423 h 2179495"/>
              <a:gd name="connsiteX21" fmla="*/ 1349244 w 1913068"/>
              <a:gd name="connsiteY21" fmla="*/ 1521332 h 2179495"/>
              <a:gd name="connsiteX22" fmla="*/ 1486925 w 1913068"/>
              <a:gd name="connsiteY22" fmla="*/ 1521332 h 2179495"/>
              <a:gd name="connsiteX23" fmla="*/ 1486925 w 1913068"/>
              <a:gd name="connsiteY23" fmla="*/ 1251423 h 2179495"/>
              <a:gd name="connsiteX24" fmla="*/ 887829 w 1913068"/>
              <a:gd name="connsiteY24" fmla="*/ 1251423 h 2179495"/>
              <a:gd name="connsiteX25" fmla="*/ 887829 w 1913068"/>
              <a:gd name="connsiteY25" fmla="*/ 1521332 h 2179495"/>
              <a:gd name="connsiteX26" fmla="*/ 1025510 w 1913068"/>
              <a:gd name="connsiteY26" fmla="*/ 1521332 h 2179495"/>
              <a:gd name="connsiteX27" fmla="*/ 1025510 w 1913068"/>
              <a:gd name="connsiteY27" fmla="*/ 1251423 h 2179495"/>
              <a:gd name="connsiteX28" fmla="*/ 427736 w 1913068"/>
              <a:gd name="connsiteY28" fmla="*/ 1251423 h 2179495"/>
              <a:gd name="connsiteX29" fmla="*/ 427736 w 1913068"/>
              <a:gd name="connsiteY29" fmla="*/ 1521332 h 2179495"/>
              <a:gd name="connsiteX30" fmla="*/ 566934 w 1913068"/>
              <a:gd name="connsiteY30" fmla="*/ 1521332 h 2179495"/>
              <a:gd name="connsiteX31" fmla="*/ 566934 w 1913068"/>
              <a:gd name="connsiteY31" fmla="*/ 1251423 h 2179495"/>
              <a:gd name="connsiteX32" fmla="*/ 1318235 w 1913068"/>
              <a:gd name="connsiteY32" fmla="*/ 1191994 h 2179495"/>
              <a:gd name="connsiteX33" fmla="*/ 1516694 w 1913068"/>
              <a:gd name="connsiteY33" fmla="*/ 1191994 h 2179495"/>
              <a:gd name="connsiteX34" fmla="*/ 1546462 w 1913068"/>
              <a:gd name="connsiteY34" fmla="*/ 1221709 h 2179495"/>
              <a:gd name="connsiteX35" fmla="*/ 1546462 w 1913068"/>
              <a:gd name="connsiteY35" fmla="*/ 1521332 h 2179495"/>
              <a:gd name="connsiteX36" fmla="*/ 1582433 w 1913068"/>
              <a:gd name="connsiteY36" fmla="*/ 1521332 h 2179495"/>
              <a:gd name="connsiteX37" fmla="*/ 1612202 w 1913068"/>
              <a:gd name="connsiteY37" fmla="*/ 1551046 h 2179495"/>
              <a:gd name="connsiteX38" fmla="*/ 1582433 w 1913068"/>
              <a:gd name="connsiteY38" fmla="*/ 1580761 h 2179495"/>
              <a:gd name="connsiteX39" fmla="*/ 1516694 w 1913068"/>
              <a:gd name="connsiteY39" fmla="*/ 1580761 h 2179495"/>
              <a:gd name="connsiteX40" fmla="*/ 1318235 w 1913068"/>
              <a:gd name="connsiteY40" fmla="*/ 1580761 h 2179495"/>
              <a:gd name="connsiteX41" fmla="*/ 1258698 w 1913068"/>
              <a:gd name="connsiteY41" fmla="*/ 1580761 h 2179495"/>
              <a:gd name="connsiteX42" fmla="*/ 1228929 w 1913068"/>
              <a:gd name="connsiteY42" fmla="*/ 1551046 h 2179495"/>
              <a:gd name="connsiteX43" fmla="*/ 1258698 w 1913068"/>
              <a:gd name="connsiteY43" fmla="*/ 1521332 h 2179495"/>
              <a:gd name="connsiteX44" fmla="*/ 1288466 w 1913068"/>
              <a:gd name="connsiteY44" fmla="*/ 1521332 h 2179495"/>
              <a:gd name="connsiteX45" fmla="*/ 1288466 w 1913068"/>
              <a:gd name="connsiteY45" fmla="*/ 1221709 h 2179495"/>
              <a:gd name="connsiteX46" fmla="*/ 1318235 w 1913068"/>
              <a:gd name="connsiteY46" fmla="*/ 1191994 h 2179495"/>
              <a:gd name="connsiteX47" fmla="*/ 858061 w 1913068"/>
              <a:gd name="connsiteY47" fmla="*/ 1191994 h 2179495"/>
              <a:gd name="connsiteX48" fmla="*/ 1055279 w 1913068"/>
              <a:gd name="connsiteY48" fmla="*/ 1191994 h 2179495"/>
              <a:gd name="connsiteX49" fmla="*/ 1085047 w 1913068"/>
              <a:gd name="connsiteY49" fmla="*/ 1221709 h 2179495"/>
              <a:gd name="connsiteX50" fmla="*/ 1085047 w 1913068"/>
              <a:gd name="connsiteY50" fmla="*/ 1521332 h 2179495"/>
              <a:gd name="connsiteX51" fmla="*/ 1121018 w 1913068"/>
              <a:gd name="connsiteY51" fmla="*/ 1521332 h 2179495"/>
              <a:gd name="connsiteX52" fmla="*/ 1150787 w 1913068"/>
              <a:gd name="connsiteY52" fmla="*/ 1551046 h 2179495"/>
              <a:gd name="connsiteX53" fmla="*/ 1121018 w 1913068"/>
              <a:gd name="connsiteY53" fmla="*/ 1580761 h 2179495"/>
              <a:gd name="connsiteX54" fmla="*/ 1055279 w 1913068"/>
              <a:gd name="connsiteY54" fmla="*/ 1580761 h 2179495"/>
              <a:gd name="connsiteX55" fmla="*/ 858061 w 1913068"/>
              <a:gd name="connsiteY55" fmla="*/ 1580761 h 2179495"/>
              <a:gd name="connsiteX56" fmla="*/ 797283 w 1913068"/>
              <a:gd name="connsiteY56" fmla="*/ 1580761 h 2179495"/>
              <a:gd name="connsiteX57" fmla="*/ 767514 w 1913068"/>
              <a:gd name="connsiteY57" fmla="*/ 1551046 h 2179495"/>
              <a:gd name="connsiteX58" fmla="*/ 797283 w 1913068"/>
              <a:gd name="connsiteY58" fmla="*/ 1521332 h 2179495"/>
              <a:gd name="connsiteX59" fmla="*/ 827051 w 1913068"/>
              <a:gd name="connsiteY59" fmla="*/ 1521332 h 2179495"/>
              <a:gd name="connsiteX60" fmla="*/ 827051 w 1913068"/>
              <a:gd name="connsiteY60" fmla="*/ 1221709 h 2179495"/>
              <a:gd name="connsiteX61" fmla="*/ 858061 w 1913068"/>
              <a:gd name="connsiteY61" fmla="*/ 1191994 h 2179495"/>
              <a:gd name="connsiteX62" fmla="*/ 397640 w 1913068"/>
              <a:gd name="connsiteY62" fmla="*/ 1191994 h 2179495"/>
              <a:gd name="connsiteX63" fmla="*/ 597031 w 1913068"/>
              <a:gd name="connsiteY63" fmla="*/ 1191994 h 2179495"/>
              <a:gd name="connsiteX64" fmla="*/ 627128 w 1913068"/>
              <a:gd name="connsiteY64" fmla="*/ 1221709 h 2179495"/>
              <a:gd name="connsiteX65" fmla="*/ 627128 w 1913068"/>
              <a:gd name="connsiteY65" fmla="*/ 1521332 h 2179495"/>
              <a:gd name="connsiteX66" fmla="*/ 664749 w 1913068"/>
              <a:gd name="connsiteY66" fmla="*/ 1521332 h 2179495"/>
              <a:gd name="connsiteX67" fmla="*/ 694846 w 1913068"/>
              <a:gd name="connsiteY67" fmla="*/ 1551046 h 2179495"/>
              <a:gd name="connsiteX68" fmla="*/ 664749 w 1913068"/>
              <a:gd name="connsiteY68" fmla="*/ 1580761 h 2179495"/>
              <a:gd name="connsiteX69" fmla="*/ 597031 w 1913068"/>
              <a:gd name="connsiteY69" fmla="*/ 1580761 h 2179495"/>
              <a:gd name="connsiteX70" fmla="*/ 397640 w 1913068"/>
              <a:gd name="connsiteY70" fmla="*/ 1580761 h 2179495"/>
              <a:gd name="connsiteX71" fmla="*/ 336192 w 1913068"/>
              <a:gd name="connsiteY71" fmla="*/ 1580761 h 2179495"/>
              <a:gd name="connsiteX72" fmla="*/ 306095 w 1913068"/>
              <a:gd name="connsiteY72" fmla="*/ 1551046 h 2179495"/>
              <a:gd name="connsiteX73" fmla="*/ 336192 w 1913068"/>
              <a:gd name="connsiteY73" fmla="*/ 1521332 h 2179495"/>
              <a:gd name="connsiteX74" fmla="*/ 366289 w 1913068"/>
              <a:gd name="connsiteY74" fmla="*/ 1521332 h 2179495"/>
              <a:gd name="connsiteX75" fmla="*/ 366289 w 1913068"/>
              <a:gd name="connsiteY75" fmla="*/ 1221709 h 2179495"/>
              <a:gd name="connsiteX76" fmla="*/ 397640 w 1913068"/>
              <a:gd name="connsiteY76" fmla="*/ 1191994 h 2179495"/>
              <a:gd name="connsiteX77" fmla="*/ 1349881 w 1913068"/>
              <a:gd name="connsiteY77" fmla="*/ 790006 h 2179495"/>
              <a:gd name="connsiteX78" fmla="*/ 1349881 w 1913068"/>
              <a:gd name="connsiteY78" fmla="*/ 1058676 h 2179495"/>
              <a:gd name="connsiteX79" fmla="*/ 1486998 w 1913068"/>
              <a:gd name="connsiteY79" fmla="*/ 1058676 h 2179495"/>
              <a:gd name="connsiteX80" fmla="*/ 1486998 w 1913068"/>
              <a:gd name="connsiteY80" fmla="*/ 790006 h 2179495"/>
              <a:gd name="connsiteX81" fmla="*/ 888464 w 1913068"/>
              <a:gd name="connsiteY81" fmla="*/ 790006 h 2179495"/>
              <a:gd name="connsiteX82" fmla="*/ 888464 w 1913068"/>
              <a:gd name="connsiteY82" fmla="*/ 1058676 h 2179495"/>
              <a:gd name="connsiteX83" fmla="*/ 1025581 w 1913068"/>
              <a:gd name="connsiteY83" fmla="*/ 1058676 h 2179495"/>
              <a:gd name="connsiteX84" fmla="*/ 1025581 w 1913068"/>
              <a:gd name="connsiteY84" fmla="*/ 790006 h 2179495"/>
              <a:gd name="connsiteX85" fmla="*/ 427049 w 1913068"/>
              <a:gd name="connsiteY85" fmla="*/ 790006 h 2179495"/>
              <a:gd name="connsiteX86" fmla="*/ 427049 w 1913068"/>
              <a:gd name="connsiteY86" fmla="*/ 1058676 h 2179495"/>
              <a:gd name="connsiteX87" fmla="*/ 564166 w 1913068"/>
              <a:gd name="connsiteY87" fmla="*/ 1058676 h 2179495"/>
              <a:gd name="connsiteX88" fmla="*/ 564166 w 1913068"/>
              <a:gd name="connsiteY88" fmla="*/ 790006 h 2179495"/>
              <a:gd name="connsiteX89" fmla="*/ 1318999 w 1913068"/>
              <a:gd name="connsiteY89" fmla="*/ 730577 h 2179495"/>
              <a:gd name="connsiteX90" fmla="*/ 1516645 w 1913068"/>
              <a:gd name="connsiteY90" fmla="*/ 730577 h 2179495"/>
              <a:gd name="connsiteX91" fmla="*/ 1546292 w 1913068"/>
              <a:gd name="connsiteY91" fmla="*/ 760292 h 2179495"/>
              <a:gd name="connsiteX92" fmla="*/ 1546292 w 1913068"/>
              <a:gd name="connsiteY92" fmla="*/ 1089629 h 2179495"/>
              <a:gd name="connsiteX93" fmla="*/ 1516645 w 1913068"/>
              <a:gd name="connsiteY93" fmla="*/ 1119344 h 2179495"/>
              <a:gd name="connsiteX94" fmla="*/ 1318999 w 1913068"/>
              <a:gd name="connsiteY94" fmla="*/ 1119344 h 2179495"/>
              <a:gd name="connsiteX95" fmla="*/ 1289352 w 1913068"/>
              <a:gd name="connsiteY95" fmla="*/ 1089629 h 2179495"/>
              <a:gd name="connsiteX96" fmla="*/ 1289352 w 1913068"/>
              <a:gd name="connsiteY96" fmla="*/ 760292 h 2179495"/>
              <a:gd name="connsiteX97" fmla="*/ 1318999 w 1913068"/>
              <a:gd name="connsiteY97" fmla="*/ 730577 h 2179495"/>
              <a:gd name="connsiteX98" fmla="*/ 858817 w 1913068"/>
              <a:gd name="connsiteY98" fmla="*/ 730577 h 2179495"/>
              <a:gd name="connsiteX99" fmla="*/ 1055228 w 1913068"/>
              <a:gd name="connsiteY99" fmla="*/ 730577 h 2179495"/>
              <a:gd name="connsiteX100" fmla="*/ 1084875 w 1913068"/>
              <a:gd name="connsiteY100" fmla="*/ 760292 h 2179495"/>
              <a:gd name="connsiteX101" fmla="*/ 1084875 w 1913068"/>
              <a:gd name="connsiteY101" fmla="*/ 1089629 h 2179495"/>
              <a:gd name="connsiteX102" fmla="*/ 1055228 w 1913068"/>
              <a:gd name="connsiteY102" fmla="*/ 1119344 h 2179495"/>
              <a:gd name="connsiteX103" fmla="*/ 858817 w 1913068"/>
              <a:gd name="connsiteY103" fmla="*/ 1119344 h 2179495"/>
              <a:gd name="connsiteX104" fmla="*/ 827935 w 1913068"/>
              <a:gd name="connsiteY104" fmla="*/ 1089629 h 2179495"/>
              <a:gd name="connsiteX105" fmla="*/ 827935 w 1913068"/>
              <a:gd name="connsiteY105" fmla="*/ 760292 h 2179495"/>
              <a:gd name="connsiteX106" fmla="*/ 858817 w 1913068"/>
              <a:gd name="connsiteY106" fmla="*/ 730577 h 2179495"/>
              <a:gd name="connsiteX107" fmla="*/ 397402 w 1913068"/>
              <a:gd name="connsiteY107" fmla="*/ 730577 h 2179495"/>
              <a:gd name="connsiteX108" fmla="*/ 593813 w 1913068"/>
              <a:gd name="connsiteY108" fmla="*/ 730577 h 2179495"/>
              <a:gd name="connsiteX109" fmla="*/ 623460 w 1913068"/>
              <a:gd name="connsiteY109" fmla="*/ 760292 h 2179495"/>
              <a:gd name="connsiteX110" fmla="*/ 623460 w 1913068"/>
              <a:gd name="connsiteY110" fmla="*/ 1089629 h 2179495"/>
              <a:gd name="connsiteX111" fmla="*/ 593813 w 1913068"/>
              <a:gd name="connsiteY111" fmla="*/ 1119344 h 2179495"/>
              <a:gd name="connsiteX112" fmla="*/ 397402 w 1913068"/>
              <a:gd name="connsiteY112" fmla="*/ 1119344 h 2179495"/>
              <a:gd name="connsiteX113" fmla="*/ 366520 w 1913068"/>
              <a:gd name="connsiteY113" fmla="*/ 1089629 h 2179495"/>
              <a:gd name="connsiteX114" fmla="*/ 366520 w 1913068"/>
              <a:gd name="connsiteY114" fmla="*/ 760292 h 2179495"/>
              <a:gd name="connsiteX115" fmla="*/ 397402 w 1913068"/>
              <a:gd name="connsiteY115" fmla="*/ 730577 h 2179495"/>
              <a:gd name="connsiteX116" fmla="*/ 1349881 w 1913068"/>
              <a:gd name="connsiteY116" fmla="*/ 323099 h 2179495"/>
              <a:gd name="connsiteX117" fmla="*/ 1349881 w 1913068"/>
              <a:gd name="connsiteY117" fmla="*/ 593008 h 2179495"/>
              <a:gd name="connsiteX118" fmla="*/ 1486998 w 1913068"/>
              <a:gd name="connsiteY118" fmla="*/ 593008 h 2179495"/>
              <a:gd name="connsiteX119" fmla="*/ 1486998 w 1913068"/>
              <a:gd name="connsiteY119" fmla="*/ 323099 h 2179495"/>
              <a:gd name="connsiteX120" fmla="*/ 888464 w 1913068"/>
              <a:gd name="connsiteY120" fmla="*/ 323099 h 2179495"/>
              <a:gd name="connsiteX121" fmla="*/ 888464 w 1913068"/>
              <a:gd name="connsiteY121" fmla="*/ 593008 h 2179495"/>
              <a:gd name="connsiteX122" fmla="*/ 1025581 w 1913068"/>
              <a:gd name="connsiteY122" fmla="*/ 593008 h 2179495"/>
              <a:gd name="connsiteX123" fmla="*/ 1025581 w 1913068"/>
              <a:gd name="connsiteY123" fmla="*/ 323099 h 2179495"/>
              <a:gd name="connsiteX124" fmla="*/ 427049 w 1913068"/>
              <a:gd name="connsiteY124" fmla="*/ 323099 h 2179495"/>
              <a:gd name="connsiteX125" fmla="*/ 427049 w 1913068"/>
              <a:gd name="connsiteY125" fmla="*/ 593008 h 2179495"/>
              <a:gd name="connsiteX126" fmla="*/ 564166 w 1913068"/>
              <a:gd name="connsiteY126" fmla="*/ 593008 h 2179495"/>
              <a:gd name="connsiteX127" fmla="*/ 564166 w 1913068"/>
              <a:gd name="connsiteY127" fmla="*/ 323099 h 2179495"/>
              <a:gd name="connsiteX128" fmla="*/ 1318999 w 1913068"/>
              <a:gd name="connsiteY128" fmla="*/ 263669 h 2179495"/>
              <a:gd name="connsiteX129" fmla="*/ 1516645 w 1913068"/>
              <a:gd name="connsiteY129" fmla="*/ 263669 h 2179495"/>
              <a:gd name="connsiteX130" fmla="*/ 1546292 w 1913068"/>
              <a:gd name="connsiteY130" fmla="*/ 293384 h 2179495"/>
              <a:gd name="connsiteX131" fmla="*/ 1546292 w 1913068"/>
              <a:gd name="connsiteY131" fmla="*/ 621485 h 2179495"/>
              <a:gd name="connsiteX132" fmla="*/ 1516645 w 1913068"/>
              <a:gd name="connsiteY132" fmla="*/ 652438 h 2179495"/>
              <a:gd name="connsiteX133" fmla="*/ 1318999 w 1913068"/>
              <a:gd name="connsiteY133" fmla="*/ 652438 h 2179495"/>
              <a:gd name="connsiteX134" fmla="*/ 1289352 w 1913068"/>
              <a:gd name="connsiteY134" fmla="*/ 621485 h 2179495"/>
              <a:gd name="connsiteX135" fmla="*/ 1289352 w 1913068"/>
              <a:gd name="connsiteY135" fmla="*/ 293384 h 2179495"/>
              <a:gd name="connsiteX136" fmla="*/ 1318999 w 1913068"/>
              <a:gd name="connsiteY136" fmla="*/ 263669 h 2179495"/>
              <a:gd name="connsiteX137" fmla="*/ 858817 w 1913068"/>
              <a:gd name="connsiteY137" fmla="*/ 263669 h 2179495"/>
              <a:gd name="connsiteX138" fmla="*/ 1055228 w 1913068"/>
              <a:gd name="connsiteY138" fmla="*/ 263669 h 2179495"/>
              <a:gd name="connsiteX139" fmla="*/ 1084875 w 1913068"/>
              <a:gd name="connsiteY139" fmla="*/ 293384 h 2179495"/>
              <a:gd name="connsiteX140" fmla="*/ 1084875 w 1913068"/>
              <a:gd name="connsiteY140" fmla="*/ 621485 h 2179495"/>
              <a:gd name="connsiteX141" fmla="*/ 1055228 w 1913068"/>
              <a:gd name="connsiteY141" fmla="*/ 652438 h 2179495"/>
              <a:gd name="connsiteX142" fmla="*/ 858817 w 1913068"/>
              <a:gd name="connsiteY142" fmla="*/ 652438 h 2179495"/>
              <a:gd name="connsiteX143" fmla="*/ 827935 w 1913068"/>
              <a:gd name="connsiteY143" fmla="*/ 621485 h 2179495"/>
              <a:gd name="connsiteX144" fmla="*/ 827935 w 1913068"/>
              <a:gd name="connsiteY144" fmla="*/ 293384 h 2179495"/>
              <a:gd name="connsiteX145" fmla="*/ 858817 w 1913068"/>
              <a:gd name="connsiteY145" fmla="*/ 263669 h 2179495"/>
              <a:gd name="connsiteX146" fmla="*/ 397402 w 1913068"/>
              <a:gd name="connsiteY146" fmla="*/ 263669 h 2179495"/>
              <a:gd name="connsiteX147" fmla="*/ 593813 w 1913068"/>
              <a:gd name="connsiteY147" fmla="*/ 263669 h 2179495"/>
              <a:gd name="connsiteX148" fmla="*/ 623460 w 1913068"/>
              <a:gd name="connsiteY148" fmla="*/ 293384 h 2179495"/>
              <a:gd name="connsiteX149" fmla="*/ 623460 w 1913068"/>
              <a:gd name="connsiteY149" fmla="*/ 621485 h 2179495"/>
              <a:gd name="connsiteX150" fmla="*/ 593813 w 1913068"/>
              <a:gd name="connsiteY150" fmla="*/ 652438 h 2179495"/>
              <a:gd name="connsiteX151" fmla="*/ 397402 w 1913068"/>
              <a:gd name="connsiteY151" fmla="*/ 652438 h 2179495"/>
              <a:gd name="connsiteX152" fmla="*/ 366520 w 1913068"/>
              <a:gd name="connsiteY152" fmla="*/ 621485 h 2179495"/>
              <a:gd name="connsiteX153" fmla="*/ 366520 w 1913068"/>
              <a:gd name="connsiteY153" fmla="*/ 293384 h 2179495"/>
              <a:gd name="connsiteX154" fmla="*/ 397402 w 1913068"/>
              <a:gd name="connsiteY154" fmla="*/ 263669 h 2179495"/>
              <a:gd name="connsiteX155" fmla="*/ 225049 w 1913068"/>
              <a:gd name="connsiteY155" fmla="*/ 191905 h 2179495"/>
              <a:gd name="connsiteX156" fmla="*/ 225049 w 1913068"/>
              <a:gd name="connsiteY156" fmla="*/ 1921544 h 2179495"/>
              <a:gd name="connsiteX157" fmla="*/ 694358 w 1913068"/>
              <a:gd name="connsiteY157" fmla="*/ 1921544 h 2179495"/>
              <a:gd name="connsiteX158" fmla="*/ 694358 w 1913068"/>
              <a:gd name="connsiteY158" fmla="*/ 1722162 h 2179495"/>
              <a:gd name="connsiteX159" fmla="*/ 760335 w 1913068"/>
              <a:gd name="connsiteY159" fmla="*/ 1656117 h 2179495"/>
              <a:gd name="connsiteX160" fmla="*/ 1152464 w 1913068"/>
              <a:gd name="connsiteY160" fmla="*/ 1656117 h 2179495"/>
              <a:gd name="connsiteX161" fmla="*/ 1218441 w 1913068"/>
              <a:gd name="connsiteY161" fmla="*/ 1722162 h 2179495"/>
              <a:gd name="connsiteX162" fmla="*/ 1218441 w 1913068"/>
              <a:gd name="connsiteY162" fmla="*/ 1921544 h 2179495"/>
              <a:gd name="connsiteX163" fmla="*/ 1687750 w 1913068"/>
              <a:gd name="connsiteY163" fmla="*/ 1921544 h 2179495"/>
              <a:gd name="connsiteX164" fmla="*/ 1687750 w 1913068"/>
              <a:gd name="connsiteY164" fmla="*/ 191905 h 2179495"/>
              <a:gd name="connsiteX165" fmla="*/ 159072 w 1913068"/>
              <a:gd name="connsiteY165" fmla="*/ 59815 h 2179495"/>
              <a:gd name="connsiteX166" fmla="*/ 159072 w 1913068"/>
              <a:gd name="connsiteY166" fmla="*/ 132091 h 2179495"/>
              <a:gd name="connsiteX167" fmla="*/ 195173 w 1913068"/>
              <a:gd name="connsiteY167" fmla="*/ 132091 h 2179495"/>
              <a:gd name="connsiteX168" fmla="*/ 1717626 w 1913068"/>
              <a:gd name="connsiteY168" fmla="*/ 132091 h 2179495"/>
              <a:gd name="connsiteX169" fmla="*/ 1753727 w 1913068"/>
              <a:gd name="connsiteY169" fmla="*/ 132091 h 2179495"/>
              <a:gd name="connsiteX170" fmla="*/ 1753727 w 1913068"/>
              <a:gd name="connsiteY170" fmla="*/ 59815 h 2179495"/>
              <a:gd name="connsiteX171" fmla="*/ 129195 w 1913068"/>
              <a:gd name="connsiteY171" fmla="*/ 0 h 2179495"/>
              <a:gd name="connsiteX172" fmla="*/ 1783604 w 1913068"/>
              <a:gd name="connsiteY172" fmla="*/ 0 h 2179495"/>
              <a:gd name="connsiteX173" fmla="*/ 1813480 w 1913068"/>
              <a:gd name="connsiteY173" fmla="*/ 29907 h 2179495"/>
              <a:gd name="connsiteX174" fmla="*/ 1813480 w 1913068"/>
              <a:gd name="connsiteY174" fmla="*/ 161998 h 2179495"/>
              <a:gd name="connsiteX175" fmla="*/ 1783604 w 1913068"/>
              <a:gd name="connsiteY175" fmla="*/ 191905 h 2179495"/>
              <a:gd name="connsiteX176" fmla="*/ 1747503 w 1913068"/>
              <a:gd name="connsiteY176" fmla="*/ 191905 h 2179495"/>
              <a:gd name="connsiteX177" fmla="*/ 1747503 w 1913068"/>
              <a:gd name="connsiteY177" fmla="*/ 1921544 h 2179495"/>
              <a:gd name="connsiteX178" fmla="*/ 1823439 w 1913068"/>
              <a:gd name="connsiteY178" fmla="*/ 1921544 h 2179495"/>
              <a:gd name="connsiteX179" fmla="*/ 1852070 w 1913068"/>
              <a:gd name="connsiteY179" fmla="*/ 1942729 h 2179495"/>
              <a:gd name="connsiteX180" fmla="*/ 1911824 w 1913068"/>
              <a:gd name="connsiteY180" fmla="*/ 2140864 h 2179495"/>
              <a:gd name="connsiteX181" fmla="*/ 1908089 w 1913068"/>
              <a:gd name="connsiteY181" fmla="*/ 2167034 h 2179495"/>
              <a:gd name="connsiteX182" fmla="*/ 1883192 w 1913068"/>
              <a:gd name="connsiteY182" fmla="*/ 2179495 h 2179495"/>
              <a:gd name="connsiteX183" fmla="*/ 1188564 w 1913068"/>
              <a:gd name="connsiteY183" fmla="*/ 2179495 h 2179495"/>
              <a:gd name="connsiteX184" fmla="*/ 725480 w 1913068"/>
              <a:gd name="connsiteY184" fmla="*/ 2179495 h 2179495"/>
              <a:gd name="connsiteX185" fmla="*/ 29607 w 1913068"/>
              <a:gd name="connsiteY185" fmla="*/ 2179495 h 2179495"/>
              <a:gd name="connsiteX186" fmla="*/ 5955 w 1913068"/>
              <a:gd name="connsiteY186" fmla="*/ 2167034 h 2179495"/>
              <a:gd name="connsiteX187" fmla="*/ 976 w 1913068"/>
              <a:gd name="connsiteY187" fmla="*/ 2140864 h 2179495"/>
              <a:gd name="connsiteX188" fmla="*/ 60729 w 1913068"/>
              <a:gd name="connsiteY188" fmla="*/ 1942729 h 2179495"/>
              <a:gd name="connsiteX189" fmla="*/ 90605 w 1913068"/>
              <a:gd name="connsiteY189" fmla="*/ 1921544 h 2179495"/>
              <a:gd name="connsiteX190" fmla="*/ 165296 w 1913068"/>
              <a:gd name="connsiteY190" fmla="*/ 1921544 h 2179495"/>
              <a:gd name="connsiteX191" fmla="*/ 165296 w 1913068"/>
              <a:gd name="connsiteY191" fmla="*/ 191905 h 2179495"/>
              <a:gd name="connsiteX192" fmla="*/ 129195 w 1913068"/>
              <a:gd name="connsiteY192" fmla="*/ 191905 h 2179495"/>
              <a:gd name="connsiteX193" fmla="*/ 99319 w 1913068"/>
              <a:gd name="connsiteY193" fmla="*/ 161998 h 2179495"/>
              <a:gd name="connsiteX194" fmla="*/ 99319 w 1913068"/>
              <a:gd name="connsiteY194" fmla="*/ 29907 h 2179495"/>
              <a:gd name="connsiteX195" fmla="*/ 129195 w 1913068"/>
              <a:gd name="connsiteY195" fmla="*/ 0 h 21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913068" h="2179495">
                <a:moveTo>
                  <a:pt x="1218441" y="1981359"/>
                </a:moveTo>
                <a:lnTo>
                  <a:pt x="1218441" y="2119680"/>
                </a:lnTo>
                <a:lnTo>
                  <a:pt x="1843357" y="2119680"/>
                </a:lnTo>
                <a:lnTo>
                  <a:pt x="1801032" y="1981359"/>
                </a:lnTo>
                <a:lnTo>
                  <a:pt x="1717626" y="1981359"/>
                </a:lnTo>
                <a:close/>
                <a:moveTo>
                  <a:pt x="111768" y="1981359"/>
                </a:moveTo>
                <a:lnTo>
                  <a:pt x="70687" y="2119680"/>
                </a:lnTo>
                <a:lnTo>
                  <a:pt x="694358" y="2119680"/>
                </a:lnTo>
                <a:lnTo>
                  <a:pt x="694358" y="1981359"/>
                </a:lnTo>
                <a:lnTo>
                  <a:pt x="195173" y="1981359"/>
                </a:lnTo>
                <a:close/>
                <a:moveTo>
                  <a:pt x="986898" y="1715932"/>
                </a:moveTo>
                <a:lnTo>
                  <a:pt x="986898" y="2119680"/>
                </a:lnTo>
                <a:lnTo>
                  <a:pt x="1158688" y="2119680"/>
                </a:lnTo>
                <a:lnTo>
                  <a:pt x="1158688" y="1722162"/>
                </a:lnTo>
                <a:cubicBezTo>
                  <a:pt x="1158688" y="1718424"/>
                  <a:pt x="1154954" y="1715932"/>
                  <a:pt x="1152464" y="1715932"/>
                </a:cubicBezTo>
                <a:close/>
                <a:moveTo>
                  <a:pt x="760335" y="1715932"/>
                </a:moveTo>
                <a:cubicBezTo>
                  <a:pt x="757846" y="1715932"/>
                  <a:pt x="755356" y="1718424"/>
                  <a:pt x="755356" y="1722162"/>
                </a:cubicBezTo>
                <a:lnTo>
                  <a:pt x="755356" y="2119680"/>
                </a:lnTo>
                <a:lnTo>
                  <a:pt x="925901" y="2119680"/>
                </a:lnTo>
                <a:lnTo>
                  <a:pt x="925901" y="1715932"/>
                </a:lnTo>
                <a:close/>
                <a:moveTo>
                  <a:pt x="1349244" y="1251423"/>
                </a:moveTo>
                <a:lnTo>
                  <a:pt x="1349244" y="1521332"/>
                </a:lnTo>
                <a:lnTo>
                  <a:pt x="1486925" y="1521332"/>
                </a:lnTo>
                <a:lnTo>
                  <a:pt x="1486925" y="1251423"/>
                </a:lnTo>
                <a:close/>
                <a:moveTo>
                  <a:pt x="887829" y="1251423"/>
                </a:moveTo>
                <a:lnTo>
                  <a:pt x="887829" y="1521332"/>
                </a:lnTo>
                <a:lnTo>
                  <a:pt x="1025510" y="1521332"/>
                </a:lnTo>
                <a:lnTo>
                  <a:pt x="1025510" y="1251423"/>
                </a:lnTo>
                <a:close/>
                <a:moveTo>
                  <a:pt x="427736" y="1251423"/>
                </a:moveTo>
                <a:lnTo>
                  <a:pt x="427736" y="1521332"/>
                </a:lnTo>
                <a:lnTo>
                  <a:pt x="566934" y="1521332"/>
                </a:lnTo>
                <a:lnTo>
                  <a:pt x="566934" y="1251423"/>
                </a:lnTo>
                <a:close/>
                <a:moveTo>
                  <a:pt x="1318235" y="1191994"/>
                </a:moveTo>
                <a:lnTo>
                  <a:pt x="1516694" y="1191994"/>
                </a:lnTo>
                <a:cubicBezTo>
                  <a:pt x="1532818" y="1191994"/>
                  <a:pt x="1546462" y="1205613"/>
                  <a:pt x="1546462" y="1221709"/>
                </a:cubicBezTo>
                <a:lnTo>
                  <a:pt x="1546462" y="1521332"/>
                </a:lnTo>
                <a:lnTo>
                  <a:pt x="1582433" y="1521332"/>
                </a:lnTo>
                <a:cubicBezTo>
                  <a:pt x="1598558" y="1521332"/>
                  <a:pt x="1612202" y="1533713"/>
                  <a:pt x="1612202" y="1551046"/>
                </a:cubicBezTo>
                <a:cubicBezTo>
                  <a:pt x="1612202" y="1567142"/>
                  <a:pt x="1598558" y="1580761"/>
                  <a:pt x="1582433" y="1580761"/>
                </a:cubicBezTo>
                <a:lnTo>
                  <a:pt x="1516694" y="1580761"/>
                </a:lnTo>
                <a:lnTo>
                  <a:pt x="1318235" y="1580761"/>
                </a:lnTo>
                <a:lnTo>
                  <a:pt x="1258698" y="1580761"/>
                </a:lnTo>
                <a:cubicBezTo>
                  <a:pt x="1241333" y="1580761"/>
                  <a:pt x="1228929" y="1567142"/>
                  <a:pt x="1228929" y="1551046"/>
                </a:cubicBezTo>
                <a:cubicBezTo>
                  <a:pt x="1228929" y="1533713"/>
                  <a:pt x="1241333" y="1521332"/>
                  <a:pt x="1258698" y="1521332"/>
                </a:cubicBezTo>
                <a:lnTo>
                  <a:pt x="1288466" y="1521332"/>
                </a:lnTo>
                <a:lnTo>
                  <a:pt x="1288466" y="1221709"/>
                </a:lnTo>
                <a:cubicBezTo>
                  <a:pt x="1288466" y="1205613"/>
                  <a:pt x="1302111" y="1191994"/>
                  <a:pt x="1318235" y="1191994"/>
                </a:cubicBezTo>
                <a:close/>
                <a:moveTo>
                  <a:pt x="858061" y="1191994"/>
                </a:moveTo>
                <a:lnTo>
                  <a:pt x="1055279" y="1191994"/>
                </a:lnTo>
                <a:cubicBezTo>
                  <a:pt x="1071403" y="1191994"/>
                  <a:pt x="1085047" y="1205613"/>
                  <a:pt x="1085047" y="1221709"/>
                </a:cubicBezTo>
                <a:lnTo>
                  <a:pt x="1085047" y="1521332"/>
                </a:lnTo>
                <a:lnTo>
                  <a:pt x="1121018" y="1521332"/>
                </a:lnTo>
                <a:cubicBezTo>
                  <a:pt x="1137143" y="1521332"/>
                  <a:pt x="1150787" y="1533713"/>
                  <a:pt x="1150787" y="1551046"/>
                </a:cubicBezTo>
                <a:cubicBezTo>
                  <a:pt x="1150787" y="1567142"/>
                  <a:pt x="1137143" y="1580761"/>
                  <a:pt x="1121018" y="1580761"/>
                </a:cubicBezTo>
                <a:lnTo>
                  <a:pt x="1055279" y="1580761"/>
                </a:lnTo>
                <a:lnTo>
                  <a:pt x="858061" y="1580761"/>
                </a:lnTo>
                <a:lnTo>
                  <a:pt x="797283" y="1580761"/>
                </a:lnTo>
                <a:cubicBezTo>
                  <a:pt x="781158" y="1580761"/>
                  <a:pt x="767514" y="1567142"/>
                  <a:pt x="767514" y="1551046"/>
                </a:cubicBezTo>
                <a:cubicBezTo>
                  <a:pt x="767514" y="1533713"/>
                  <a:pt x="781158" y="1521332"/>
                  <a:pt x="797283" y="1521332"/>
                </a:cubicBezTo>
                <a:lnTo>
                  <a:pt x="827051" y="1521332"/>
                </a:lnTo>
                <a:lnTo>
                  <a:pt x="827051" y="1221709"/>
                </a:lnTo>
                <a:cubicBezTo>
                  <a:pt x="827051" y="1205613"/>
                  <a:pt x="840696" y="1191994"/>
                  <a:pt x="858061" y="1191994"/>
                </a:cubicBezTo>
                <a:close/>
                <a:moveTo>
                  <a:pt x="397640" y="1191994"/>
                </a:moveTo>
                <a:lnTo>
                  <a:pt x="597031" y="1191994"/>
                </a:lnTo>
                <a:cubicBezTo>
                  <a:pt x="613334" y="1191994"/>
                  <a:pt x="627128" y="1205613"/>
                  <a:pt x="627128" y="1221709"/>
                </a:cubicBezTo>
                <a:lnTo>
                  <a:pt x="627128" y="1521332"/>
                </a:lnTo>
                <a:lnTo>
                  <a:pt x="664749" y="1521332"/>
                </a:lnTo>
                <a:cubicBezTo>
                  <a:pt x="681052" y="1521332"/>
                  <a:pt x="694846" y="1533713"/>
                  <a:pt x="694846" y="1551046"/>
                </a:cubicBezTo>
                <a:cubicBezTo>
                  <a:pt x="694846" y="1567142"/>
                  <a:pt x="681052" y="1580761"/>
                  <a:pt x="664749" y="1580761"/>
                </a:cubicBezTo>
                <a:lnTo>
                  <a:pt x="597031" y="1580761"/>
                </a:lnTo>
                <a:lnTo>
                  <a:pt x="397640" y="1580761"/>
                </a:lnTo>
                <a:lnTo>
                  <a:pt x="336192" y="1580761"/>
                </a:lnTo>
                <a:cubicBezTo>
                  <a:pt x="319889" y="1580761"/>
                  <a:pt x="306095" y="1567142"/>
                  <a:pt x="306095" y="1551046"/>
                </a:cubicBezTo>
                <a:cubicBezTo>
                  <a:pt x="306095" y="1533713"/>
                  <a:pt x="319889" y="1521332"/>
                  <a:pt x="336192" y="1521332"/>
                </a:cubicBezTo>
                <a:lnTo>
                  <a:pt x="366289" y="1521332"/>
                </a:lnTo>
                <a:lnTo>
                  <a:pt x="366289" y="1221709"/>
                </a:lnTo>
                <a:cubicBezTo>
                  <a:pt x="366289" y="1205613"/>
                  <a:pt x="380083" y="1191994"/>
                  <a:pt x="397640" y="1191994"/>
                </a:cubicBezTo>
                <a:close/>
                <a:moveTo>
                  <a:pt x="1349881" y="790006"/>
                </a:moveTo>
                <a:lnTo>
                  <a:pt x="1349881" y="1058676"/>
                </a:lnTo>
                <a:lnTo>
                  <a:pt x="1486998" y="1058676"/>
                </a:lnTo>
                <a:lnTo>
                  <a:pt x="1486998" y="790006"/>
                </a:lnTo>
                <a:close/>
                <a:moveTo>
                  <a:pt x="888464" y="790006"/>
                </a:moveTo>
                <a:lnTo>
                  <a:pt x="888464" y="1058676"/>
                </a:lnTo>
                <a:lnTo>
                  <a:pt x="1025581" y="1058676"/>
                </a:lnTo>
                <a:lnTo>
                  <a:pt x="1025581" y="790006"/>
                </a:lnTo>
                <a:close/>
                <a:moveTo>
                  <a:pt x="427049" y="790006"/>
                </a:moveTo>
                <a:lnTo>
                  <a:pt x="427049" y="1058676"/>
                </a:lnTo>
                <a:lnTo>
                  <a:pt x="564166" y="1058676"/>
                </a:lnTo>
                <a:lnTo>
                  <a:pt x="564166" y="790006"/>
                </a:lnTo>
                <a:close/>
                <a:moveTo>
                  <a:pt x="1318999" y="730577"/>
                </a:moveTo>
                <a:lnTo>
                  <a:pt x="1516645" y="730577"/>
                </a:lnTo>
                <a:cubicBezTo>
                  <a:pt x="1532704" y="730577"/>
                  <a:pt x="1546292" y="742958"/>
                  <a:pt x="1546292" y="760292"/>
                </a:cubicBezTo>
                <a:lnTo>
                  <a:pt x="1546292" y="1089629"/>
                </a:lnTo>
                <a:cubicBezTo>
                  <a:pt x="1546292" y="1105725"/>
                  <a:pt x="1532704" y="1119344"/>
                  <a:pt x="1516645" y="1119344"/>
                </a:cubicBezTo>
                <a:lnTo>
                  <a:pt x="1318999" y="1119344"/>
                </a:lnTo>
                <a:cubicBezTo>
                  <a:pt x="1302940" y="1119344"/>
                  <a:pt x="1289352" y="1105725"/>
                  <a:pt x="1289352" y="1089629"/>
                </a:cubicBezTo>
                <a:lnTo>
                  <a:pt x="1289352" y="760292"/>
                </a:lnTo>
                <a:cubicBezTo>
                  <a:pt x="1289352" y="742958"/>
                  <a:pt x="1302940" y="730577"/>
                  <a:pt x="1318999" y="730577"/>
                </a:cubicBezTo>
                <a:close/>
                <a:moveTo>
                  <a:pt x="858817" y="730577"/>
                </a:moveTo>
                <a:lnTo>
                  <a:pt x="1055228" y="730577"/>
                </a:lnTo>
                <a:cubicBezTo>
                  <a:pt x="1071287" y="730577"/>
                  <a:pt x="1084875" y="742958"/>
                  <a:pt x="1084875" y="760292"/>
                </a:cubicBezTo>
                <a:lnTo>
                  <a:pt x="1084875" y="1089629"/>
                </a:lnTo>
                <a:cubicBezTo>
                  <a:pt x="1084875" y="1105725"/>
                  <a:pt x="1071287" y="1119344"/>
                  <a:pt x="1055228" y="1119344"/>
                </a:cubicBezTo>
                <a:lnTo>
                  <a:pt x="858817" y="1119344"/>
                </a:lnTo>
                <a:cubicBezTo>
                  <a:pt x="841523" y="1119344"/>
                  <a:pt x="827935" y="1105725"/>
                  <a:pt x="827935" y="1089629"/>
                </a:cubicBezTo>
                <a:lnTo>
                  <a:pt x="827935" y="760292"/>
                </a:lnTo>
                <a:cubicBezTo>
                  <a:pt x="827935" y="742958"/>
                  <a:pt x="841523" y="730577"/>
                  <a:pt x="858817" y="730577"/>
                </a:cubicBezTo>
                <a:close/>
                <a:moveTo>
                  <a:pt x="397402" y="730577"/>
                </a:moveTo>
                <a:lnTo>
                  <a:pt x="593813" y="730577"/>
                </a:lnTo>
                <a:cubicBezTo>
                  <a:pt x="609872" y="730577"/>
                  <a:pt x="623460" y="742958"/>
                  <a:pt x="623460" y="760292"/>
                </a:cubicBezTo>
                <a:lnTo>
                  <a:pt x="623460" y="1089629"/>
                </a:lnTo>
                <a:cubicBezTo>
                  <a:pt x="623460" y="1105725"/>
                  <a:pt x="609872" y="1119344"/>
                  <a:pt x="593813" y="1119344"/>
                </a:cubicBezTo>
                <a:lnTo>
                  <a:pt x="397402" y="1119344"/>
                </a:lnTo>
                <a:cubicBezTo>
                  <a:pt x="380108" y="1119344"/>
                  <a:pt x="366520" y="1105725"/>
                  <a:pt x="366520" y="1089629"/>
                </a:cubicBezTo>
                <a:lnTo>
                  <a:pt x="366520" y="760292"/>
                </a:lnTo>
                <a:cubicBezTo>
                  <a:pt x="366520" y="742958"/>
                  <a:pt x="380108" y="730577"/>
                  <a:pt x="397402" y="730577"/>
                </a:cubicBezTo>
                <a:close/>
                <a:moveTo>
                  <a:pt x="1349881" y="323099"/>
                </a:moveTo>
                <a:lnTo>
                  <a:pt x="1349881" y="593008"/>
                </a:lnTo>
                <a:lnTo>
                  <a:pt x="1486998" y="593008"/>
                </a:lnTo>
                <a:lnTo>
                  <a:pt x="1486998" y="323099"/>
                </a:lnTo>
                <a:close/>
                <a:moveTo>
                  <a:pt x="888464" y="323099"/>
                </a:moveTo>
                <a:lnTo>
                  <a:pt x="888464" y="593008"/>
                </a:lnTo>
                <a:lnTo>
                  <a:pt x="1025581" y="593008"/>
                </a:lnTo>
                <a:lnTo>
                  <a:pt x="1025581" y="323099"/>
                </a:lnTo>
                <a:close/>
                <a:moveTo>
                  <a:pt x="427049" y="323099"/>
                </a:moveTo>
                <a:lnTo>
                  <a:pt x="427049" y="593008"/>
                </a:lnTo>
                <a:lnTo>
                  <a:pt x="564166" y="593008"/>
                </a:lnTo>
                <a:lnTo>
                  <a:pt x="564166" y="323099"/>
                </a:lnTo>
                <a:close/>
                <a:moveTo>
                  <a:pt x="1318999" y="263669"/>
                </a:moveTo>
                <a:lnTo>
                  <a:pt x="1516645" y="263669"/>
                </a:lnTo>
                <a:cubicBezTo>
                  <a:pt x="1532704" y="263669"/>
                  <a:pt x="1546292" y="276050"/>
                  <a:pt x="1546292" y="293384"/>
                </a:cubicBezTo>
                <a:lnTo>
                  <a:pt x="1546292" y="621485"/>
                </a:lnTo>
                <a:cubicBezTo>
                  <a:pt x="1546292" y="638819"/>
                  <a:pt x="1532704" y="652438"/>
                  <a:pt x="1516645" y="652438"/>
                </a:cubicBezTo>
                <a:lnTo>
                  <a:pt x="1318999" y="652438"/>
                </a:lnTo>
                <a:cubicBezTo>
                  <a:pt x="1302940" y="652438"/>
                  <a:pt x="1289352" y="638819"/>
                  <a:pt x="1289352" y="621485"/>
                </a:cubicBezTo>
                <a:lnTo>
                  <a:pt x="1289352" y="293384"/>
                </a:lnTo>
                <a:cubicBezTo>
                  <a:pt x="1289352" y="276050"/>
                  <a:pt x="1302940" y="263669"/>
                  <a:pt x="1318999" y="263669"/>
                </a:cubicBezTo>
                <a:close/>
                <a:moveTo>
                  <a:pt x="858817" y="263669"/>
                </a:moveTo>
                <a:lnTo>
                  <a:pt x="1055228" y="263669"/>
                </a:lnTo>
                <a:cubicBezTo>
                  <a:pt x="1071287" y="263669"/>
                  <a:pt x="1084875" y="276050"/>
                  <a:pt x="1084875" y="293384"/>
                </a:cubicBezTo>
                <a:lnTo>
                  <a:pt x="1084875" y="621485"/>
                </a:lnTo>
                <a:cubicBezTo>
                  <a:pt x="1084875" y="638819"/>
                  <a:pt x="1071287" y="652438"/>
                  <a:pt x="1055228" y="652438"/>
                </a:cubicBezTo>
                <a:lnTo>
                  <a:pt x="858817" y="652438"/>
                </a:lnTo>
                <a:cubicBezTo>
                  <a:pt x="841523" y="652438"/>
                  <a:pt x="827935" y="638819"/>
                  <a:pt x="827935" y="621485"/>
                </a:cubicBezTo>
                <a:lnTo>
                  <a:pt x="827935" y="293384"/>
                </a:lnTo>
                <a:cubicBezTo>
                  <a:pt x="827935" y="276050"/>
                  <a:pt x="841523" y="263669"/>
                  <a:pt x="858817" y="263669"/>
                </a:cubicBezTo>
                <a:close/>
                <a:moveTo>
                  <a:pt x="397402" y="263669"/>
                </a:moveTo>
                <a:lnTo>
                  <a:pt x="593813" y="263669"/>
                </a:lnTo>
                <a:cubicBezTo>
                  <a:pt x="609872" y="263669"/>
                  <a:pt x="623460" y="276050"/>
                  <a:pt x="623460" y="293384"/>
                </a:cubicBezTo>
                <a:lnTo>
                  <a:pt x="623460" y="621485"/>
                </a:lnTo>
                <a:cubicBezTo>
                  <a:pt x="623460" y="638819"/>
                  <a:pt x="609872" y="652438"/>
                  <a:pt x="593813" y="652438"/>
                </a:cubicBezTo>
                <a:lnTo>
                  <a:pt x="397402" y="652438"/>
                </a:lnTo>
                <a:cubicBezTo>
                  <a:pt x="380108" y="652438"/>
                  <a:pt x="366520" y="638819"/>
                  <a:pt x="366520" y="621485"/>
                </a:cubicBezTo>
                <a:lnTo>
                  <a:pt x="366520" y="293384"/>
                </a:lnTo>
                <a:cubicBezTo>
                  <a:pt x="366520" y="276050"/>
                  <a:pt x="380108" y="263669"/>
                  <a:pt x="397402" y="263669"/>
                </a:cubicBezTo>
                <a:close/>
                <a:moveTo>
                  <a:pt x="225049" y="191905"/>
                </a:moveTo>
                <a:lnTo>
                  <a:pt x="225049" y="1921544"/>
                </a:lnTo>
                <a:lnTo>
                  <a:pt x="694358" y="1921544"/>
                </a:lnTo>
                <a:lnTo>
                  <a:pt x="694358" y="1722162"/>
                </a:lnTo>
                <a:cubicBezTo>
                  <a:pt x="694358" y="1686024"/>
                  <a:pt x="724235" y="1656117"/>
                  <a:pt x="760335" y="1656117"/>
                </a:cubicBezTo>
                <a:lnTo>
                  <a:pt x="1152464" y="1656117"/>
                </a:lnTo>
                <a:cubicBezTo>
                  <a:pt x="1188564" y="1656117"/>
                  <a:pt x="1218441" y="1686024"/>
                  <a:pt x="1218441" y="1722162"/>
                </a:cubicBezTo>
                <a:lnTo>
                  <a:pt x="1218441" y="1921544"/>
                </a:lnTo>
                <a:lnTo>
                  <a:pt x="1687750" y="1921544"/>
                </a:lnTo>
                <a:lnTo>
                  <a:pt x="1687750" y="191905"/>
                </a:lnTo>
                <a:close/>
                <a:moveTo>
                  <a:pt x="159072" y="59815"/>
                </a:moveTo>
                <a:lnTo>
                  <a:pt x="159072" y="132091"/>
                </a:lnTo>
                <a:lnTo>
                  <a:pt x="195173" y="132091"/>
                </a:lnTo>
                <a:lnTo>
                  <a:pt x="1717626" y="132091"/>
                </a:lnTo>
                <a:lnTo>
                  <a:pt x="1753727" y="132091"/>
                </a:lnTo>
                <a:lnTo>
                  <a:pt x="1753727" y="59815"/>
                </a:lnTo>
                <a:close/>
                <a:moveTo>
                  <a:pt x="129195" y="0"/>
                </a:moveTo>
                <a:lnTo>
                  <a:pt x="1783604" y="0"/>
                </a:lnTo>
                <a:cubicBezTo>
                  <a:pt x="1799787" y="0"/>
                  <a:pt x="1813480" y="13708"/>
                  <a:pt x="1813480" y="29907"/>
                </a:cubicBezTo>
                <a:lnTo>
                  <a:pt x="1813480" y="161998"/>
                </a:lnTo>
                <a:cubicBezTo>
                  <a:pt x="1813480" y="179444"/>
                  <a:pt x="1799787" y="191905"/>
                  <a:pt x="1783604" y="191905"/>
                </a:cubicBezTo>
                <a:lnTo>
                  <a:pt x="1747503" y="191905"/>
                </a:lnTo>
                <a:lnTo>
                  <a:pt x="1747503" y="1921544"/>
                </a:lnTo>
                <a:lnTo>
                  <a:pt x="1823439" y="1921544"/>
                </a:lnTo>
                <a:cubicBezTo>
                  <a:pt x="1835888" y="1921544"/>
                  <a:pt x="1848336" y="1930267"/>
                  <a:pt x="1852070" y="1942729"/>
                </a:cubicBezTo>
                <a:lnTo>
                  <a:pt x="1911824" y="2140864"/>
                </a:lnTo>
                <a:cubicBezTo>
                  <a:pt x="1914313" y="2150834"/>
                  <a:pt x="1913068" y="2159557"/>
                  <a:pt x="1908089" y="2167034"/>
                </a:cubicBezTo>
                <a:cubicBezTo>
                  <a:pt x="1901865" y="2175756"/>
                  <a:pt x="1891906" y="2179495"/>
                  <a:pt x="1883192" y="2179495"/>
                </a:cubicBezTo>
                <a:lnTo>
                  <a:pt x="1188564" y="2179495"/>
                </a:lnTo>
                <a:lnTo>
                  <a:pt x="725480" y="2179495"/>
                </a:lnTo>
                <a:lnTo>
                  <a:pt x="29607" y="2179495"/>
                </a:lnTo>
                <a:cubicBezTo>
                  <a:pt x="19648" y="2179495"/>
                  <a:pt x="12179" y="2175756"/>
                  <a:pt x="5955" y="2167034"/>
                </a:cubicBezTo>
                <a:cubicBezTo>
                  <a:pt x="976" y="2159557"/>
                  <a:pt x="-1514" y="2150834"/>
                  <a:pt x="976" y="2140864"/>
                </a:cubicBezTo>
                <a:lnTo>
                  <a:pt x="60729" y="1942729"/>
                </a:lnTo>
                <a:cubicBezTo>
                  <a:pt x="65708" y="1930267"/>
                  <a:pt x="76912" y="1921544"/>
                  <a:pt x="90605" y="1921544"/>
                </a:cubicBezTo>
                <a:lnTo>
                  <a:pt x="165296" y="1921544"/>
                </a:lnTo>
                <a:lnTo>
                  <a:pt x="165296" y="191905"/>
                </a:lnTo>
                <a:lnTo>
                  <a:pt x="129195" y="191905"/>
                </a:lnTo>
                <a:cubicBezTo>
                  <a:pt x="113012" y="191905"/>
                  <a:pt x="99319" y="179444"/>
                  <a:pt x="99319" y="161998"/>
                </a:cubicBezTo>
                <a:lnTo>
                  <a:pt x="99319" y="29907"/>
                </a:lnTo>
                <a:cubicBezTo>
                  <a:pt x="99319" y="13708"/>
                  <a:pt x="113012" y="0"/>
                  <a:pt x="1291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7475CE2-34A9-DA40-9BF5-24C7B6A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6277" y="4586964"/>
            <a:ext cx="2468637" cy="2368669"/>
          </a:xfrm>
          <a:custGeom>
            <a:avLst/>
            <a:gdLst>
              <a:gd name="connsiteX0" fmla="*/ 1259553 w 2468637"/>
              <a:gd name="connsiteY0" fmla="*/ 2178182 h 2368669"/>
              <a:gd name="connsiteX1" fmla="*/ 1259553 w 2468637"/>
              <a:gd name="connsiteY1" fmla="*/ 2308908 h 2368669"/>
              <a:gd name="connsiteX2" fmla="*/ 2291373 w 2468637"/>
              <a:gd name="connsiteY2" fmla="*/ 2308908 h 2368669"/>
              <a:gd name="connsiteX3" fmla="*/ 2291373 w 2468637"/>
              <a:gd name="connsiteY3" fmla="*/ 2178182 h 2368669"/>
              <a:gd name="connsiteX4" fmla="*/ 2194172 w 2468637"/>
              <a:gd name="connsiteY4" fmla="*/ 2178182 h 2368669"/>
              <a:gd name="connsiteX5" fmla="*/ 1871417 w 2468637"/>
              <a:gd name="connsiteY5" fmla="*/ 2178182 h 2368669"/>
              <a:gd name="connsiteX6" fmla="*/ 167917 w 2468637"/>
              <a:gd name="connsiteY6" fmla="*/ 2178182 h 2368669"/>
              <a:gd name="connsiteX7" fmla="*/ 167917 w 2468637"/>
              <a:gd name="connsiteY7" fmla="*/ 2308908 h 2368669"/>
              <a:gd name="connsiteX8" fmla="*/ 1199737 w 2468637"/>
              <a:gd name="connsiteY8" fmla="*/ 2308908 h 2368669"/>
              <a:gd name="connsiteX9" fmla="*/ 1199737 w 2468637"/>
              <a:gd name="connsiteY9" fmla="*/ 2178182 h 2368669"/>
              <a:gd name="connsiteX10" fmla="*/ 586627 w 2468637"/>
              <a:gd name="connsiteY10" fmla="*/ 2178182 h 2368669"/>
              <a:gd name="connsiteX11" fmla="*/ 266364 w 2468637"/>
              <a:gd name="connsiteY11" fmla="*/ 2178182 h 2368669"/>
              <a:gd name="connsiteX12" fmla="*/ 1385383 w 2468637"/>
              <a:gd name="connsiteY12" fmla="*/ 1828601 h 2368669"/>
              <a:gd name="connsiteX13" fmla="*/ 1385383 w 2468637"/>
              <a:gd name="connsiteY13" fmla="*/ 1928474 h 2368669"/>
              <a:gd name="connsiteX14" fmla="*/ 1648405 w 2468637"/>
              <a:gd name="connsiteY14" fmla="*/ 1928474 h 2368669"/>
              <a:gd name="connsiteX15" fmla="*/ 1648405 w 2468637"/>
              <a:gd name="connsiteY15" fmla="*/ 1828601 h 2368669"/>
              <a:gd name="connsiteX16" fmla="*/ 1385383 w 2468637"/>
              <a:gd name="connsiteY16" fmla="*/ 1667555 h 2368669"/>
              <a:gd name="connsiteX17" fmla="*/ 1385383 w 2468637"/>
              <a:gd name="connsiteY17" fmla="*/ 1767428 h 2368669"/>
              <a:gd name="connsiteX18" fmla="*/ 1648405 w 2468637"/>
              <a:gd name="connsiteY18" fmla="*/ 1767428 h 2368669"/>
              <a:gd name="connsiteX19" fmla="*/ 1648405 w 2468637"/>
              <a:gd name="connsiteY19" fmla="*/ 1667555 h 2368669"/>
              <a:gd name="connsiteX20" fmla="*/ 809868 w 2468637"/>
              <a:gd name="connsiteY20" fmla="*/ 1667555 h 2368669"/>
              <a:gd name="connsiteX21" fmla="*/ 809868 w 2468637"/>
              <a:gd name="connsiteY21" fmla="*/ 1928474 h 2368669"/>
              <a:gd name="connsiteX22" fmla="*/ 1071637 w 2468637"/>
              <a:gd name="connsiteY22" fmla="*/ 1928474 h 2368669"/>
              <a:gd name="connsiteX23" fmla="*/ 1071637 w 2468637"/>
              <a:gd name="connsiteY23" fmla="*/ 1667555 h 2368669"/>
              <a:gd name="connsiteX24" fmla="*/ 1949925 w 2468637"/>
              <a:gd name="connsiteY24" fmla="*/ 1665236 h 2368669"/>
              <a:gd name="connsiteX25" fmla="*/ 1902571 w 2468637"/>
              <a:gd name="connsiteY25" fmla="*/ 1713792 h 2368669"/>
              <a:gd name="connsiteX26" fmla="*/ 1902571 w 2468637"/>
              <a:gd name="connsiteY26" fmla="*/ 2118421 h 2368669"/>
              <a:gd name="connsiteX27" fmla="*/ 2163018 w 2468637"/>
              <a:gd name="connsiteY27" fmla="*/ 2118421 h 2368669"/>
              <a:gd name="connsiteX28" fmla="*/ 2163018 w 2468637"/>
              <a:gd name="connsiteY28" fmla="*/ 1713792 h 2368669"/>
              <a:gd name="connsiteX29" fmla="*/ 2114418 w 2468637"/>
              <a:gd name="connsiteY29" fmla="*/ 1665236 h 2368669"/>
              <a:gd name="connsiteX30" fmla="*/ 344872 w 2468637"/>
              <a:gd name="connsiteY30" fmla="*/ 1665236 h 2368669"/>
              <a:gd name="connsiteX31" fmla="*/ 296271 w 2468637"/>
              <a:gd name="connsiteY31" fmla="*/ 1713792 h 2368669"/>
              <a:gd name="connsiteX32" fmla="*/ 296271 w 2468637"/>
              <a:gd name="connsiteY32" fmla="*/ 2118421 h 2368669"/>
              <a:gd name="connsiteX33" fmla="*/ 556719 w 2468637"/>
              <a:gd name="connsiteY33" fmla="*/ 2118421 h 2368669"/>
              <a:gd name="connsiteX34" fmla="*/ 556719 w 2468637"/>
              <a:gd name="connsiteY34" fmla="*/ 1713792 h 2368669"/>
              <a:gd name="connsiteX35" fmla="*/ 508119 w 2468637"/>
              <a:gd name="connsiteY35" fmla="*/ 1665236 h 2368669"/>
              <a:gd name="connsiteX36" fmla="*/ 1355324 w 2468637"/>
              <a:gd name="connsiteY36" fmla="*/ 1606382 h 2368669"/>
              <a:gd name="connsiteX37" fmla="*/ 1678465 w 2468637"/>
              <a:gd name="connsiteY37" fmla="*/ 1606382 h 2368669"/>
              <a:gd name="connsiteX38" fmla="*/ 1708525 w 2468637"/>
              <a:gd name="connsiteY38" fmla="*/ 1637593 h 2368669"/>
              <a:gd name="connsiteX39" fmla="*/ 1708525 w 2468637"/>
              <a:gd name="connsiteY39" fmla="*/ 1958436 h 2368669"/>
              <a:gd name="connsiteX40" fmla="*/ 1678465 w 2468637"/>
              <a:gd name="connsiteY40" fmla="*/ 1989647 h 2368669"/>
              <a:gd name="connsiteX41" fmla="*/ 1355324 w 2468637"/>
              <a:gd name="connsiteY41" fmla="*/ 1989647 h 2368669"/>
              <a:gd name="connsiteX42" fmla="*/ 1325264 w 2468637"/>
              <a:gd name="connsiteY42" fmla="*/ 1958436 h 2368669"/>
              <a:gd name="connsiteX43" fmla="*/ 1325264 w 2468637"/>
              <a:gd name="connsiteY43" fmla="*/ 1637593 h 2368669"/>
              <a:gd name="connsiteX44" fmla="*/ 1355324 w 2468637"/>
              <a:gd name="connsiteY44" fmla="*/ 1606382 h 2368669"/>
              <a:gd name="connsiteX45" fmla="*/ 778556 w 2468637"/>
              <a:gd name="connsiteY45" fmla="*/ 1606382 h 2368669"/>
              <a:gd name="connsiteX46" fmla="*/ 1101697 w 2468637"/>
              <a:gd name="connsiteY46" fmla="*/ 1606382 h 2368669"/>
              <a:gd name="connsiteX47" fmla="*/ 1131757 w 2468637"/>
              <a:gd name="connsiteY47" fmla="*/ 1637593 h 2368669"/>
              <a:gd name="connsiteX48" fmla="*/ 1131757 w 2468637"/>
              <a:gd name="connsiteY48" fmla="*/ 1958436 h 2368669"/>
              <a:gd name="connsiteX49" fmla="*/ 1101697 w 2468637"/>
              <a:gd name="connsiteY49" fmla="*/ 1989647 h 2368669"/>
              <a:gd name="connsiteX50" fmla="*/ 778556 w 2468637"/>
              <a:gd name="connsiteY50" fmla="*/ 1989647 h 2368669"/>
              <a:gd name="connsiteX51" fmla="*/ 748496 w 2468637"/>
              <a:gd name="connsiteY51" fmla="*/ 1958436 h 2368669"/>
              <a:gd name="connsiteX52" fmla="*/ 748496 w 2468637"/>
              <a:gd name="connsiteY52" fmla="*/ 1637593 h 2368669"/>
              <a:gd name="connsiteX53" fmla="*/ 778556 w 2468637"/>
              <a:gd name="connsiteY53" fmla="*/ 1606382 h 2368669"/>
              <a:gd name="connsiteX54" fmla="*/ 1901064 w 2468637"/>
              <a:gd name="connsiteY54" fmla="*/ 1151408 h 2368669"/>
              <a:gd name="connsiteX55" fmla="*/ 1901064 w 2468637"/>
              <a:gd name="connsiteY55" fmla="*/ 1411925 h 2368669"/>
              <a:gd name="connsiteX56" fmla="*/ 2159939 w 2468637"/>
              <a:gd name="connsiteY56" fmla="*/ 1411925 h 2368669"/>
              <a:gd name="connsiteX57" fmla="*/ 2159939 w 2468637"/>
              <a:gd name="connsiteY57" fmla="*/ 1151408 h 2368669"/>
              <a:gd name="connsiteX58" fmla="*/ 1385383 w 2468637"/>
              <a:gd name="connsiteY58" fmla="*/ 1151408 h 2368669"/>
              <a:gd name="connsiteX59" fmla="*/ 1385383 w 2468637"/>
              <a:gd name="connsiteY59" fmla="*/ 1411925 h 2368669"/>
              <a:gd name="connsiteX60" fmla="*/ 1648405 w 2468637"/>
              <a:gd name="connsiteY60" fmla="*/ 1411925 h 2368669"/>
              <a:gd name="connsiteX61" fmla="*/ 1648405 w 2468637"/>
              <a:gd name="connsiteY61" fmla="*/ 1151408 h 2368669"/>
              <a:gd name="connsiteX62" fmla="*/ 809868 w 2468637"/>
              <a:gd name="connsiteY62" fmla="*/ 1151408 h 2368669"/>
              <a:gd name="connsiteX63" fmla="*/ 809868 w 2468637"/>
              <a:gd name="connsiteY63" fmla="*/ 1411925 h 2368669"/>
              <a:gd name="connsiteX64" fmla="*/ 1071637 w 2468637"/>
              <a:gd name="connsiteY64" fmla="*/ 1411925 h 2368669"/>
              <a:gd name="connsiteX65" fmla="*/ 1071637 w 2468637"/>
              <a:gd name="connsiteY65" fmla="*/ 1151408 h 2368669"/>
              <a:gd name="connsiteX66" fmla="*/ 293323 w 2468637"/>
              <a:gd name="connsiteY66" fmla="*/ 1151408 h 2368669"/>
              <a:gd name="connsiteX67" fmla="*/ 293323 w 2468637"/>
              <a:gd name="connsiteY67" fmla="*/ 1411925 h 2368669"/>
              <a:gd name="connsiteX68" fmla="*/ 554242 w 2468637"/>
              <a:gd name="connsiteY68" fmla="*/ 1411925 h 2368669"/>
              <a:gd name="connsiteX69" fmla="*/ 554242 w 2468637"/>
              <a:gd name="connsiteY69" fmla="*/ 1151408 h 2368669"/>
              <a:gd name="connsiteX70" fmla="*/ 1870099 w 2468637"/>
              <a:gd name="connsiteY70" fmla="*/ 1090036 h 2368669"/>
              <a:gd name="connsiteX71" fmla="*/ 2190905 w 2468637"/>
              <a:gd name="connsiteY71" fmla="*/ 1090036 h 2368669"/>
              <a:gd name="connsiteX72" fmla="*/ 2219393 w 2468637"/>
              <a:gd name="connsiteY72" fmla="*/ 1120096 h 2368669"/>
              <a:gd name="connsiteX73" fmla="*/ 2219393 w 2468637"/>
              <a:gd name="connsiteY73" fmla="*/ 1443237 h 2368669"/>
              <a:gd name="connsiteX74" fmla="*/ 2190905 w 2468637"/>
              <a:gd name="connsiteY74" fmla="*/ 1473297 h 2368669"/>
              <a:gd name="connsiteX75" fmla="*/ 1870099 w 2468637"/>
              <a:gd name="connsiteY75" fmla="*/ 1473297 h 2368669"/>
              <a:gd name="connsiteX76" fmla="*/ 1841610 w 2468637"/>
              <a:gd name="connsiteY76" fmla="*/ 1443237 h 2368669"/>
              <a:gd name="connsiteX77" fmla="*/ 1841610 w 2468637"/>
              <a:gd name="connsiteY77" fmla="*/ 1120096 h 2368669"/>
              <a:gd name="connsiteX78" fmla="*/ 1870099 w 2468637"/>
              <a:gd name="connsiteY78" fmla="*/ 1090036 h 2368669"/>
              <a:gd name="connsiteX79" fmla="*/ 1355324 w 2468637"/>
              <a:gd name="connsiteY79" fmla="*/ 1090036 h 2368669"/>
              <a:gd name="connsiteX80" fmla="*/ 1678465 w 2468637"/>
              <a:gd name="connsiteY80" fmla="*/ 1090036 h 2368669"/>
              <a:gd name="connsiteX81" fmla="*/ 1708525 w 2468637"/>
              <a:gd name="connsiteY81" fmla="*/ 1120096 h 2368669"/>
              <a:gd name="connsiteX82" fmla="*/ 1708525 w 2468637"/>
              <a:gd name="connsiteY82" fmla="*/ 1443237 h 2368669"/>
              <a:gd name="connsiteX83" fmla="*/ 1678465 w 2468637"/>
              <a:gd name="connsiteY83" fmla="*/ 1473297 h 2368669"/>
              <a:gd name="connsiteX84" fmla="*/ 1355324 w 2468637"/>
              <a:gd name="connsiteY84" fmla="*/ 1473297 h 2368669"/>
              <a:gd name="connsiteX85" fmla="*/ 1325264 w 2468637"/>
              <a:gd name="connsiteY85" fmla="*/ 1443237 h 2368669"/>
              <a:gd name="connsiteX86" fmla="*/ 1325264 w 2468637"/>
              <a:gd name="connsiteY86" fmla="*/ 1120096 h 2368669"/>
              <a:gd name="connsiteX87" fmla="*/ 1355324 w 2468637"/>
              <a:gd name="connsiteY87" fmla="*/ 1090036 h 2368669"/>
              <a:gd name="connsiteX88" fmla="*/ 778556 w 2468637"/>
              <a:gd name="connsiteY88" fmla="*/ 1090036 h 2368669"/>
              <a:gd name="connsiteX89" fmla="*/ 1101697 w 2468637"/>
              <a:gd name="connsiteY89" fmla="*/ 1090036 h 2368669"/>
              <a:gd name="connsiteX90" fmla="*/ 1131757 w 2468637"/>
              <a:gd name="connsiteY90" fmla="*/ 1120096 h 2368669"/>
              <a:gd name="connsiteX91" fmla="*/ 1131757 w 2468637"/>
              <a:gd name="connsiteY91" fmla="*/ 1443237 h 2368669"/>
              <a:gd name="connsiteX92" fmla="*/ 1101697 w 2468637"/>
              <a:gd name="connsiteY92" fmla="*/ 1473297 h 2368669"/>
              <a:gd name="connsiteX93" fmla="*/ 778556 w 2468637"/>
              <a:gd name="connsiteY93" fmla="*/ 1473297 h 2368669"/>
              <a:gd name="connsiteX94" fmla="*/ 748496 w 2468637"/>
              <a:gd name="connsiteY94" fmla="*/ 1443237 h 2368669"/>
              <a:gd name="connsiteX95" fmla="*/ 748496 w 2468637"/>
              <a:gd name="connsiteY95" fmla="*/ 1120096 h 2368669"/>
              <a:gd name="connsiteX96" fmla="*/ 778556 w 2468637"/>
              <a:gd name="connsiteY96" fmla="*/ 1090036 h 2368669"/>
              <a:gd name="connsiteX97" fmla="*/ 263360 w 2468637"/>
              <a:gd name="connsiteY97" fmla="*/ 1090036 h 2368669"/>
              <a:gd name="connsiteX98" fmla="*/ 584204 w 2468637"/>
              <a:gd name="connsiteY98" fmla="*/ 1090036 h 2368669"/>
              <a:gd name="connsiteX99" fmla="*/ 615415 w 2468637"/>
              <a:gd name="connsiteY99" fmla="*/ 1120096 h 2368669"/>
              <a:gd name="connsiteX100" fmla="*/ 615415 w 2468637"/>
              <a:gd name="connsiteY100" fmla="*/ 1443237 h 2368669"/>
              <a:gd name="connsiteX101" fmla="*/ 584204 w 2468637"/>
              <a:gd name="connsiteY101" fmla="*/ 1473297 h 2368669"/>
              <a:gd name="connsiteX102" fmla="*/ 263360 w 2468637"/>
              <a:gd name="connsiteY102" fmla="*/ 1473297 h 2368669"/>
              <a:gd name="connsiteX103" fmla="*/ 232150 w 2468637"/>
              <a:gd name="connsiteY103" fmla="*/ 1443237 h 2368669"/>
              <a:gd name="connsiteX104" fmla="*/ 232150 w 2468637"/>
              <a:gd name="connsiteY104" fmla="*/ 1120096 h 2368669"/>
              <a:gd name="connsiteX105" fmla="*/ 263360 w 2468637"/>
              <a:gd name="connsiteY105" fmla="*/ 1090036 h 2368669"/>
              <a:gd name="connsiteX106" fmla="*/ 809868 w 2468637"/>
              <a:gd name="connsiteY106" fmla="*/ 832610 h 2368669"/>
              <a:gd name="connsiteX107" fmla="*/ 809868 w 2468637"/>
              <a:gd name="connsiteY107" fmla="*/ 901273 h 2368669"/>
              <a:gd name="connsiteX108" fmla="*/ 1071637 w 2468637"/>
              <a:gd name="connsiteY108" fmla="*/ 901273 h 2368669"/>
              <a:gd name="connsiteX109" fmla="*/ 1071637 w 2468637"/>
              <a:gd name="connsiteY109" fmla="*/ 832610 h 2368669"/>
              <a:gd name="connsiteX110" fmla="*/ 293323 w 2468637"/>
              <a:gd name="connsiteY110" fmla="*/ 832610 h 2368669"/>
              <a:gd name="connsiteX111" fmla="*/ 293323 w 2468637"/>
              <a:gd name="connsiteY111" fmla="*/ 901273 h 2368669"/>
              <a:gd name="connsiteX112" fmla="*/ 554242 w 2468637"/>
              <a:gd name="connsiteY112" fmla="*/ 901273 h 2368669"/>
              <a:gd name="connsiteX113" fmla="*/ 554242 w 2468637"/>
              <a:gd name="connsiteY113" fmla="*/ 832610 h 2368669"/>
              <a:gd name="connsiteX114" fmla="*/ 1901064 w 2468637"/>
              <a:gd name="connsiteY114" fmla="*/ 640354 h 2368669"/>
              <a:gd name="connsiteX115" fmla="*/ 1901064 w 2468637"/>
              <a:gd name="connsiteY115" fmla="*/ 901273 h 2368669"/>
              <a:gd name="connsiteX116" fmla="*/ 2159939 w 2468637"/>
              <a:gd name="connsiteY116" fmla="*/ 901273 h 2368669"/>
              <a:gd name="connsiteX117" fmla="*/ 2159939 w 2468637"/>
              <a:gd name="connsiteY117" fmla="*/ 640354 h 2368669"/>
              <a:gd name="connsiteX118" fmla="*/ 1385383 w 2468637"/>
              <a:gd name="connsiteY118" fmla="*/ 640354 h 2368669"/>
              <a:gd name="connsiteX119" fmla="*/ 1385383 w 2468637"/>
              <a:gd name="connsiteY119" fmla="*/ 901273 h 2368669"/>
              <a:gd name="connsiteX120" fmla="*/ 1648405 w 2468637"/>
              <a:gd name="connsiteY120" fmla="*/ 901273 h 2368669"/>
              <a:gd name="connsiteX121" fmla="*/ 1648405 w 2468637"/>
              <a:gd name="connsiteY121" fmla="*/ 640354 h 2368669"/>
              <a:gd name="connsiteX122" fmla="*/ 809868 w 2468637"/>
              <a:gd name="connsiteY122" fmla="*/ 640354 h 2368669"/>
              <a:gd name="connsiteX123" fmla="*/ 809868 w 2468637"/>
              <a:gd name="connsiteY123" fmla="*/ 772686 h 2368669"/>
              <a:gd name="connsiteX124" fmla="*/ 1071637 w 2468637"/>
              <a:gd name="connsiteY124" fmla="*/ 772686 h 2368669"/>
              <a:gd name="connsiteX125" fmla="*/ 1071637 w 2468637"/>
              <a:gd name="connsiteY125" fmla="*/ 640354 h 2368669"/>
              <a:gd name="connsiteX126" fmla="*/ 293323 w 2468637"/>
              <a:gd name="connsiteY126" fmla="*/ 640354 h 2368669"/>
              <a:gd name="connsiteX127" fmla="*/ 293323 w 2468637"/>
              <a:gd name="connsiteY127" fmla="*/ 772686 h 2368669"/>
              <a:gd name="connsiteX128" fmla="*/ 554242 w 2468637"/>
              <a:gd name="connsiteY128" fmla="*/ 772686 h 2368669"/>
              <a:gd name="connsiteX129" fmla="*/ 554242 w 2468637"/>
              <a:gd name="connsiteY129" fmla="*/ 640354 h 2368669"/>
              <a:gd name="connsiteX130" fmla="*/ 1870099 w 2468637"/>
              <a:gd name="connsiteY130" fmla="*/ 579181 h 2368669"/>
              <a:gd name="connsiteX131" fmla="*/ 2190905 w 2468637"/>
              <a:gd name="connsiteY131" fmla="*/ 579181 h 2368669"/>
              <a:gd name="connsiteX132" fmla="*/ 2219393 w 2468637"/>
              <a:gd name="connsiteY132" fmla="*/ 610392 h 2368669"/>
              <a:gd name="connsiteX133" fmla="*/ 2219393 w 2468637"/>
              <a:gd name="connsiteY133" fmla="*/ 931235 h 2368669"/>
              <a:gd name="connsiteX134" fmla="*/ 2190905 w 2468637"/>
              <a:gd name="connsiteY134" fmla="*/ 962446 h 2368669"/>
              <a:gd name="connsiteX135" fmla="*/ 1870099 w 2468637"/>
              <a:gd name="connsiteY135" fmla="*/ 962446 h 2368669"/>
              <a:gd name="connsiteX136" fmla="*/ 1841610 w 2468637"/>
              <a:gd name="connsiteY136" fmla="*/ 931235 h 2368669"/>
              <a:gd name="connsiteX137" fmla="*/ 1841610 w 2468637"/>
              <a:gd name="connsiteY137" fmla="*/ 610392 h 2368669"/>
              <a:gd name="connsiteX138" fmla="*/ 1870099 w 2468637"/>
              <a:gd name="connsiteY138" fmla="*/ 579181 h 2368669"/>
              <a:gd name="connsiteX139" fmla="*/ 1355324 w 2468637"/>
              <a:gd name="connsiteY139" fmla="*/ 579181 h 2368669"/>
              <a:gd name="connsiteX140" fmla="*/ 1678465 w 2468637"/>
              <a:gd name="connsiteY140" fmla="*/ 579181 h 2368669"/>
              <a:gd name="connsiteX141" fmla="*/ 1708525 w 2468637"/>
              <a:gd name="connsiteY141" fmla="*/ 610392 h 2368669"/>
              <a:gd name="connsiteX142" fmla="*/ 1708525 w 2468637"/>
              <a:gd name="connsiteY142" fmla="*/ 931235 h 2368669"/>
              <a:gd name="connsiteX143" fmla="*/ 1678465 w 2468637"/>
              <a:gd name="connsiteY143" fmla="*/ 962446 h 2368669"/>
              <a:gd name="connsiteX144" fmla="*/ 1355324 w 2468637"/>
              <a:gd name="connsiteY144" fmla="*/ 962446 h 2368669"/>
              <a:gd name="connsiteX145" fmla="*/ 1325264 w 2468637"/>
              <a:gd name="connsiteY145" fmla="*/ 931235 h 2368669"/>
              <a:gd name="connsiteX146" fmla="*/ 1325264 w 2468637"/>
              <a:gd name="connsiteY146" fmla="*/ 610392 h 2368669"/>
              <a:gd name="connsiteX147" fmla="*/ 1355324 w 2468637"/>
              <a:gd name="connsiteY147" fmla="*/ 579181 h 2368669"/>
              <a:gd name="connsiteX148" fmla="*/ 778556 w 2468637"/>
              <a:gd name="connsiteY148" fmla="*/ 579181 h 2368669"/>
              <a:gd name="connsiteX149" fmla="*/ 1101697 w 2468637"/>
              <a:gd name="connsiteY149" fmla="*/ 579181 h 2368669"/>
              <a:gd name="connsiteX150" fmla="*/ 1131757 w 2468637"/>
              <a:gd name="connsiteY150" fmla="*/ 610392 h 2368669"/>
              <a:gd name="connsiteX151" fmla="*/ 1131757 w 2468637"/>
              <a:gd name="connsiteY151" fmla="*/ 931235 h 2368669"/>
              <a:gd name="connsiteX152" fmla="*/ 1101697 w 2468637"/>
              <a:gd name="connsiteY152" fmla="*/ 962446 h 2368669"/>
              <a:gd name="connsiteX153" fmla="*/ 778556 w 2468637"/>
              <a:gd name="connsiteY153" fmla="*/ 962446 h 2368669"/>
              <a:gd name="connsiteX154" fmla="*/ 748496 w 2468637"/>
              <a:gd name="connsiteY154" fmla="*/ 931235 h 2368669"/>
              <a:gd name="connsiteX155" fmla="*/ 748496 w 2468637"/>
              <a:gd name="connsiteY155" fmla="*/ 610392 h 2368669"/>
              <a:gd name="connsiteX156" fmla="*/ 778556 w 2468637"/>
              <a:gd name="connsiteY156" fmla="*/ 579181 h 2368669"/>
              <a:gd name="connsiteX157" fmla="*/ 263360 w 2468637"/>
              <a:gd name="connsiteY157" fmla="*/ 579181 h 2368669"/>
              <a:gd name="connsiteX158" fmla="*/ 584204 w 2468637"/>
              <a:gd name="connsiteY158" fmla="*/ 579181 h 2368669"/>
              <a:gd name="connsiteX159" fmla="*/ 615415 w 2468637"/>
              <a:gd name="connsiteY159" fmla="*/ 610392 h 2368669"/>
              <a:gd name="connsiteX160" fmla="*/ 615415 w 2468637"/>
              <a:gd name="connsiteY160" fmla="*/ 931235 h 2368669"/>
              <a:gd name="connsiteX161" fmla="*/ 584204 w 2468637"/>
              <a:gd name="connsiteY161" fmla="*/ 962446 h 2368669"/>
              <a:gd name="connsiteX162" fmla="*/ 263360 w 2468637"/>
              <a:gd name="connsiteY162" fmla="*/ 962446 h 2368669"/>
              <a:gd name="connsiteX163" fmla="*/ 232150 w 2468637"/>
              <a:gd name="connsiteY163" fmla="*/ 931235 h 2368669"/>
              <a:gd name="connsiteX164" fmla="*/ 232150 w 2468637"/>
              <a:gd name="connsiteY164" fmla="*/ 610392 h 2368669"/>
              <a:gd name="connsiteX165" fmla="*/ 263360 w 2468637"/>
              <a:gd name="connsiteY165" fmla="*/ 579181 h 2368669"/>
              <a:gd name="connsiteX166" fmla="*/ 1314384 w 2468637"/>
              <a:gd name="connsiteY166" fmla="*/ 445122 h 2368669"/>
              <a:gd name="connsiteX167" fmla="*/ 1259553 w 2468637"/>
              <a:gd name="connsiteY167" fmla="*/ 493677 h 2368669"/>
              <a:gd name="connsiteX168" fmla="*/ 1259553 w 2468637"/>
              <a:gd name="connsiteY168" fmla="*/ 2118421 h 2368669"/>
              <a:gd name="connsiteX169" fmla="*/ 1842755 w 2468637"/>
              <a:gd name="connsiteY169" fmla="*/ 2118421 h 2368669"/>
              <a:gd name="connsiteX170" fmla="*/ 1842755 w 2468637"/>
              <a:gd name="connsiteY170" fmla="*/ 1713792 h 2368669"/>
              <a:gd name="connsiteX171" fmla="*/ 1949925 w 2468637"/>
              <a:gd name="connsiteY171" fmla="*/ 1604230 h 2368669"/>
              <a:gd name="connsiteX172" fmla="*/ 2114418 w 2468637"/>
              <a:gd name="connsiteY172" fmla="*/ 1604230 h 2368669"/>
              <a:gd name="connsiteX173" fmla="*/ 2222834 w 2468637"/>
              <a:gd name="connsiteY173" fmla="*/ 1713792 h 2368669"/>
              <a:gd name="connsiteX174" fmla="*/ 2222834 w 2468637"/>
              <a:gd name="connsiteY174" fmla="*/ 2118421 h 2368669"/>
              <a:gd name="connsiteX175" fmla="*/ 2291373 w 2468637"/>
              <a:gd name="connsiteY175" fmla="*/ 2118421 h 2368669"/>
              <a:gd name="connsiteX176" fmla="*/ 2291373 w 2468637"/>
              <a:gd name="connsiteY176" fmla="*/ 494922 h 2368669"/>
              <a:gd name="connsiteX177" fmla="*/ 2229065 w 2468637"/>
              <a:gd name="connsiteY177" fmla="*/ 445122 h 2368669"/>
              <a:gd name="connsiteX178" fmla="*/ 221502 w 2468637"/>
              <a:gd name="connsiteY178" fmla="*/ 445122 h 2368669"/>
              <a:gd name="connsiteX179" fmla="*/ 167917 w 2468637"/>
              <a:gd name="connsiteY179" fmla="*/ 493677 h 2368669"/>
              <a:gd name="connsiteX180" fmla="*/ 167917 w 2468637"/>
              <a:gd name="connsiteY180" fmla="*/ 2118421 h 2368669"/>
              <a:gd name="connsiteX181" fmla="*/ 235210 w 2468637"/>
              <a:gd name="connsiteY181" fmla="*/ 2118421 h 2368669"/>
              <a:gd name="connsiteX182" fmla="*/ 235210 w 2468637"/>
              <a:gd name="connsiteY182" fmla="*/ 1713792 h 2368669"/>
              <a:gd name="connsiteX183" fmla="*/ 344872 w 2468637"/>
              <a:gd name="connsiteY183" fmla="*/ 1604230 h 2368669"/>
              <a:gd name="connsiteX184" fmla="*/ 508119 w 2468637"/>
              <a:gd name="connsiteY184" fmla="*/ 1604230 h 2368669"/>
              <a:gd name="connsiteX185" fmla="*/ 617781 w 2468637"/>
              <a:gd name="connsiteY185" fmla="*/ 1713792 h 2368669"/>
              <a:gd name="connsiteX186" fmla="*/ 617781 w 2468637"/>
              <a:gd name="connsiteY186" fmla="*/ 2118421 h 2368669"/>
              <a:gd name="connsiteX187" fmla="*/ 1199737 w 2468637"/>
              <a:gd name="connsiteY187" fmla="*/ 2118421 h 2368669"/>
              <a:gd name="connsiteX188" fmla="*/ 1199737 w 2468637"/>
              <a:gd name="connsiteY188" fmla="*/ 494922 h 2368669"/>
              <a:gd name="connsiteX189" fmla="*/ 1136183 w 2468637"/>
              <a:gd name="connsiteY189" fmla="*/ 445122 h 2368669"/>
              <a:gd name="connsiteX190" fmla="*/ 222748 w 2468637"/>
              <a:gd name="connsiteY190" fmla="*/ 445122 h 2368669"/>
              <a:gd name="connsiteX191" fmla="*/ 221502 w 2468637"/>
              <a:gd name="connsiteY191" fmla="*/ 445122 h 2368669"/>
              <a:gd name="connsiteX192" fmla="*/ 1713155 w 2468637"/>
              <a:gd name="connsiteY192" fmla="*/ 96518 h 2368669"/>
              <a:gd name="connsiteX193" fmla="*/ 1382923 w 2468637"/>
              <a:gd name="connsiteY193" fmla="*/ 385361 h 2368669"/>
              <a:gd name="connsiteX194" fmla="*/ 1713155 w 2468637"/>
              <a:gd name="connsiteY194" fmla="*/ 385361 h 2368669"/>
              <a:gd name="connsiteX195" fmla="*/ 621519 w 2468637"/>
              <a:gd name="connsiteY195" fmla="*/ 96518 h 2368669"/>
              <a:gd name="connsiteX196" fmla="*/ 291287 w 2468637"/>
              <a:gd name="connsiteY196" fmla="*/ 385361 h 2368669"/>
              <a:gd name="connsiteX197" fmla="*/ 621519 w 2468637"/>
              <a:gd name="connsiteY197" fmla="*/ 385361 h 2368669"/>
              <a:gd name="connsiteX198" fmla="*/ 1772970 w 2468637"/>
              <a:gd name="connsiteY198" fmla="*/ 91538 h 2368669"/>
              <a:gd name="connsiteX199" fmla="*/ 1772970 w 2468637"/>
              <a:gd name="connsiteY199" fmla="*/ 385361 h 2368669"/>
              <a:gd name="connsiteX200" fmla="*/ 2151803 w 2468637"/>
              <a:gd name="connsiteY200" fmla="*/ 385361 h 2368669"/>
              <a:gd name="connsiteX201" fmla="*/ 681335 w 2468637"/>
              <a:gd name="connsiteY201" fmla="*/ 91538 h 2368669"/>
              <a:gd name="connsiteX202" fmla="*/ 681335 w 2468637"/>
              <a:gd name="connsiteY202" fmla="*/ 385361 h 2368669"/>
              <a:gd name="connsiteX203" fmla="*/ 1058921 w 2468637"/>
              <a:gd name="connsiteY203" fmla="*/ 385361 h 2368669"/>
              <a:gd name="connsiteX204" fmla="*/ 650804 w 2468637"/>
              <a:gd name="connsiteY204" fmla="*/ 29 h 2368669"/>
              <a:gd name="connsiteX205" fmla="*/ 670119 w 2468637"/>
              <a:gd name="connsiteY205" fmla="*/ 6877 h 2368669"/>
              <a:gd name="connsiteX206" fmla="*/ 1228399 w 2468637"/>
              <a:gd name="connsiteY206" fmla="*/ 440142 h 2368669"/>
              <a:gd name="connsiteX207" fmla="*/ 1723124 w 2468637"/>
              <a:gd name="connsiteY207" fmla="*/ 8122 h 2368669"/>
              <a:gd name="connsiteX208" fmla="*/ 1761755 w 2468637"/>
              <a:gd name="connsiteY208" fmla="*/ 6877 h 2368669"/>
              <a:gd name="connsiteX209" fmla="*/ 2339973 w 2468637"/>
              <a:gd name="connsiteY209" fmla="*/ 456327 h 2368669"/>
              <a:gd name="connsiteX210" fmla="*/ 2457112 w 2468637"/>
              <a:gd name="connsiteY210" fmla="*/ 545968 h 2368669"/>
              <a:gd name="connsiteX211" fmla="*/ 2462097 w 2468637"/>
              <a:gd name="connsiteY211" fmla="*/ 588299 h 2368669"/>
              <a:gd name="connsiteX212" fmla="*/ 2438419 w 2468637"/>
              <a:gd name="connsiteY212" fmla="*/ 600749 h 2368669"/>
              <a:gd name="connsiteX213" fmla="*/ 2419727 w 2468637"/>
              <a:gd name="connsiteY213" fmla="*/ 594524 h 2368669"/>
              <a:gd name="connsiteX214" fmla="*/ 2352435 w 2468637"/>
              <a:gd name="connsiteY214" fmla="*/ 540988 h 2368669"/>
              <a:gd name="connsiteX215" fmla="*/ 2352435 w 2468637"/>
              <a:gd name="connsiteY215" fmla="*/ 2340034 h 2368669"/>
              <a:gd name="connsiteX216" fmla="*/ 2321281 w 2468637"/>
              <a:gd name="connsiteY216" fmla="*/ 2368669 h 2368669"/>
              <a:gd name="connsiteX217" fmla="*/ 1229645 w 2468637"/>
              <a:gd name="connsiteY217" fmla="*/ 2368669 h 2368669"/>
              <a:gd name="connsiteX218" fmla="*/ 136763 w 2468637"/>
              <a:gd name="connsiteY218" fmla="*/ 2368669 h 2368669"/>
              <a:gd name="connsiteX219" fmla="*/ 106855 w 2468637"/>
              <a:gd name="connsiteY219" fmla="*/ 2340034 h 2368669"/>
              <a:gd name="connsiteX220" fmla="*/ 106855 w 2468637"/>
              <a:gd name="connsiteY220" fmla="*/ 545968 h 2368669"/>
              <a:gd name="connsiteX221" fmla="*/ 50778 w 2468637"/>
              <a:gd name="connsiteY221" fmla="*/ 595769 h 2368669"/>
              <a:gd name="connsiteX222" fmla="*/ 30839 w 2468637"/>
              <a:gd name="connsiteY222" fmla="*/ 603239 h 2368669"/>
              <a:gd name="connsiteX223" fmla="*/ 7162 w 2468637"/>
              <a:gd name="connsiteY223" fmla="*/ 593279 h 2368669"/>
              <a:gd name="connsiteX224" fmla="*/ 10901 w 2468637"/>
              <a:gd name="connsiteY224" fmla="*/ 550948 h 2368669"/>
              <a:gd name="connsiteX225" fmla="*/ 118071 w 2468637"/>
              <a:gd name="connsiteY225" fmla="*/ 457572 h 2368669"/>
              <a:gd name="connsiteX226" fmla="*/ 631488 w 2468637"/>
              <a:gd name="connsiteY226" fmla="*/ 8122 h 2368669"/>
              <a:gd name="connsiteX227" fmla="*/ 650804 w 2468637"/>
              <a:gd name="connsiteY227" fmla="*/ 29 h 236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468637" h="2368669">
                <a:moveTo>
                  <a:pt x="1259553" y="2178182"/>
                </a:moveTo>
                <a:lnTo>
                  <a:pt x="1259553" y="2308908"/>
                </a:lnTo>
                <a:lnTo>
                  <a:pt x="2291373" y="2308908"/>
                </a:lnTo>
                <a:lnTo>
                  <a:pt x="2291373" y="2178182"/>
                </a:lnTo>
                <a:lnTo>
                  <a:pt x="2194172" y="2178182"/>
                </a:lnTo>
                <a:lnTo>
                  <a:pt x="1871417" y="2178182"/>
                </a:lnTo>
                <a:close/>
                <a:moveTo>
                  <a:pt x="167917" y="2178182"/>
                </a:moveTo>
                <a:lnTo>
                  <a:pt x="167917" y="2308908"/>
                </a:lnTo>
                <a:lnTo>
                  <a:pt x="1199737" y="2308908"/>
                </a:lnTo>
                <a:lnTo>
                  <a:pt x="1199737" y="2178182"/>
                </a:lnTo>
                <a:lnTo>
                  <a:pt x="586627" y="2178182"/>
                </a:lnTo>
                <a:lnTo>
                  <a:pt x="266364" y="2178182"/>
                </a:lnTo>
                <a:close/>
                <a:moveTo>
                  <a:pt x="1385383" y="1828601"/>
                </a:moveTo>
                <a:lnTo>
                  <a:pt x="1385383" y="1928474"/>
                </a:lnTo>
                <a:lnTo>
                  <a:pt x="1648405" y="1928474"/>
                </a:lnTo>
                <a:lnTo>
                  <a:pt x="1648405" y="1828601"/>
                </a:lnTo>
                <a:close/>
                <a:moveTo>
                  <a:pt x="1385383" y="1667555"/>
                </a:moveTo>
                <a:lnTo>
                  <a:pt x="1385383" y="1767428"/>
                </a:lnTo>
                <a:lnTo>
                  <a:pt x="1648405" y="1767428"/>
                </a:lnTo>
                <a:lnTo>
                  <a:pt x="1648405" y="1667555"/>
                </a:lnTo>
                <a:close/>
                <a:moveTo>
                  <a:pt x="809868" y="1667555"/>
                </a:moveTo>
                <a:lnTo>
                  <a:pt x="809868" y="1928474"/>
                </a:lnTo>
                <a:lnTo>
                  <a:pt x="1071637" y="1928474"/>
                </a:lnTo>
                <a:lnTo>
                  <a:pt x="1071637" y="1667555"/>
                </a:lnTo>
                <a:close/>
                <a:moveTo>
                  <a:pt x="1949925" y="1665236"/>
                </a:moveTo>
                <a:cubicBezTo>
                  <a:pt x="1923756" y="1665236"/>
                  <a:pt x="1902571" y="1686401"/>
                  <a:pt x="1902571" y="1713792"/>
                </a:cubicBezTo>
                <a:lnTo>
                  <a:pt x="1902571" y="2118421"/>
                </a:lnTo>
                <a:lnTo>
                  <a:pt x="2163018" y="2118421"/>
                </a:lnTo>
                <a:lnTo>
                  <a:pt x="2163018" y="1713792"/>
                </a:lnTo>
                <a:cubicBezTo>
                  <a:pt x="2163018" y="1686401"/>
                  <a:pt x="2141833" y="1665236"/>
                  <a:pt x="2114418" y="1665236"/>
                </a:cubicBezTo>
                <a:close/>
                <a:moveTo>
                  <a:pt x="344872" y="1665236"/>
                </a:moveTo>
                <a:cubicBezTo>
                  <a:pt x="318702" y="1665236"/>
                  <a:pt x="296271" y="1686401"/>
                  <a:pt x="296271" y="1713792"/>
                </a:cubicBezTo>
                <a:lnTo>
                  <a:pt x="296271" y="2118421"/>
                </a:lnTo>
                <a:lnTo>
                  <a:pt x="556719" y="2118421"/>
                </a:lnTo>
                <a:lnTo>
                  <a:pt x="556719" y="1713792"/>
                </a:lnTo>
                <a:cubicBezTo>
                  <a:pt x="556719" y="1686401"/>
                  <a:pt x="535534" y="1665236"/>
                  <a:pt x="508119" y="1665236"/>
                </a:cubicBezTo>
                <a:close/>
                <a:moveTo>
                  <a:pt x="1355324" y="1606382"/>
                </a:moveTo>
                <a:lnTo>
                  <a:pt x="1678465" y="1606382"/>
                </a:lnTo>
                <a:cubicBezTo>
                  <a:pt x="1694747" y="1606382"/>
                  <a:pt x="1708525" y="1620115"/>
                  <a:pt x="1708525" y="1637593"/>
                </a:cubicBezTo>
                <a:lnTo>
                  <a:pt x="1708525" y="1958436"/>
                </a:lnTo>
                <a:cubicBezTo>
                  <a:pt x="1708525" y="1975914"/>
                  <a:pt x="1694747" y="1989647"/>
                  <a:pt x="1678465" y="1989647"/>
                </a:cubicBezTo>
                <a:lnTo>
                  <a:pt x="1355324" y="1989647"/>
                </a:lnTo>
                <a:cubicBezTo>
                  <a:pt x="1339041" y="1989647"/>
                  <a:pt x="1325264" y="1975914"/>
                  <a:pt x="1325264" y="1958436"/>
                </a:cubicBezTo>
                <a:lnTo>
                  <a:pt x="1325264" y="1637593"/>
                </a:lnTo>
                <a:cubicBezTo>
                  <a:pt x="1325264" y="1620115"/>
                  <a:pt x="1339041" y="1606382"/>
                  <a:pt x="1355324" y="1606382"/>
                </a:cubicBezTo>
                <a:close/>
                <a:moveTo>
                  <a:pt x="778556" y="1606382"/>
                </a:moveTo>
                <a:lnTo>
                  <a:pt x="1101697" y="1606382"/>
                </a:lnTo>
                <a:cubicBezTo>
                  <a:pt x="1117979" y="1606382"/>
                  <a:pt x="1131757" y="1620115"/>
                  <a:pt x="1131757" y="1637593"/>
                </a:cubicBezTo>
                <a:lnTo>
                  <a:pt x="1131757" y="1958436"/>
                </a:lnTo>
                <a:cubicBezTo>
                  <a:pt x="1131757" y="1975914"/>
                  <a:pt x="1117979" y="1989647"/>
                  <a:pt x="1101697" y="1989647"/>
                </a:cubicBezTo>
                <a:lnTo>
                  <a:pt x="778556" y="1989647"/>
                </a:lnTo>
                <a:cubicBezTo>
                  <a:pt x="762273" y="1989647"/>
                  <a:pt x="748496" y="1975914"/>
                  <a:pt x="748496" y="1958436"/>
                </a:cubicBezTo>
                <a:lnTo>
                  <a:pt x="748496" y="1637593"/>
                </a:lnTo>
                <a:cubicBezTo>
                  <a:pt x="748496" y="1620115"/>
                  <a:pt x="762273" y="1606382"/>
                  <a:pt x="778556" y="1606382"/>
                </a:cubicBezTo>
                <a:close/>
                <a:moveTo>
                  <a:pt x="1901064" y="1151408"/>
                </a:moveTo>
                <a:lnTo>
                  <a:pt x="1901064" y="1411925"/>
                </a:lnTo>
                <a:lnTo>
                  <a:pt x="2159939" y="1411925"/>
                </a:lnTo>
                <a:lnTo>
                  <a:pt x="2159939" y="1151408"/>
                </a:lnTo>
                <a:close/>
                <a:moveTo>
                  <a:pt x="1385383" y="1151408"/>
                </a:moveTo>
                <a:lnTo>
                  <a:pt x="1385383" y="1411925"/>
                </a:lnTo>
                <a:lnTo>
                  <a:pt x="1648405" y="1411925"/>
                </a:lnTo>
                <a:lnTo>
                  <a:pt x="1648405" y="1151408"/>
                </a:lnTo>
                <a:close/>
                <a:moveTo>
                  <a:pt x="809868" y="1151408"/>
                </a:moveTo>
                <a:lnTo>
                  <a:pt x="809868" y="1411925"/>
                </a:lnTo>
                <a:lnTo>
                  <a:pt x="1071637" y="1411925"/>
                </a:lnTo>
                <a:lnTo>
                  <a:pt x="1071637" y="1151408"/>
                </a:lnTo>
                <a:close/>
                <a:moveTo>
                  <a:pt x="293323" y="1151408"/>
                </a:moveTo>
                <a:lnTo>
                  <a:pt x="293323" y="1411925"/>
                </a:lnTo>
                <a:lnTo>
                  <a:pt x="554242" y="1411925"/>
                </a:lnTo>
                <a:lnTo>
                  <a:pt x="554242" y="1151408"/>
                </a:lnTo>
                <a:close/>
                <a:moveTo>
                  <a:pt x="1870099" y="1090036"/>
                </a:moveTo>
                <a:lnTo>
                  <a:pt x="2190905" y="1090036"/>
                </a:lnTo>
                <a:cubicBezTo>
                  <a:pt x="2205768" y="1090036"/>
                  <a:pt x="2219393" y="1102561"/>
                  <a:pt x="2219393" y="1120096"/>
                </a:cubicBezTo>
                <a:lnTo>
                  <a:pt x="2219393" y="1443237"/>
                </a:lnTo>
                <a:cubicBezTo>
                  <a:pt x="2219393" y="1460772"/>
                  <a:pt x="2205768" y="1473297"/>
                  <a:pt x="2190905" y="1473297"/>
                </a:cubicBezTo>
                <a:lnTo>
                  <a:pt x="1870099" y="1473297"/>
                </a:lnTo>
                <a:cubicBezTo>
                  <a:pt x="1853996" y="1473297"/>
                  <a:pt x="1841610" y="1460772"/>
                  <a:pt x="1841610" y="1443237"/>
                </a:cubicBezTo>
                <a:lnTo>
                  <a:pt x="1841610" y="1120096"/>
                </a:lnTo>
                <a:cubicBezTo>
                  <a:pt x="1841610" y="1102561"/>
                  <a:pt x="1853996" y="1090036"/>
                  <a:pt x="1870099" y="1090036"/>
                </a:cubicBezTo>
                <a:close/>
                <a:moveTo>
                  <a:pt x="1355324" y="1090036"/>
                </a:moveTo>
                <a:lnTo>
                  <a:pt x="1678465" y="1090036"/>
                </a:lnTo>
                <a:cubicBezTo>
                  <a:pt x="1694747" y="1090036"/>
                  <a:pt x="1708525" y="1102561"/>
                  <a:pt x="1708525" y="1120096"/>
                </a:cubicBezTo>
                <a:lnTo>
                  <a:pt x="1708525" y="1443237"/>
                </a:lnTo>
                <a:cubicBezTo>
                  <a:pt x="1708525" y="1460772"/>
                  <a:pt x="1694747" y="1473297"/>
                  <a:pt x="1678465" y="1473297"/>
                </a:cubicBezTo>
                <a:lnTo>
                  <a:pt x="1355324" y="1473297"/>
                </a:lnTo>
                <a:cubicBezTo>
                  <a:pt x="1339041" y="1473297"/>
                  <a:pt x="1325264" y="1460772"/>
                  <a:pt x="1325264" y="1443237"/>
                </a:cubicBezTo>
                <a:lnTo>
                  <a:pt x="1325264" y="1120096"/>
                </a:lnTo>
                <a:cubicBezTo>
                  <a:pt x="1325264" y="1102561"/>
                  <a:pt x="1339041" y="1090036"/>
                  <a:pt x="1355324" y="1090036"/>
                </a:cubicBezTo>
                <a:close/>
                <a:moveTo>
                  <a:pt x="778556" y="1090036"/>
                </a:moveTo>
                <a:lnTo>
                  <a:pt x="1101697" y="1090036"/>
                </a:lnTo>
                <a:cubicBezTo>
                  <a:pt x="1117979" y="1090036"/>
                  <a:pt x="1131757" y="1102561"/>
                  <a:pt x="1131757" y="1120096"/>
                </a:cubicBezTo>
                <a:lnTo>
                  <a:pt x="1131757" y="1443237"/>
                </a:lnTo>
                <a:cubicBezTo>
                  <a:pt x="1131757" y="1460772"/>
                  <a:pt x="1117979" y="1473297"/>
                  <a:pt x="1101697" y="1473297"/>
                </a:cubicBezTo>
                <a:lnTo>
                  <a:pt x="778556" y="1473297"/>
                </a:lnTo>
                <a:cubicBezTo>
                  <a:pt x="762273" y="1473297"/>
                  <a:pt x="748496" y="1460772"/>
                  <a:pt x="748496" y="1443237"/>
                </a:cubicBezTo>
                <a:lnTo>
                  <a:pt x="748496" y="1120096"/>
                </a:lnTo>
                <a:cubicBezTo>
                  <a:pt x="748496" y="1102561"/>
                  <a:pt x="762273" y="1090036"/>
                  <a:pt x="778556" y="1090036"/>
                </a:cubicBezTo>
                <a:close/>
                <a:moveTo>
                  <a:pt x="263360" y="1090036"/>
                </a:moveTo>
                <a:lnTo>
                  <a:pt x="584204" y="1090036"/>
                </a:lnTo>
                <a:cubicBezTo>
                  <a:pt x="601682" y="1090036"/>
                  <a:pt x="615415" y="1102561"/>
                  <a:pt x="615415" y="1120096"/>
                </a:cubicBezTo>
                <a:lnTo>
                  <a:pt x="615415" y="1443237"/>
                </a:lnTo>
                <a:cubicBezTo>
                  <a:pt x="615415" y="1460772"/>
                  <a:pt x="601682" y="1473297"/>
                  <a:pt x="584204" y="1473297"/>
                </a:cubicBezTo>
                <a:lnTo>
                  <a:pt x="263360" y="1473297"/>
                </a:lnTo>
                <a:cubicBezTo>
                  <a:pt x="245883" y="1473297"/>
                  <a:pt x="232150" y="1460772"/>
                  <a:pt x="232150" y="1443237"/>
                </a:cubicBezTo>
                <a:lnTo>
                  <a:pt x="232150" y="1120096"/>
                </a:lnTo>
                <a:cubicBezTo>
                  <a:pt x="232150" y="1102561"/>
                  <a:pt x="245883" y="1090036"/>
                  <a:pt x="263360" y="1090036"/>
                </a:cubicBezTo>
                <a:close/>
                <a:moveTo>
                  <a:pt x="809868" y="832610"/>
                </a:moveTo>
                <a:lnTo>
                  <a:pt x="809868" y="901273"/>
                </a:lnTo>
                <a:lnTo>
                  <a:pt x="1071637" y="901273"/>
                </a:lnTo>
                <a:lnTo>
                  <a:pt x="1071637" y="832610"/>
                </a:lnTo>
                <a:close/>
                <a:moveTo>
                  <a:pt x="293323" y="832610"/>
                </a:moveTo>
                <a:lnTo>
                  <a:pt x="293323" y="901273"/>
                </a:lnTo>
                <a:lnTo>
                  <a:pt x="554242" y="901273"/>
                </a:lnTo>
                <a:lnTo>
                  <a:pt x="554242" y="832610"/>
                </a:lnTo>
                <a:close/>
                <a:moveTo>
                  <a:pt x="1901064" y="640354"/>
                </a:moveTo>
                <a:lnTo>
                  <a:pt x="1901064" y="901273"/>
                </a:lnTo>
                <a:lnTo>
                  <a:pt x="2159939" y="901273"/>
                </a:lnTo>
                <a:lnTo>
                  <a:pt x="2159939" y="640354"/>
                </a:lnTo>
                <a:close/>
                <a:moveTo>
                  <a:pt x="1385383" y="640354"/>
                </a:moveTo>
                <a:lnTo>
                  <a:pt x="1385383" y="901273"/>
                </a:lnTo>
                <a:lnTo>
                  <a:pt x="1648405" y="901273"/>
                </a:lnTo>
                <a:lnTo>
                  <a:pt x="1648405" y="640354"/>
                </a:lnTo>
                <a:close/>
                <a:moveTo>
                  <a:pt x="809868" y="640354"/>
                </a:moveTo>
                <a:lnTo>
                  <a:pt x="809868" y="772686"/>
                </a:lnTo>
                <a:lnTo>
                  <a:pt x="1071637" y="772686"/>
                </a:lnTo>
                <a:lnTo>
                  <a:pt x="1071637" y="640354"/>
                </a:lnTo>
                <a:close/>
                <a:moveTo>
                  <a:pt x="293323" y="640354"/>
                </a:moveTo>
                <a:lnTo>
                  <a:pt x="293323" y="772686"/>
                </a:lnTo>
                <a:lnTo>
                  <a:pt x="554242" y="772686"/>
                </a:lnTo>
                <a:lnTo>
                  <a:pt x="554242" y="640354"/>
                </a:lnTo>
                <a:close/>
                <a:moveTo>
                  <a:pt x="1870099" y="579181"/>
                </a:moveTo>
                <a:lnTo>
                  <a:pt x="2190905" y="579181"/>
                </a:lnTo>
                <a:cubicBezTo>
                  <a:pt x="2205768" y="579181"/>
                  <a:pt x="2219393" y="592914"/>
                  <a:pt x="2219393" y="610392"/>
                </a:cubicBezTo>
                <a:lnTo>
                  <a:pt x="2219393" y="931235"/>
                </a:lnTo>
                <a:cubicBezTo>
                  <a:pt x="2219393" y="948713"/>
                  <a:pt x="2205768" y="962446"/>
                  <a:pt x="2190905" y="962446"/>
                </a:cubicBezTo>
                <a:lnTo>
                  <a:pt x="1870099" y="962446"/>
                </a:lnTo>
                <a:cubicBezTo>
                  <a:pt x="1853996" y="962446"/>
                  <a:pt x="1841610" y="948713"/>
                  <a:pt x="1841610" y="931235"/>
                </a:cubicBezTo>
                <a:lnTo>
                  <a:pt x="1841610" y="610392"/>
                </a:lnTo>
                <a:cubicBezTo>
                  <a:pt x="1841610" y="592914"/>
                  <a:pt x="1853996" y="579181"/>
                  <a:pt x="1870099" y="579181"/>
                </a:cubicBezTo>
                <a:close/>
                <a:moveTo>
                  <a:pt x="1355324" y="579181"/>
                </a:moveTo>
                <a:lnTo>
                  <a:pt x="1678465" y="579181"/>
                </a:lnTo>
                <a:cubicBezTo>
                  <a:pt x="1694747" y="579181"/>
                  <a:pt x="1708525" y="592914"/>
                  <a:pt x="1708525" y="610392"/>
                </a:cubicBezTo>
                <a:lnTo>
                  <a:pt x="1708525" y="931235"/>
                </a:lnTo>
                <a:cubicBezTo>
                  <a:pt x="1708525" y="948713"/>
                  <a:pt x="1694747" y="962446"/>
                  <a:pt x="1678465" y="962446"/>
                </a:cubicBezTo>
                <a:lnTo>
                  <a:pt x="1355324" y="962446"/>
                </a:lnTo>
                <a:cubicBezTo>
                  <a:pt x="1339041" y="962446"/>
                  <a:pt x="1325264" y="948713"/>
                  <a:pt x="1325264" y="931235"/>
                </a:cubicBezTo>
                <a:lnTo>
                  <a:pt x="1325264" y="610392"/>
                </a:lnTo>
                <a:cubicBezTo>
                  <a:pt x="1325264" y="592914"/>
                  <a:pt x="1339041" y="579181"/>
                  <a:pt x="1355324" y="579181"/>
                </a:cubicBezTo>
                <a:close/>
                <a:moveTo>
                  <a:pt x="778556" y="579181"/>
                </a:moveTo>
                <a:lnTo>
                  <a:pt x="1101697" y="579181"/>
                </a:lnTo>
                <a:cubicBezTo>
                  <a:pt x="1117979" y="579181"/>
                  <a:pt x="1131757" y="592914"/>
                  <a:pt x="1131757" y="610392"/>
                </a:cubicBezTo>
                <a:lnTo>
                  <a:pt x="1131757" y="931235"/>
                </a:lnTo>
                <a:cubicBezTo>
                  <a:pt x="1131757" y="948713"/>
                  <a:pt x="1117979" y="962446"/>
                  <a:pt x="1101697" y="962446"/>
                </a:cubicBezTo>
                <a:lnTo>
                  <a:pt x="778556" y="962446"/>
                </a:lnTo>
                <a:cubicBezTo>
                  <a:pt x="762273" y="962446"/>
                  <a:pt x="748496" y="948713"/>
                  <a:pt x="748496" y="931235"/>
                </a:cubicBezTo>
                <a:lnTo>
                  <a:pt x="748496" y="610392"/>
                </a:lnTo>
                <a:cubicBezTo>
                  <a:pt x="748496" y="592914"/>
                  <a:pt x="762273" y="579181"/>
                  <a:pt x="778556" y="579181"/>
                </a:cubicBezTo>
                <a:close/>
                <a:moveTo>
                  <a:pt x="263360" y="579181"/>
                </a:moveTo>
                <a:lnTo>
                  <a:pt x="584204" y="579181"/>
                </a:lnTo>
                <a:cubicBezTo>
                  <a:pt x="601682" y="579181"/>
                  <a:pt x="615415" y="592914"/>
                  <a:pt x="615415" y="610392"/>
                </a:cubicBezTo>
                <a:lnTo>
                  <a:pt x="615415" y="931235"/>
                </a:lnTo>
                <a:cubicBezTo>
                  <a:pt x="615415" y="948713"/>
                  <a:pt x="601682" y="962446"/>
                  <a:pt x="584204" y="962446"/>
                </a:cubicBezTo>
                <a:lnTo>
                  <a:pt x="263360" y="962446"/>
                </a:lnTo>
                <a:cubicBezTo>
                  <a:pt x="245883" y="962446"/>
                  <a:pt x="232150" y="948713"/>
                  <a:pt x="232150" y="931235"/>
                </a:cubicBezTo>
                <a:lnTo>
                  <a:pt x="232150" y="610392"/>
                </a:lnTo>
                <a:cubicBezTo>
                  <a:pt x="232150" y="592914"/>
                  <a:pt x="245883" y="579181"/>
                  <a:pt x="263360" y="579181"/>
                </a:cubicBezTo>
                <a:close/>
                <a:moveTo>
                  <a:pt x="1314384" y="445122"/>
                </a:moveTo>
                <a:lnTo>
                  <a:pt x="1259553" y="493677"/>
                </a:lnTo>
                <a:lnTo>
                  <a:pt x="1259553" y="2118421"/>
                </a:lnTo>
                <a:lnTo>
                  <a:pt x="1842755" y="2118421"/>
                </a:lnTo>
                <a:lnTo>
                  <a:pt x="1842755" y="1713792"/>
                </a:lnTo>
                <a:cubicBezTo>
                  <a:pt x="1842755" y="1652786"/>
                  <a:pt x="1890109" y="1604230"/>
                  <a:pt x="1949925" y="1604230"/>
                </a:cubicBezTo>
                <a:lnTo>
                  <a:pt x="2114418" y="1604230"/>
                </a:lnTo>
                <a:cubicBezTo>
                  <a:pt x="2174234" y="1604230"/>
                  <a:pt x="2222834" y="1652786"/>
                  <a:pt x="2222834" y="1713792"/>
                </a:cubicBezTo>
                <a:lnTo>
                  <a:pt x="2222834" y="2118421"/>
                </a:lnTo>
                <a:lnTo>
                  <a:pt x="2291373" y="2118421"/>
                </a:lnTo>
                <a:lnTo>
                  <a:pt x="2291373" y="494922"/>
                </a:lnTo>
                <a:lnTo>
                  <a:pt x="2229065" y="445122"/>
                </a:lnTo>
                <a:close/>
                <a:moveTo>
                  <a:pt x="221502" y="445122"/>
                </a:moveTo>
                <a:lnTo>
                  <a:pt x="167917" y="493677"/>
                </a:lnTo>
                <a:lnTo>
                  <a:pt x="167917" y="2118421"/>
                </a:lnTo>
                <a:lnTo>
                  <a:pt x="235210" y="2118421"/>
                </a:lnTo>
                <a:lnTo>
                  <a:pt x="235210" y="1713792"/>
                </a:lnTo>
                <a:cubicBezTo>
                  <a:pt x="235210" y="1652786"/>
                  <a:pt x="283810" y="1604230"/>
                  <a:pt x="344872" y="1604230"/>
                </a:cubicBezTo>
                <a:lnTo>
                  <a:pt x="508119" y="1604230"/>
                </a:lnTo>
                <a:cubicBezTo>
                  <a:pt x="569180" y="1604230"/>
                  <a:pt x="617781" y="1652786"/>
                  <a:pt x="617781" y="1713792"/>
                </a:cubicBezTo>
                <a:lnTo>
                  <a:pt x="617781" y="2118421"/>
                </a:lnTo>
                <a:lnTo>
                  <a:pt x="1199737" y="2118421"/>
                </a:lnTo>
                <a:lnTo>
                  <a:pt x="1199737" y="494922"/>
                </a:lnTo>
                <a:lnTo>
                  <a:pt x="1136183" y="445122"/>
                </a:lnTo>
                <a:lnTo>
                  <a:pt x="222748" y="445122"/>
                </a:lnTo>
                <a:cubicBezTo>
                  <a:pt x="221502" y="445122"/>
                  <a:pt x="221502" y="445122"/>
                  <a:pt x="221502" y="445122"/>
                </a:cubicBezTo>
                <a:close/>
                <a:moveTo>
                  <a:pt x="1713155" y="96518"/>
                </a:moveTo>
                <a:lnTo>
                  <a:pt x="1382923" y="385361"/>
                </a:lnTo>
                <a:lnTo>
                  <a:pt x="1713155" y="385361"/>
                </a:lnTo>
                <a:close/>
                <a:moveTo>
                  <a:pt x="621519" y="96518"/>
                </a:moveTo>
                <a:lnTo>
                  <a:pt x="291287" y="385361"/>
                </a:lnTo>
                <a:lnTo>
                  <a:pt x="621519" y="385361"/>
                </a:lnTo>
                <a:close/>
                <a:moveTo>
                  <a:pt x="1772970" y="91538"/>
                </a:moveTo>
                <a:lnTo>
                  <a:pt x="1772970" y="385361"/>
                </a:lnTo>
                <a:lnTo>
                  <a:pt x="2151803" y="385361"/>
                </a:lnTo>
                <a:close/>
                <a:moveTo>
                  <a:pt x="681335" y="91538"/>
                </a:moveTo>
                <a:lnTo>
                  <a:pt x="681335" y="385361"/>
                </a:lnTo>
                <a:lnTo>
                  <a:pt x="1058921" y="385361"/>
                </a:lnTo>
                <a:close/>
                <a:moveTo>
                  <a:pt x="650804" y="29"/>
                </a:moveTo>
                <a:cubicBezTo>
                  <a:pt x="657658" y="-282"/>
                  <a:pt x="664512" y="1897"/>
                  <a:pt x="670119" y="6877"/>
                </a:cubicBezTo>
                <a:lnTo>
                  <a:pt x="1228399" y="440142"/>
                </a:lnTo>
                <a:lnTo>
                  <a:pt x="1723124" y="8122"/>
                </a:lnTo>
                <a:cubicBezTo>
                  <a:pt x="1734339" y="-1838"/>
                  <a:pt x="1750539" y="-3083"/>
                  <a:pt x="1761755" y="6877"/>
                </a:cubicBezTo>
                <a:lnTo>
                  <a:pt x="2339973" y="456327"/>
                </a:lnTo>
                <a:lnTo>
                  <a:pt x="2457112" y="545968"/>
                </a:lnTo>
                <a:cubicBezTo>
                  <a:pt x="2470820" y="557173"/>
                  <a:pt x="2472066" y="575848"/>
                  <a:pt x="2462097" y="588299"/>
                </a:cubicBezTo>
                <a:cubicBezTo>
                  <a:pt x="2457112" y="595769"/>
                  <a:pt x="2447143" y="600749"/>
                  <a:pt x="2438419" y="600749"/>
                </a:cubicBezTo>
                <a:cubicBezTo>
                  <a:pt x="2432189" y="600749"/>
                  <a:pt x="2424712" y="598259"/>
                  <a:pt x="2419727" y="594524"/>
                </a:cubicBezTo>
                <a:lnTo>
                  <a:pt x="2352435" y="540988"/>
                </a:lnTo>
                <a:lnTo>
                  <a:pt x="2352435" y="2340034"/>
                </a:lnTo>
                <a:cubicBezTo>
                  <a:pt x="2352435" y="2356219"/>
                  <a:pt x="2338727" y="2368669"/>
                  <a:pt x="2321281" y="2368669"/>
                </a:cubicBezTo>
                <a:lnTo>
                  <a:pt x="1229645" y="2368669"/>
                </a:lnTo>
                <a:lnTo>
                  <a:pt x="136763" y="2368669"/>
                </a:lnTo>
                <a:cubicBezTo>
                  <a:pt x="120563" y="2368669"/>
                  <a:pt x="106855" y="2356219"/>
                  <a:pt x="106855" y="2340034"/>
                </a:cubicBezTo>
                <a:lnTo>
                  <a:pt x="106855" y="545968"/>
                </a:lnTo>
                <a:lnTo>
                  <a:pt x="50778" y="595769"/>
                </a:lnTo>
                <a:cubicBezTo>
                  <a:pt x="44547" y="600749"/>
                  <a:pt x="37070" y="603239"/>
                  <a:pt x="30839" y="603239"/>
                </a:cubicBezTo>
                <a:cubicBezTo>
                  <a:pt x="22116" y="603239"/>
                  <a:pt x="13393" y="599504"/>
                  <a:pt x="7162" y="593279"/>
                </a:cubicBezTo>
                <a:cubicBezTo>
                  <a:pt x="-4053" y="580829"/>
                  <a:pt x="-1561" y="560908"/>
                  <a:pt x="10901" y="550948"/>
                </a:cubicBezTo>
                <a:lnTo>
                  <a:pt x="118071" y="457572"/>
                </a:lnTo>
                <a:lnTo>
                  <a:pt x="631488" y="8122"/>
                </a:lnTo>
                <a:cubicBezTo>
                  <a:pt x="637096" y="3142"/>
                  <a:pt x="643950" y="341"/>
                  <a:pt x="650804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64">
            <a:extLst>
              <a:ext uri="{FF2B5EF4-FFF2-40B4-BE49-F238E27FC236}">
                <a16:creationId xmlns:a16="http://schemas.microsoft.com/office/drawing/2014/main" id="{33D57B55-0D94-9541-B0F3-F853075E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23" y="4424586"/>
            <a:ext cx="5491" cy="2691592"/>
          </a:xfrm>
          <a:custGeom>
            <a:avLst/>
            <a:gdLst>
              <a:gd name="T0" fmla="*/ 0 w 1"/>
              <a:gd name="T1" fmla="*/ 0 h 2161"/>
              <a:gd name="T2" fmla="*/ 0 w 1"/>
              <a:gd name="T3" fmla="*/ 2160 h 2161"/>
              <a:gd name="T4" fmla="*/ 0 w 1"/>
              <a:gd name="T5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61">
                <a:moveTo>
                  <a:pt x="0" y="0"/>
                </a:moveTo>
                <a:lnTo>
                  <a:pt x="0" y="216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265">
            <a:extLst>
              <a:ext uri="{FF2B5EF4-FFF2-40B4-BE49-F238E27FC236}">
                <a16:creationId xmlns:a16="http://schemas.microsoft.com/office/drawing/2014/main" id="{7DBF559C-6E14-AC45-BBF5-D47883FE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423" y="4424586"/>
            <a:ext cx="5491" cy="2691592"/>
          </a:xfrm>
          <a:prstGeom prst="line">
            <a:avLst/>
          </a:prstGeom>
          <a:noFill/>
          <a:ln w="3600" cap="flat">
            <a:solidFill>
              <a:srgbClr val="1113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66">
            <a:extLst>
              <a:ext uri="{FF2B5EF4-FFF2-40B4-BE49-F238E27FC236}">
                <a16:creationId xmlns:a16="http://schemas.microsoft.com/office/drawing/2014/main" id="{7E0F0883-8115-6F43-888A-0FD52BF2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23" y="9148605"/>
            <a:ext cx="5491" cy="2691592"/>
          </a:xfrm>
          <a:custGeom>
            <a:avLst/>
            <a:gdLst>
              <a:gd name="T0" fmla="*/ 0 w 1"/>
              <a:gd name="T1" fmla="*/ 0 h 2162"/>
              <a:gd name="T2" fmla="*/ 0 w 1"/>
              <a:gd name="T3" fmla="*/ 2161 h 2162"/>
              <a:gd name="T4" fmla="*/ 0 w 1"/>
              <a:gd name="T5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62">
                <a:moveTo>
                  <a:pt x="0" y="0"/>
                </a:moveTo>
                <a:lnTo>
                  <a:pt x="0" y="216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267">
            <a:extLst>
              <a:ext uri="{FF2B5EF4-FFF2-40B4-BE49-F238E27FC236}">
                <a16:creationId xmlns:a16="http://schemas.microsoft.com/office/drawing/2014/main" id="{D25ABFAC-C77D-5745-9901-DA4637353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423" y="9148605"/>
            <a:ext cx="5491" cy="2691592"/>
          </a:xfrm>
          <a:prstGeom prst="line">
            <a:avLst/>
          </a:prstGeom>
          <a:noFill/>
          <a:ln w="3600" cap="flat">
            <a:solidFill>
              <a:srgbClr val="1113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68">
            <a:extLst>
              <a:ext uri="{FF2B5EF4-FFF2-40B4-BE49-F238E27FC236}">
                <a16:creationId xmlns:a16="http://schemas.microsoft.com/office/drawing/2014/main" id="{AF754431-DDA3-4D4F-A658-C10CE6A6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915" y="5182625"/>
            <a:ext cx="961281" cy="988747"/>
          </a:xfrm>
          <a:custGeom>
            <a:avLst/>
            <a:gdLst>
              <a:gd name="T0" fmla="*/ 741 w 770"/>
              <a:gd name="T1" fmla="*/ 347 h 794"/>
              <a:gd name="T2" fmla="*/ 594 w 770"/>
              <a:gd name="T3" fmla="*/ 189 h 794"/>
              <a:gd name="T4" fmla="*/ 448 w 770"/>
              <a:gd name="T5" fmla="*/ 31 h 794"/>
              <a:gd name="T6" fmla="*/ 448 w 770"/>
              <a:gd name="T7" fmla="*/ 31 h 794"/>
              <a:gd name="T8" fmla="*/ 320 w 770"/>
              <a:gd name="T9" fmla="*/ 31 h 794"/>
              <a:gd name="T10" fmla="*/ 174 w 770"/>
              <a:gd name="T11" fmla="*/ 189 h 794"/>
              <a:gd name="T12" fmla="*/ 28 w 770"/>
              <a:gd name="T13" fmla="*/ 347 h 794"/>
              <a:gd name="T14" fmla="*/ 28 w 770"/>
              <a:gd name="T15" fmla="*/ 347 h 794"/>
              <a:gd name="T16" fmla="*/ 93 w 770"/>
              <a:gd name="T17" fmla="*/ 417 h 794"/>
              <a:gd name="T18" fmla="*/ 175 w 770"/>
              <a:gd name="T19" fmla="*/ 417 h 794"/>
              <a:gd name="T20" fmla="*/ 175 w 770"/>
              <a:gd name="T21" fmla="*/ 709 h 794"/>
              <a:gd name="T22" fmla="*/ 175 w 770"/>
              <a:gd name="T23" fmla="*/ 709 h 794"/>
              <a:gd name="T24" fmla="*/ 258 w 770"/>
              <a:gd name="T25" fmla="*/ 793 h 794"/>
              <a:gd name="T26" fmla="*/ 523 w 770"/>
              <a:gd name="T27" fmla="*/ 793 h 794"/>
              <a:gd name="T28" fmla="*/ 523 w 770"/>
              <a:gd name="T29" fmla="*/ 793 h 794"/>
              <a:gd name="T30" fmla="*/ 594 w 770"/>
              <a:gd name="T31" fmla="*/ 722 h 794"/>
              <a:gd name="T32" fmla="*/ 594 w 770"/>
              <a:gd name="T33" fmla="*/ 417 h 794"/>
              <a:gd name="T34" fmla="*/ 676 w 770"/>
              <a:gd name="T35" fmla="*/ 417 h 794"/>
              <a:gd name="T36" fmla="*/ 676 w 770"/>
              <a:gd name="T37" fmla="*/ 417 h 794"/>
              <a:gd name="T38" fmla="*/ 741 w 770"/>
              <a:gd name="T39" fmla="*/ 347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794">
                <a:moveTo>
                  <a:pt x="741" y="347"/>
                </a:moveTo>
                <a:lnTo>
                  <a:pt x="594" y="189"/>
                </a:lnTo>
                <a:lnTo>
                  <a:pt x="448" y="31"/>
                </a:lnTo>
                <a:lnTo>
                  <a:pt x="448" y="31"/>
                </a:lnTo>
                <a:cubicBezTo>
                  <a:pt x="419" y="0"/>
                  <a:pt x="349" y="0"/>
                  <a:pt x="320" y="31"/>
                </a:cubicBezTo>
                <a:lnTo>
                  <a:pt x="174" y="189"/>
                </a:lnTo>
                <a:lnTo>
                  <a:pt x="28" y="347"/>
                </a:lnTo>
                <a:lnTo>
                  <a:pt x="28" y="347"/>
                </a:lnTo>
                <a:cubicBezTo>
                  <a:pt x="0" y="378"/>
                  <a:pt x="35" y="417"/>
                  <a:pt x="93" y="417"/>
                </a:cubicBezTo>
                <a:lnTo>
                  <a:pt x="175" y="417"/>
                </a:lnTo>
                <a:lnTo>
                  <a:pt x="175" y="709"/>
                </a:lnTo>
                <a:lnTo>
                  <a:pt x="175" y="709"/>
                </a:lnTo>
                <a:cubicBezTo>
                  <a:pt x="175" y="755"/>
                  <a:pt x="212" y="793"/>
                  <a:pt x="258" y="793"/>
                </a:cubicBezTo>
                <a:lnTo>
                  <a:pt x="523" y="793"/>
                </a:lnTo>
                <a:lnTo>
                  <a:pt x="523" y="793"/>
                </a:lnTo>
                <a:cubicBezTo>
                  <a:pt x="562" y="793"/>
                  <a:pt x="594" y="761"/>
                  <a:pt x="594" y="722"/>
                </a:cubicBezTo>
                <a:lnTo>
                  <a:pt x="594" y="417"/>
                </a:lnTo>
                <a:lnTo>
                  <a:pt x="676" y="417"/>
                </a:lnTo>
                <a:lnTo>
                  <a:pt x="676" y="417"/>
                </a:lnTo>
                <a:cubicBezTo>
                  <a:pt x="733" y="417"/>
                  <a:pt x="769" y="378"/>
                  <a:pt x="741" y="3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69">
            <a:extLst>
              <a:ext uri="{FF2B5EF4-FFF2-40B4-BE49-F238E27FC236}">
                <a16:creationId xmlns:a16="http://schemas.microsoft.com/office/drawing/2014/main" id="{57DDD574-333C-1D44-8D1A-18B9B582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915" y="9873686"/>
            <a:ext cx="961281" cy="988747"/>
          </a:xfrm>
          <a:custGeom>
            <a:avLst/>
            <a:gdLst>
              <a:gd name="T0" fmla="*/ 28 w 770"/>
              <a:gd name="T1" fmla="*/ 446 h 795"/>
              <a:gd name="T2" fmla="*/ 174 w 770"/>
              <a:gd name="T3" fmla="*/ 604 h 795"/>
              <a:gd name="T4" fmla="*/ 320 w 770"/>
              <a:gd name="T5" fmla="*/ 763 h 795"/>
              <a:gd name="T6" fmla="*/ 320 w 770"/>
              <a:gd name="T7" fmla="*/ 763 h 795"/>
              <a:gd name="T8" fmla="*/ 448 w 770"/>
              <a:gd name="T9" fmla="*/ 763 h 795"/>
              <a:gd name="T10" fmla="*/ 594 w 770"/>
              <a:gd name="T11" fmla="*/ 604 h 795"/>
              <a:gd name="T12" fmla="*/ 741 w 770"/>
              <a:gd name="T13" fmla="*/ 446 h 795"/>
              <a:gd name="T14" fmla="*/ 741 w 770"/>
              <a:gd name="T15" fmla="*/ 446 h 795"/>
              <a:gd name="T16" fmla="*/ 676 w 770"/>
              <a:gd name="T17" fmla="*/ 376 h 795"/>
              <a:gd name="T18" fmla="*/ 594 w 770"/>
              <a:gd name="T19" fmla="*/ 376 h 795"/>
              <a:gd name="T20" fmla="*/ 594 w 770"/>
              <a:gd name="T21" fmla="*/ 84 h 795"/>
              <a:gd name="T22" fmla="*/ 594 w 770"/>
              <a:gd name="T23" fmla="*/ 84 h 795"/>
              <a:gd name="T24" fmla="*/ 511 w 770"/>
              <a:gd name="T25" fmla="*/ 0 h 795"/>
              <a:gd name="T26" fmla="*/ 246 w 770"/>
              <a:gd name="T27" fmla="*/ 0 h 795"/>
              <a:gd name="T28" fmla="*/ 246 w 770"/>
              <a:gd name="T29" fmla="*/ 0 h 795"/>
              <a:gd name="T30" fmla="*/ 175 w 770"/>
              <a:gd name="T31" fmla="*/ 71 h 795"/>
              <a:gd name="T32" fmla="*/ 175 w 770"/>
              <a:gd name="T33" fmla="*/ 376 h 795"/>
              <a:gd name="T34" fmla="*/ 93 w 770"/>
              <a:gd name="T35" fmla="*/ 376 h 795"/>
              <a:gd name="T36" fmla="*/ 93 w 770"/>
              <a:gd name="T37" fmla="*/ 376 h 795"/>
              <a:gd name="T38" fmla="*/ 28 w 770"/>
              <a:gd name="T39" fmla="*/ 446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795">
                <a:moveTo>
                  <a:pt x="28" y="446"/>
                </a:moveTo>
                <a:lnTo>
                  <a:pt x="174" y="604"/>
                </a:lnTo>
                <a:lnTo>
                  <a:pt x="320" y="763"/>
                </a:lnTo>
                <a:lnTo>
                  <a:pt x="320" y="763"/>
                </a:lnTo>
                <a:cubicBezTo>
                  <a:pt x="349" y="794"/>
                  <a:pt x="419" y="794"/>
                  <a:pt x="448" y="763"/>
                </a:cubicBezTo>
                <a:lnTo>
                  <a:pt x="594" y="604"/>
                </a:lnTo>
                <a:lnTo>
                  <a:pt x="741" y="446"/>
                </a:lnTo>
                <a:lnTo>
                  <a:pt x="741" y="446"/>
                </a:lnTo>
                <a:cubicBezTo>
                  <a:pt x="769" y="415"/>
                  <a:pt x="733" y="376"/>
                  <a:pt x="676" y="376"/>
                </a:cubicBezTo>
                <a:lnTo>
                  <a:pt x="594" y="376"/>
                </a:lnTo>
                <a:lnTo>
                  <a:pt x="594" y="84"/>
                </a:lnTo>
                <a:lnTo>
                  <a:pt x="594" y="84"/>
                </a:lnTo>
                <a:cubicBezTo>
                  <a:pt x="594" y="38"/>
                  <a:pt x="556" y="0"/>
                  <a:pt x="511" y="0"/>
                </a:cubicBezTo>
                <a:lnTo>
                  <a:pt x="246" y="0"/>
                </a:lnTo>
                <a:lnTo>
                  <a:pt x="246" y="0"/>
                </a:lnTo>
                <a:cubicBezTo>
                  <a:pt x="206" y="0"/>
                  <a:pt x="175" y="32"/>
                  <a:pt x="175" y="71"/>
                </a:cubicBezTo>
                <a:lnTo>
                  <a:pt x="175" y="376"/>
                </a:lnTo>
                <a:lnTo>
                  <a:pt x="93" y="376"/>
                </a:lnTo>
                <a:lnTo>
                  <a:pt x="93" y="376"/>
                </a:lnTo>
                <a:cubicBezTo>
                  <a:pt x="35" y="376"/>
                  <a:pt x="0" y="415"/>
                  <a:pt x="28" y="4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97">
            <a:extLst>
              <a:ext uri="{FF2B5EF4-FFF2-40B4-BE49-F238E27FC236}">
                <a16:creationId xmlns:a16="http://schemas.microsoft.com/office/drawing/2014/main" id="{04A0643A-C34C-6A40-B496-37053472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6671238"/>
            <a:ext cx="1867636" cy="5163463"/>
          </a:xfrm>
          <a:custGeom>
            <a:avLst/>
            <a:gdLst>
              <a:gd name="T0" fmla="*/ 1500 w 1501"/>
              <a:gd name="T1" fmla="*/ 4145 h 4146"/>
              <a:gd name="T2" fmla="*/ 0 w 1501"/>
              <a:gd name="T3" fmla="*/ 4145 h 4146"/>
              <a:gd name="T4" fmla="*/ 0 w 1501"/>
              <a:gd name="T5" fmla="*/ 0 h 4146"/>
              <a:gd name="T6" fmla="*/ 1500 w 1501"/>
              <a:gd name="T7" fmla="*/ 0 h 4146"/>
              <a:gd name="T8" fmla="*/ 1500 w 1501"/>
              <a:gd name="T9" fmla="*/ 4145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4146">
                <a:moveTo>
                  <a:pt x="1500" y="4145"/>
                </a:moveTo>
                <a:lnTo>
                  <a:pt x="0" y="4145"/>
                </a:lnTo>
                <a:lnTo>
                  <a:pt x="0" y="0"/>
                </a:lnTo>
                <a:lnTo>
                  <a:pt x="1500" y="0"/>
                </a:lnTo>
                <a:lnTo>
                  <a:pt x="1500" y="41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98">
            <a:extLst>
              <a:ext uri="{FF2B5EF4-FFF2-40B4-BE49-F238E27FC236}">
                <a16:creationId xmlns:a16="http://schemas.microsoft.com/office/drawing/2014/main" id="{0AB70198-086A-3F4E-9A0E-EAA8105B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83" y="6209821"/>
            <a:ext cx="1867636" cy="5624880"/>
          </a:xfrm>
          <a:custGeom>
            <a:avLst/>
            <a:gdLst>
              <a:gd name="T0" fmla="*/ 1499 w 1500"/>
              <a:gd name="T1" fmla="*/ 4516 h 4517"/>
              <a:gd name="T2" fmla="*/ 0 w 1500"/>
              <a:gd name="T3" fmla="*/ 4516 h 4517"/>
              <a:gd name="T4" fmla="*/ 0 w 1500"/>
              <a:gd name="T5" fmla="*/ 0 h 4517"/>
              <a:gd name="T6" fmla="*/ 1499 w 1500"/>
              <a:gd name="T7" fmla="*/ 0 h 4517"/>
              <a:gd name="T8" fmla="*/ 1499 w 1500"/>
              <a:gd name="T9" fmla="*/ 4516 h 4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517">
                <a:moveTo>
                  <a:pt x="1499" y="4516"/>
                </a:moveTo>
                <a:lnTo>
                  <a:pt x="0" y="4516"/>
                </a:lnTo>
                <a:lnTo>
                  <a:pt x="0" y="0"/>
                </a:lnTo>
                <a:lnTo>
                  <a:pt x="1499" y="0"/>
                </a:lnTo>
                <a:lnTo>
                  <a:pt x="1499" y="45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99">
            <a:extLst>
              <a:ext uri="{FF2B5EF4-FFF2-40B4-BE49-F238E27FC236}">
                <a16:creationId xmlns:a16="http://schemas.microsoft.com/office/drawing/2014/main" id="{37A73577-3D7F-4943-B0A2-B9B11497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120" y="8000557"/>
            <a:ext cx="1867636" cy="3834146"/>
          </a:xfrm>
          <a:custGeom>
            <a:avLst/>
            <a:gdLst>
              <a:gd name="T0" fmla="*/ 1499 w 1500"/>
              <a:gd name="T1" fmla="*/ 3079 h 3080"/>
              <a:gd name="T2" fmla="*/ 0 w 1500"/>
              <a:gd name="T3" fmla="*/ 3079 h 3080"/>
              <a:gd name="T4" fmla="*/ 0 w 1500"/>
              <a:gd name="T5" fmla="*/ 0 h 3080"/>
              <a:gd name="T6" fmla="*/ 1499 w 1500"/>
              <a:gd name="T7" fmla="*/ 0 h 3080"/>
              <a:gd name="T8" fmla="*/ 1499 w 1500"/>
              <a:gd name="T9" fmla="*/ 3079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3080">
                <a:moveTo>
                  <a:pt x="1499" y="3079"/>
                </a:moveTo>
                <a:lnTo>
                  <a:pt x="0" y="3079"/>
                </a:lnTo>
                <a:lnTo>
                  <a:pt x="0" y="0"/>
                </a:lnTo>
                <a:lnTo>
                  <a:pt x="1499" y="0"/>
                </a:lnTo>
                <a:lnTo>
                  <a:pt x="1499" y="30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00">
            <a:extLst>
              <a:ext uri="{FF2B5EF4-FFF2-40B4-BE49-F238E27FC236}">
                <a16:creationId xmlns:a16="http://schemas.microsoft.com/office/drawing/2014/main" id="{AE12B101-4B72-C546-AAC5-544CCD9F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56" y="6209821"/>
            <a:ext cx="1867636" cy="5624880"/>
          </a:xfrm>
          <a:custGeom>
            <a:avLst/>
            <a:gdLst>
              <a:gd name="T0" fmla="*/ 1500 w 1501"/>
              <a:gd name="T1" fmla="*/ 4516 h 4517"/>
              <a:gd name="T2" fmla="*/ 0 w 1501"/>
              <a:gd name="T3" fmla="*/ 4516 h 4517"/>
              <a:gd name="T4" fmla="*/ 0 w 1501"/>
              <a:gd name="T5" fmla="*/ 0 h 4517"/>
              <a:gd name="T6" fmla="*/ 1500 w 1501"/>
              <a:gd name="T7" fmla="*/ 0 h 4517"/>
              <a:gd name="T8" fmla="*/ 1500 w 1501"/>
              <a:gd name="T9" fmla="*/ 4516 h 4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4517">
                <a:moveTo>
                  <a:pt x="1500" y="4516"/>
                </a:moveTo>
                <a:lnTo>
                  <a:pt x="0" y="4516"/>
                </a:lnTo>
                <a:lnTo>
                  <a:pt x="0" y="0"/>
                </a:lnTo>
                <a:lnTo>
                  <a:pt x="1500" y="0"/>
                </a:lnTo>
                <a:lnTo>
                  <a:pt x="1500" y="45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01">
            <a:extLst>
              <a:ext uri="{FF2B5EF4-FFF2-40B4-BE49-F238E27FC236}">
                <a16:creationId xmlns:a16="http://schemas.microsoft.com/office/drawing/2014/main" id="{F37F2E82-B9B2-9A4B-9120-980DC288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390" y="8945361"/>
            <a:ext cx="1867636" cy="2894836"/>
          </a:xfrm>
          <a:custGeom>
            <a:avLst/>
            <a:gdLst>
              <a:gd name="T0" fmla="*/ 1499 w 1500"/>
              <a:gd name="T1" fmla="*/ 2321 h 2322"/>
              <a:gd name="T2" fmla="*/ 0 w 1500"/>
              <a:gd name="T3" fmla="*/ 2321 h 2322"/>
              <a:gd name="T4" fmla="*/ 0 w 1500"/>
              <a:gd name="T5" fmla="*/ 0 h 2322"/>
              <a:gd name="T6" fmla="*/ 1499 w 1500"/>
              <a:gd name="T7" fmla="*/ 0 h 2322"/>
              <a:gd name="T8" fmla="*/ 1499 w 1500"/>
              <a:gd name="T9" fmla="*/ 232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2322">
                <a:moveTo>
                  <a:pt x="1499" y="2321"/>
                </a:moveTo>
                <a:lnTo>
                  <a:pt x="0" y="2321"/>
                </a:lnTo>
                <a:lnTo>
                  <a:pt x="0" y="0"/>
                </a:lnTo>
                <a:lnTo>
                  <a:pt x="1499" y="0"/>
                </a:lnTo>
                <a:lnTo>
                  <a:pt x="1499" y="23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02">
            <a:extLst>
              <a:ext uri="{FF2B5EF4-FFF2-40B4-BE49-F238E27FC236}">
                <a16:creationId xmlns:a16="http://schemas.microsoft.com/office/drawing/2014/main" id="{D0B68543-6E70-DB4E-9657-DE98E407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026" y="8000557"/>
            <a:ext cx="1867636" cy="3834146"/>
          </a:xfrm>
          <a:custGeom>
            <a:avLst/>
            <a:gdLst>
              <a:gd name="T0" fmla="*/ 1499 w 1500"/>
              <a:gd name="T1" fmla="*/ 3079 h 3080"/>
              <a:gd name="T2" fmla="*/ 0 w 1500"/>
              <a:gd name="T3" fmla="*/ 3079 h 3080"/>
              <a:gd name="T4" fmla="*/ 0 w 1500"/>
              <a:gd name="T5" fmla="*/ 0 h 3080"/>
              <a:gd name="T6" fmla="*/ 1499 w 1500"/>
              <a:gd name="T7" fmla="*/ 0 h 3080"/>
              <a:gd name="T8" fmla="*/ 1499 w 1500"/>
              <a:gd name="T9" fmla="*/ 3079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3080">
                <a:moveTo>
                  <a:pt x="1499" y="3079"/>
                </a:moveTo>
                <a:lnTo>
                  <a:pt x="0" y="3079"/>
                </a:lnTo>
                <a:lnTo>
                  <a:pt x="0" y="0"/>
                </a:lnTo>
                <a:lnTo>
                  <a:pt x="1499" y="0"/>
                </a:lnTo>
                <a:lnTo>
                  <a:pt x="1499" y="307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03">
            <a:extLst>
              <a:ext uri="{FF2B5EF4-FFF2-40B4-BE49-F238E27FC236}">
                <a16:creationId xmlns:a16="http://schemas.microsoft.com/office/drawing/2014/main" id="{AFE53E6D-E06C-3A4C-9A7B-AB81F194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84" y="4896986"/>
            <a:ext cx="1450165" cy="1450164"/>
          </a:xfrm>
          <a:custGeom>
            <a:avLst/>
            <a:gdLst>
              <a:gd name="T0" fmla="*/ 1164 w 1165"/>
              <a:gd name="T1" fmla="*/ 582 h 1165"/>
              <a:gd name="T2" fmla="*/ 1164 w 1165"/>
              <a:gd name="T3" fmla="*/ 582 h 1165"/>
              <a:gd name="T4" fmla="*/ 582 w 1165"/>
              <a:gd name="T5" fmla="*/ 1164 h 1165"/>
              <a:gd name="T6" fmla="*/ 582 w 1165"/>
              <a:gd name="T7" fmla="*/ 1164 h 1165"/>
              <a:gd name="T8" fmla="*/ 0 w 1165"/>
              <a:gd name="T9" fmla="*/ 582 h 1165"/>
              <a:gd name="T10" fmla="*/ 0 w 1165"/>
              <a:gd name="T11" fmla="*/ 582 h 1165"/>
              <a:gd name="T12" fmla="*/ 582 w 1165"/>
              <a:gd name="T13" fmla="*/ 0 h 1165"/>
              <a:gd name="T14" fmla="*/ 582 w 1165"/>
              <a:gd name="T15" fmla="*/ 0 h 1165"/>
              <a:gd name="T16" fmla="*/ 1164 w 1165"/>
              <a:gd name="T17" fmla="*/ 58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5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4"/>
                  <a:pt x="582" y="1164"/>
                </a:cubicBezTo>
                <a:lnTo>
                  <a:pt x="582" y="1164"/>
                </a:lnTo>
                <a:cubicBezTo>
                  <a:pt x="261" y="1164"/>
                  <a:pt x="0" y="903"/>
                  <a:pt x="0" y="582"/>
                </a:cubicBezTo>
                <a:lnTo>
                  <a:pt x="0" y="582"/>
                </a:lnTo>
                <a:cubicBezTo>
                  <a:pt x="0" y="261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04">
            <a:extLst>
              <a:ext uri="{FF2B5EF4-FFF2-40B4-BE49-F238E27FC236}">
                <a16:creationId xmlns:a16="http://schemas.microsoft.com/office/drawing/2014/main" id="{17AF2F8B-CD9C-7F49-9448-EB9359B9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218" y="4413597"/>
            <a:ext cx="1450165" cy="1450164"/>
          </a:xfrm>
          <a:custGeom>
            <a:avLst/>
            <a:gdLst>
              <a:gd name="T0" fmla="*/ 1163 w 1164"/>
              <a:gd name="T1" fmla="*/ 582 h 1164"/>
              <a:gd name="T2" fmla="*/ 1163 w 1164"/>
              <a:gd name="T3" fmla="*/ 582 h 1164"/>
              <a:gd name="T4" fmla="*/ 582 w 1164"/>
              <a:gd name="T5" fmla="*/ 1163 h 1164"/>
              <a:gd name="T6" fmla="*/ 582 w 1164"/>
              <a:gd name="T7" fmla="*/ 1163 h 1164"/>
              <a:gd name="T8" fmla="*/ 0 w 1164"/>
              <a:gd name="T9" fmla="*/ 582 h 1164"/>
              <a:gd name="T10" fmla="*/ 0 w 1164"/>
              <a:gd name="T11" fmla="*/ 582 h 1164"/>
              <a:gd name="T12" fmla="*/ 582 w 1164"/>
              <a:gd name="T13" fmla="*/ 0 h 1164"/>
              <a:gd name="T14" fmla="*/ 582 w 1164"/>
              <a:gd name="T15" fmla="*/ 0 h 1164"/>
              <a:gd name="T16" fmla="*/ 1163 w 1164"/>
              <a:gd name="T17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4">
                <a:moveTo>
                  <a:pt x="1163" y="582"/>
                </a:moveTo>
                <a:lnTo>
                  <a:pt x="1163" y="582"/>
                </a:lnTo>
                <a:cubicBezTo>
                  <a:pt x="1163" y="903"/>
                  <a:pt x="903" y="1163"/>
                  <a:pt x="582" y="1163"/>
                </a:cubicBezTo>
                <a:lnTo>
                  <a:pt x="582" y="1163"/>
                </a:lnTo>
                <a:cubicBezTo>
                  <a:pt x="261" y="1163"/>
                  <a:pt x="0" y="903"/>
                  <a:pt x="0" y="582"/>
                </a:cubicBezTo>
                <a:lnTo>
                  <a:pt x="0" y="582"/>
                </a:lnTo>
                <a:cubicBezTo>
                  <a:pt x="0" y="260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3" y="260"/>
                  <a:pt x="1163" y="5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505">
            <a:extLst>
              <a:ext uri="{FF2B5EF4-FFF2-40B4-BE49-F238E27FC236}">
                <a16:creationId xmlns:a16="http://schemas.microsoft.com/office/drawing/2014/main" id="{D19A93C9-566C-5149-A1E3-34AADDC3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54" y="6039540"/>
            <a:ext cx="1450165" cy="1450164"/>
          </a:xfrm>
          <a:custGeom>
            <a:avLst/>
            <a:gdLst>
              <a:gd name="T0" fmla="*/ 1163 w 1164"/>
              <a:gd name="T1" fmla="*/ 581 h 1163"/>
              <a:gd name="T2" fmla="*/ 1163 w 1164"/>
              <a:gd name="T3" fmla="*/ 581 h 1163"/>
              <a:gd name="T4" fmla="*/ 582 w 1164"/>
              <a:gd name="T5" fmla="*/ 1162 h 1163"/>
              <a:gd name="T6" fmla="*/ 582 w 1164"/>
              <a:gd name="T7" fmla="*/ 1162 h 1163"/>
              <a:gd name="T8" fmla="*/ 0 w 1164"/>
              <a:gd name="T9" fmla="*/ 581 h 1163"/>
              <a:gd name="T10" fmla="*/ 0 w 1164"/>
              <a:gd name="T11" fmla="*/ 581 h 1163"/>
              <a:gd name="T12" fmla="*/ 582 w 1164"/>
              <a:gd name="T13" fmla="*/ 0 h 1163"/>
              <a:gd name="T14" fmla="*/ 582 w 1164"/>
              <a:gd name="T15" fmla="*/ 0 h 1163"/>
              <a:gd name="T16" fmla="*/ 1163 w 1164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3">
                <a:moveTo>
                  <a:pt x="1163" y="581"/>
                </a:moveTo>
                <a:lnTo>
                  <a:pt x="1163" y="581"/>
                </a:lnTo>
                <a:cubicBezTo>
                  <a:pt x="1163" y="901"/>
                  <a:pt x="903" y="1162"/>
                  <a:pt x="582" y="1162"/>
                </a:cubicBezTo>
                <a:lnTo>
                  <a:pt x="582" y="1162"/>
                </a:lnTo>
                <a:cubicBezTo>
                  <a:pt x="261" y="1162"/>
                  <a:pt x="0" y="901"/>
                  <a:pt x="0" y="581"/>
                </a:cubicBezTo>
                <a:lnTo>
                  <a:pt x="0" y="581"/>
                </a:lnTo>
                <a:cubicBezTo>
                  <a:pt x="0" y="260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3" y="260"/>
                  <a:pt x="1163" y="5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06">
            <a:extLst>
              <a:ext uri="{FF2B5EF4-FFF2-40B4-BE49-F238E27FC236}">
                <a16:creationId xmlns:a16="http://schemas.microsoft.com/office/drawing/2014/main" id="{B02A5886-4624-274B-94D7-5E26B9A58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491" y="4413597"/>
            <a:ext cx="1450165" cy="1450164"/>
          </a:xfrm>
          <a:custGeom>
            <a:avLst/>
            <a:gdLst>
              <a:gd name="T0" fmla="*/ 1163 w 1164"/>
              <a:gd name="T1" fmla="*/ 582 h 1164"/>
              <a:gd name="T2" fmla="*/ 1163 w 1164"/>
              <a:gd name="T3" fmla="*/ 582 h 1164"/>
              <a:gd name="T4" fmla="*/ 581 w 1164"/>
              <a:gd name="T5" fmla="*/ 1163 h 1164"/>
              <a:gd name="T6" fmla="*/ 581 w 1164"/>
              <a:gd name="T7" fmla="*/ 1163 h 1164"/>
              <a:gd name="T8" fmla="*/ 0 w 1164"/>
              <a:gd name="T9" fmla="*/ 582 h 1164"/>
              <a:gd name="T10" fmla="*/ 0 w 1164"/>
              <a:gd name="T11" fmla="*/ 582 h 1164"/>
              <a:gd name="T12" fmla="*/ 581 w 1164"/>
              <a:gd name="T13" fmla="*/ 0 h 1164"/>
              <a:gd name="T14" fmla="*/ 581 w 1164"/>
              <a:gd name="T15" fmla="*/ 0 h 1164"/>
              <a:gd name="T16" fmla="*/ 1163 w 1164"/>
              <a:gd name="T17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4">
                <a:moveTo>
                  <a:pt x="1163" y="582"/>
                </a:moveTo>
                <a:lnTo>
                  <a:pt x="1163" y="582"/>
                </a:lnTo>
                <a:cubicBezTo>
                  <a:pt x="1163" y="903"/>
                  <a:pt x="902" y="1163"/>
                  <a:pt x="581" y="1163"/>
                </a:cubicBezTo>
                <a:lnTo>
                  <a:pt x="581" y="1163"/>
                </a:lnTo>
                <a:cubicBezTo>
                  <a:pt x="260" y="1163"/>
                  <a:pt x="0" y="903"/>
                  <a:pt x="0" y="582"/>
                </a:cubicBezTo>
                <a:lnTo>
                  <a:pt x="0" y="582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3" y="260"/>
                  <a:pt x="1163" y="5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07">
            <a:extLst>
              <a:ext uri="{FF2B5EF4-FFF2-40B4-BE49-F238E27FC236}">
                <a16:creationId xmlns:a16="http://schemas.microsoft.com/office/drawing/2014/main" id="{5105C225-2241-504B-B9DD-D418C917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127" y="7176597"/>
            <a:ext cx="1450165" cy="1450164"/>
          </a:xfrm>
          <a:custGeom>
            <a:avLst/>
            <a:gdLst>
              <a:gd name="T0" fmla="*/ 1163 w 1164"/>
              <a:gd name="T1" fmla="*/ 581 h 1164"/>
              <a:gd name="T2" fmla="*/ 1163 w 1164"/>
              <a:gd name="T3" fmla="*/ 581 h 1164"/>
              <a:gd name="T4" fmla="*/ 582 w 1164"/>
              <a:gd name="T5" fmla="*/ 1163 h 1164"/>
              <a:gd name="T6" fmla="*/ 582 w 1164"/>
              <a:gd name="T7" fmla="*/ 1163 h 1164"/>
              <a:gd name="T8" fmla="*/ 0 w 1164"/>
              <a:gd name="T9" fmla="*/ 581 h 1164"/>
              <a:gd name="T10" fmla="*/ 0 w 1164"/>
              <a:gd name="T11" fmla="*/ 581 h 1164"/>
              <a:gd name="T12" fmla="*/ 582 w 1164"/>
              <a:gd name="T13" fmla="*/ 0 h 1164"/>
              <a:gd name="T14" fmla="*/ 582 w 1164"/>
              <a:gd name="T15" fmla="*/ 0 h 1164"/>
              <a:gd name="T16" fmla="*/ 1163 w 1164"/>
              <a:gd name="T17" fmla="*/ 58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4">
                <a:moveTo>
                  <a:pt x="1163" y="581"/>
                </a:moveTo>
                <a:lnTo>
                  <a:pt x="1163" y="581"/>
                </a:lnTo>
                <a:cubicBezTo>
                  <a:pt x="1163" y="902"/>
                  <a:pt x="903" y="1163"/>
                  <a:pt x="582" y="1163"/>
                </a:cubicBezTo>
                <a:lnTo>
                  <a:pt x="582" y="1163"/>
                </a:lnTo>
                <a:cubicBezTo>
                  <a:pt x="260" y="1163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2" y="0"/>
                </a:cubicBezTo>
                <a:lnTo>
                  <a:pt x="582" y="0"/>
                </a:lnTo>
                <a:cubicBezTo>
                  <a:pt x="903" y="0"/>
                  <a:pt x="1163" y="260"/>
                  <a:pt x="1163" y="5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08">
            <a:extLst>
              <a:ext uri="{FF2B5EF4-FFF2-40B4-BE49-F238E27FC236}">
                <a16:creationId xmlns:a16="http://schemas.microsoft.com/office/drawing/2014/main" id="{8B724751-BFC5-DC4C-B257-16EB2584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763" y="6039540"/>
            <a:ext cx="1450165" cy="1450164"/>
          </a:xfrm>
          <a:custGeom>
            <a:avLst/>
            <a:gdLst>
              <a:gd name="T0" fmla="*/ 1162 w 1163"/>
              <a:gd name="T1" fmla="*/ 581 h 1163"/>
              <a:gd name="T2" fmla="*/ 1162 w 1163"/>
              <a:gd name="T3" fmla="*/ 581 h 1163"/>
              <a:gd name="T4" fmla="*/ 582 w 1163"/>
              <a:gd name="T5" fmla="*/ 1162 h 1163"/>
              <a:gd name="T6" fmla="*/ 582 w 1163"/>
              <a:gd name="T7" fmla="*/ 1162 h 1163"/>
              <a:gd name="T8" fmla="*/ 0 w 1163"/>
              <a:gd name="T9" fmla="*/ 581 h 1163"/>
              <a:gd name="T10" fmla="*/ 0 w 1163"/>
              <a:gd name="T11" fmla="*/ 581 h 1163"/>
              <a:gd name="T12" fmla="*/ 582 w 1163"/>
              <a:gd name="T13" fmla="*/ 0 h 1163"/>
              <a:gd name="T14" fmla="*/ 582 w 1163"/>
              <a:gd name="T15" fmla="*/ 0 h 1163"/>
              <a:gd name="T16" fmla="*/ 1162 w 1163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3">
                <a:moveTo>
                  <a:pt x="1162" y="581"/>
                </a:moveTo>
                <a:lnTo>
                  <a:pt x="1162" y="581"/>
                </a:lnTo>
                <a:cubicBezTo>
                  <a:pt x="1162" y="901"/>
                  <a:pt x="903" y="1162"/>
                  <a:pt x="582" y="1162"/>
                </a:cubicBezTo>
                <a:lnTo>
                  <a:pt x="582" y="1162"/>
                </a:lnTo>
                <a:cubicBezTo>
                  <a:pt x="260" y="1162"/>
                  <a:pt x="0" y="901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2" y="0"/>
                </a:cubicBezTo>
                <a:lnTo>
                  <a:pt x="582" y="0"/>
                </a:lnTo>
                <a:cubicBezTo>
                  <a:pt x="903" y="0"/>
                  <a:pt x="1162" y="260"/>
                  <a:pt x="1162" y="58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82A8C62-4677-644B-A89B-C9C742E9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243" y="7495195"/>
            <a:ext cx="958672" cy="817217"/>
          </a:xfrm>
          <a:custGeom>
            <a:avLst/>
            <a:gdLst>
              <a:gd name="connsiteX0" fmla="*/ 473268 w 958672"/>
              <a:gd name="connsiteY0" fmla="*/ 339570 h 817217"/>
              <a:gd name="connsiteX1" fmla="*/ 223320 w 958672"/>
              <a:gd name="connsiteY1" fmla="*/ 349879 h 817217"/>
              <a:gd name="connsiteX2" fmla="*/ 223320 w 958672"/>
              <a:gd name="connsiteY2" fmla="*/ 509823 h 817217"/>
              <a:gd name="connsiteX3" fmla="*/ 250728 w 958672"/>
              <a:gd name="connsiteY3" fmla="*/ 537314 h 817217"/>
              <a:gd name="connsiteX4" fmla="*/ 707954 w 958672"/>
              <a:gd name="connsiteY4" fmla="*/ 537314 h 817217"/>
              <a:gd name="connsiteX5" fmla="*/ 735362 w 958672"/>
              <a:gd name="connsiteY5" fmla="*/ 509823 h 817217"/>
              <a:gd name="connsiteX6" fmla="*/ 735362 w 958672"/>
              <a:gd name="connsiteY6" fmla="*/ 349879 h 817217"/>
              <a:gd name="connsiteX7" fmla="*/ 473268 w 958672"/>
              <a:gd name="connsiteY7" fmla="*/ 339570 h 817217"/>
              <a:gd name="connsiteX8" fmla="*/ 854093 w 958672"/>
              <a:gd name="connsiteY8" fmla="*/ 269161 h 817217"/>
              <a:gd name="connsiteX9" fmla="*/ 923614 w 958672"/>
              <a:gd name="connsiteY9" fmla="*/ 337612 h 817217"/>
              <a:gd name="connsiteX10" fmla="*/ 912027 w 958672"/>
              <a:gd name="connsiteY10" fmla="*/ 350289 h 817217"/>
              <a:gd name="connsiteX11" fmla="*/ 899153 w 958672"/>
              <a:gd name="connsiteY11" fmla="*/ 337612 h 817217"/>
              <a:gd name="connsiteX12" fmla="*/ 854093 w 958672"/>
              <a:gd name="connsiteY12" fmla="*/ 293246 h 817217"/>
              <a:gd name="connsiteX13" fmla="*/ 842506 w 958672"/>
              <a:gd name="connsiteY13" fmla="*/ 281837 h 817217"/>
              <a:gd name="connsiteX14" fmla="*/ 854093 w 958672"/>
              <a:gd name="connsiteY14" fmla="*/ 269161 h 817217"/>
              <a:gd name="connsiteX15" fmla="*/ 115536 w 958672"/>
              <a:gd name="connsiteY15" fmla="*/ 269161 h 817217"/>
              <a:gd name="connsiteX16" fmla="*/ 127124 w 958672"/>
              <a:gd name="connsiteY16" fmla="*/ 281837 h 817217"/>
              <a:gd name="connsiteX17" fmla="*/ 115536 w 958672"/>
              <a:gd name="connsiteY17" fmla="*/ 293246 h 817217"/>
              <a:gd name="connsiteX18" fmla="*/ 70476 w 958672"/>
              <a:gd name="connsiteY18" fmla="*/ 337612 h 817217"/>
              <a:gd name="connsiteX19" fmla="*/ 57601 w 958672"/>
              <a:gd name="connsiteY19" fmla="*/ 350289 h 817217"/>
              <a:gd name="connsiteX20" fmla="*/ 46014 w 958672"/>
              <a:gd name="connsiteY20" fmla="*/ 337612 h 817217"/>
              <a:gd name="connsiteX21" fmla="*/ 115536 w 958672"/>
              <a:gd name="connsiteY21" fmla="*/ 269161 h 817217"/>
              <a:gd name="connsiteX22" fmla="*/ 107456 w 958672"/>
              <a:gd name="connsiteY22" fmla="*/ 251163 h 817217"/>
              <a:gd name="connsiteX23" fmla="*/ 23985 w 958672"/>
              <a:gd name="connsiteY23" fmla="*/ 331135 h 817217"/>
              <a:gd name="connsiteX24" fmla="*/ 82539 w 958672"/>
              <a:gd name="connsiteY24" fmla="*/ 422354 h 817217"/>
              <a:gd name="connsiteX25" fmla="*/ 107456 w 958672"/>
              <a:gd name="connsiteY25" fmla="*/ 456092 h 817217"/>
              <a:gd name="connsiteX26" fmla="*/ 107456 w 958672"/>
              <a:gd name="connsiteY26" fmla="*/ 755988 h 817217"/>
              <a:gd name="connsiteX27" fmla="*/ 143586 w 958672"/>
              <a:gd name="connsiteY27" fmla="*/ 793475 h 817217"/>
              <a:gd name="connsiteX28" fmla="*/ 162273 w 958672"/>
              <a:gd name="connsiteY28" fmla="*/ 793475 h 817217"/>
              <a:gd name="connsiteX29" fmla="*/ 197157 w 958672"/>
              <a:gd name="connsiteY29" fmla="*/ 758487 h 817217"/>
              <a:gd name="connsiteX30" fmla="*/ 242008 w 958672"/>
              <a:gd name="connsiteY30" fmla="*/ 723499 h 817217"/>
              <a:gd name="connsiteX31" fmla="*/ 715429 w 958672"/>
              <a:gd name="connsiteY31" fmla="*/ 723499 h 817217"/>
              <a:gd name="connsiteX32" fmla="*/ 760279 w 958672"/>
              <a:gd name="connsiteY32" fmla="*/ 760986 h 817217"/>
              <a:gd name="connsiteX33" fmla="*/ 795163 w 958672"/>
              <a:gd name="connsiteY33" fmla="*/ 793475 h 817217"/>
              <a:gd name="connsiteX34" fmla="*/ 813851 w 958672"/>
              <a:gd name="connsiteY34" fmla="*/ 793475 h 817217"/>
              <a:gd name="connsiteX35" fmla="*/ 851226 w 958672"/>
              <a:gd name="connsiteY35" fmla="*/ 755988 h 817217"/>
              <a:gd name="connsiteX36" fmla="*/ 851226 w 958672"/>
              <a:gd name="connsiteY36" fmla="*/ 456092 h 817217"/>
              <a:gd name="connsiteX37" fmla="*/ 876143 w 958672"/>
              <a:gd name="connsiteY37" fmla="*/ 422354 h 817217"/>
              <a:gd name="connsiteX38" fmla="*/ 934698 w 958672"/>
              <a:gd name="connsiteY38" fmla="*/ 331135 h 817217"/>
              <a:gd name="connsiteX39" fmla="*/ 851226 w 958672"/>
              <a:gd name="connsiteY39" fmla="*/ 251163 h 817217"/>
              <a:gd name="connsiteX40" fmla="*/ 786442 w 958672"/>
              <a:gd name="connsiteY40" fmla="*/ 274905 h 817217"/>
              <a:gd name="connsiteX41" fmla="*/ 757788 w 958672"/>
              <a:gd name="connsiteY41" fmla="*/ 338633 h 817217"/>
              <a:gd name="connsiteX42" fmla="*/ 757788 w 958672"/>
              <a:gd name="connsiteY42" fmla="*/ 509823 h 817217"/>
              <a:gd name="connsiteX43" fmla="*/ 707954 w 958672"/>
              <a:gd name="connsiteY43" fmla="*/ 561056 h 817217"/>
              <a:gd name="connsiteX44" fmla="*/ 250728 w 958672"/>
              <a:gd name="connsiteY44" fmla="*/ 561056 h 817217"/>
              <a:gd name="connsiteX45" fmla="*/ 199649 w 958672"/>
              <a:gd name="connsiteY45" fmla="*/ 509823 h 817217"/>
              <a:gd name="connsiteX46" fmla="*/ 199649 w 958672"/>
              <a:gd name="connsiteY46" fmla="*/ 338633 h 817217"/>
              <a:gd name="connsiteX47" fmla="*/ 172240 w 958672"/>
              <a:gd name="connsiteY47" fmla="*/ 274905 h 817217"/>
              <a:gd name="connsiteX48" fmla="*/ 107456 w 958672"/>
              <a:gd name="connsiteY48" fmla="*/ 251163 h 817217"/>
              <a:gd name="connsiteX49" fmla="*/ 243253 w 958672"/>
              <a:gd name="connsiteY49" fmla="*/ 23742 h 817217"/>
              <a:gd name="connsiteX50" fmla="*/ 183453 w 958672"/>
              <a:gd name="connsiteY50" fmla="*/ 49982 h 817217"/>
              <a:gd name="connsiteX51" fmla="*/ 162273 w 958672"/>
              <a:gd name="connsiteY51" fmla="*/ 112461 h 817217"/>
              <a:gd name="connsiteX52" fmla="*/ 172240 w 958672"/>
              <a:gd name="connsiteY52" fmla="*/ 243665 h 817217"/>
              <a:gd name="connsiteX53" fmla="*/ 189682 w 958672"/>
              <a:gd name="connsiteY53" fmla="*/ 257410 h 817217"/>
              <a:gd name="connsiteX54" fmla="*/ 222074 w 958672"/>
              <a:gd name="connsiteY54" fmla="*/ 326137 h 817217"/>
              <a:gd name="connsiteX55" fmla="*/ 735362 w 958672"/>
              <a:gd name="connsiteY55" fmla="*/ 326137 h 817217"/>
              <a:gd name="connsiteX56" fmla="*/ 770246 w 958672"/>
              <a:gd name="connsiteY56" fmla="*/ 257410 h 817217"/>
              <a:gd name="connsiteX57" fmla="*/ 786442 w 958672"/>
              <a:gd name="connsiteY57" fmla="*/ 243665 h 817217"/>
              <a:gd name="connsiteX58" fmla="*/ 797655 w 958672"/>
              <a:gd name="connsiteY58" fmla="*/ 112461 h 817217"/>
              <a:gd name="connsiteX59" fmla="*/ 775229 w 958672"/>
              <a:gd name="connsiteY59" fmla="*/ 49982 h 817217"/>
              <a:gd name="connsiteX60" fmla="*/ 715429 w 958672"/>
              <a:gd name="connsiteY60" fmla="*/ 23742 h 817217"/>
              <a:gd name="connsiteX61" fmla="*/ 243253 w 958672"/>
              <a:gd name="connsiteY61" fmla="*/ 0 h 817217"/>
              <a:gd name="connsiteX62" fmla="*/ 715429 w 958672"/>
              <a:gd name="connsiteY62" fmla="*/ 0 h 817217"/>
              <a:gd name="connsiteX63" fmla="*/ 792671 w 958672"/>
              <a:gd name="connsiteY63" fmla="*/ 34988 h 817217"/>
              <a:gd name="connsiteX64" fmla="*/ 821326 w 958672"/>
              <a:gd name="connsiteY64" fmla="*/ 114960 h 817217"/>
              <a:gd name="connsiteX65" fmla="*/ 811359 w 958672"/>
              <a:gd name="connsiteY65" fmla="*/ 232419 h 817217"/>
              <a:gd name="connsiteX66" fmla="*/ 852472 w 958672"/>
              <a:gd name="connsiteY66" fmla="*/ 227421 h 817217"/>
              <a:gd name="connsiteX67" fmla="*/ 958369 w 958672"/>
              <a:gd name="connsiteY67" fmla="*/ 329886 h 817217"/>
              <a:gd name="connsiteX68" fmla="*/ 883618 w 958672"/>
              <a:gd name="connsiteY68" fmla="*/ 444846 h 817217"/>
              <a:gd name="connsiteX69" fmla="*/ 874897 w 958672"/>
              <a:gd name="connsiteY69" fmla="*/ 456092 h 817217"/>
              <a:gd name="connsiteX70" fmla="*/ 874897 w 958672"/>
              <a:gd name="connsiteY70" fmla="*/ 755988 h 817217"/>
              <a:gd name="connsiteX71" fmla="*/ 813851 w 958672"/>
              <a:gd name="connsiteY71" fmla="*/ 817217 h 817217"/>
              <a:gd name="connsiteX72" fmla="*/ 795163 w 958672"/>
              <a:gd name="connsiteY72" fmla="*/ 817217 h 817217"/>
              <a:gd name="connsiteX73" fmla="*/ 736608 w 958672"/>
              <a:gd name="connsiteY73" fmla="*/ 765984 h 817217"/>
              <a:gd name="connsiteX74" fmla="*/ 715429 w 958672"/>
              <a:gd name="connsiteY74" fmla="*/ 747241 h 817217"/>
              <a:gd name="connsiteX75" fmla="*/ 242008 w 958672"/>
              <a:gd name="connsiteY75" fmla="*/ 747241 h 817217"/>
              <a:gd name="connsiteX76" fmla="*/ 219582 w 958672"/>
              <a:gd name="connsiteY76" fmla="*/ 764735 h 817217"/>
              <a:gd name="connsiteX77" fmla="*/ 162273 w 958672"/>
              <a:gd name="connsiteY77" fmla="*/ 817217 h 817217"/>
              <a:gd name="connsiteX78" fmla="*/ 143586 w 958672"/>
              <a:gd name="connsiteY78" fmla="*/ 817217 h 817217"/>
              <a:gd name="connsiteX79" fmla="*/ 83785 w 958672"/>
              <a:gd name="connsiteY79" fmla="*/ 755988 h 817217"/>
              <a:gd name="connsiteX80" fmla="*/ 83785 w 958672"/>
              <a:gd name="connsiteY80" fmla="*/ 456092 h 817217"/>
              <a:gd name="connsiteX81" fmla="*/ 75064 w 958672"/>
              <a:gd name="connsiteY81" fmla="*/ 444846 h 817217"/>
              <a:gd name="connsiteX82" fmla="*/ 314 w 958672"/>
              <a:gd name="connsiteY82" fmla="*/ 329886 h 817217"/>
              <a:gd name="connsiteX83" fmla="*/ 106210 w 958672"/>
              <a:gd name="connsiteY83" fmla="*/ 227421 h 817217"/>
              <a:gd name="connsiteX84" fmla="*/ 146077 w 958672"/>
              <a:gd name="connsiteY84" fmla="*/ 232419 h 817217"/>
              <a:gd name="connsiteX85" fmla="*/ 138602 w 958672"/>
              <a:gd name="connsiteY85" fmla="*/ 114960 h 817217"/>
              <a:gd name="connsiteX86" fmla="*/ 166011 w 958672"/>
              <a:gd name="connsiteY86" fmla="*/ 34988 h 817217"/>
              <a:gd name="connsiteX87" fmla="*/ 243253 w 958672"/>
              <a:gd name="connsiteY87" fmla="*/ 0 h 81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958672" h="817217">
                <a:moveTo>
                  <a:pt x="473268" y="339570"/>
                </a:moveTo>
                <a:cubicBezTo>
                  <a:pt x="387772" y="339570"/>
                  <a:pt x="304300" y="343006"/>
                  <a:pt x="223320" y="349879"/>
                </a:cubicBezTo>
                <a:lnTo>
                  <a:pt x="223320" y="509823"/>
                </a:lnTo>
                <a:cubicBezTo>
                  <a:pt x="223320" y="524818"/>
                  <a:pt x="235778" y="537314"/>
                  <a:pt x="250728" y="537314"/>
                </a:cubicBezTo>
                <a:lnTo>
                  <a:pt x="707954" y="537314"/>
                </a:lnTo>
                <a:cubicBezTo>
                  <a:pt x="722904" y="537314"/>
                  <a:pt x="735362" y="524818"/>
                  <a:pt x="735362" y="509823"/>
                </a:cubicBezTo>
                <a:lnTo>
                  <a:pt x="735362" y="349879"/>
                </a:lnTo>
                <a:cubicBezTo>
                  <a:pt x="646284" y="343006"/>
                  <a:pt x="558764" y="339570"/>
                  <a:pt x="473268" y="339570"/>
                </a:cubicBezTo>
                <a:close/>
                <a:moveTo>
                  <a:pt x="854093" y="269161"/>
                </a:moveTo>
                <a:cubicBezTo>
                  <a:pt x="892715" y="269161"/>
                  <a:pt x="923614" y="300852"/>
                  <a:pt x="923614" y="337612"/>
                </a:cubicBezTo>
                <a:cubicBezTo>
                  <a:pt x="923614" y="345218"/>
                  <a:pt x="918464" y="350289"/>
                  <a:pt x="912027" y="350289"/>
                </a:cubicBezTo>
                <a:cubicBezTo>
                  <a:pt x="904302" y="350289"/>
                  <a:pt x="899153" y="345218"/>
                  <a:pt x="899153" y="337612"/>
                </a:cubicBezTo>
                <a:cubicBezTo>
                  <a:pt x="899153" y="313528"/>
                  <a:pt x="878554" y="293246"/>
                  <a:pt x="854093" y="293246"/>
                </a:cubicBezTo>
                <a:cubicBezTo>
                  <a:pt x="847656" y="293246"/>
                  <a:pt x="842506" y="288175"/>
                  <a:pt x="842506" y="281837"/>
                </a:cubicBezTo>
                <a:cubicBezTo>
                  <a:pt x="842506" y="275499"/>
                  <a:pt x="847656" y="269161"/>
                  <a:pt x="854093" y="269161"/>
                </a:cubicBezTo>
                <a:close/>
                <a:moveTo>
                  <a:pt x="115536" y="269161"/>
                </a:moveTo>
                <a:cubicBezTo>
                  <a:pt x="121974" y="269161"/>
                  <a:pt x="127124" y="275499"/>
                  <a:pt x="127124" y="281837"/>
                </a:cubicBezTo>
                <a:cubicBezTo>
                  <a:pt x="127124" y="288175"/>
                  <a:pt x="121974" y="293246"/>
                  <a:pt x="115536" y="293246"/>
                </a:cubicBezTo>
                <a:cubicBezTo>
                  <a:pt x="89787" y="293246"/>
                  <a:pt x="70476" y="313528"/>
                  <a:pt x="70476" y="337612"/>
                </a:cubicBezTo>
                <a:cubicBezTo>
                  <a:pt x="70476" y="345218"/>
                  <a:pt x="64038" y="350289"/>
                  <a:pt x="57601" y="350289"/>
                </a:cubicBezTo>
                <a:cubicBezTo>
                  <a:pt x="49876" y="350289"/>
                  <a:pt x="46014" y="345218"/>
                  <a:pt x="46014" y="337612"/>
                </a:cubicBezTo>
                <a:cubicBezTo>
                  <a:pt x="46014" y="300852"/>
                  <a:pt x="76913" y="269161"/>
                  <a:pt x="115536" y="269161"/>
                </a:cubicBezTo>
                <a:close/>
                <a:moveTo>
                  <a:pt x="107456" y="251163"/>
                </a:moveTo>
                <a:cubicBezTo>
                  <a:pt x="63852" y="252412"/>
                  <a:pt x="27722" y="288650"/>
                  <a:pt x="23985" y="331135"/>
                </a:cubicBezTo>
                <a:cubicBezTo>
                  <a:pt x="21493" y="371121"/>
                  <a:pt x="43918" y="408608"/>
                  <a:pt x="82539" y="422354"/>
                </a:cubicBezTo>
                <a:cubicBezTo>
                  <a:pt x="97489" y="427352"/>
                  <a:pt x="107456" y="441097"/>
                  <a:pt x="107456" y="456092"/>
                </a:cubicBezTo>
                <a:lnTo>
                  <a:pt x="107456" y="755988"/>
                </a:lnTo>
                <a:cubicBezTo>
                  <a:pt x="107456" y="775981"/>
                  <a:pt x="123652" y="793475"/>
                  <a:pt x="143586" y="793475"/>
                </a:cubicBezTo>
                <a:lnTo>
                  <a:pt x="162273" y="793475"/>
                </a:lnTo>
                <a:cubicBezTo>
                  <a:pt x="183453" y="793475"/>
                  <a:pt x="193420" y="774731"/>
                  <a:pt x="197157" y="758487"/>
                </a:cubicBezTo>
                <a:cubicBezTo>
                  <a:pt x="202140" y="738494"/>
                  <a:pt x="220828" y="723499"/>
                  <a:pt x="242008" y="723499"/>
                </a:cubicBezTo>
                <a:lnTo>
                  <a:pt x="715429" y="723499"/>
                </a:lnTo>
                <a:cubicBezTo>
                  <a:pt x="736608" y="723499"/>
                  <a:pt x="756542" y="739744"/>
                  <a:pt x="760279" y="760986"/>
                </a:cubicBezTo>
                <a:cubicBezTo>
                  <a:pt x="764017" y="783478"/>
                  <a:pt x="776475" y="793475"/>
                  <a:pt x="795163" y="793475"/>
                </a:cubicBezTo>
                <a:lnTo>
                  <a:pt x="813851" y="793475"/>
                </a:lnTo>
                <a:cubicBezTo>
                  <a:pt x="835030" y="793475"/>
                  <a:pt x="851226" y="775981"/>
                  <a:pt x="851226" y="755988"/>
                </a:cubicBezTo>
                <a:lnTo>
                  <a:pt x="851226" y="456092"/>
                </a:lnTo>
                <a:cubicBezTo>
                  <a:pt x="851226" y="441097"/>
                  <a:pt x="861193" y="427352"/>
                  <a:pt x="876143" y="422354"/>
                </a:cubicBezTo>
                <a:cubicBezTo>
                  <a:pt x="913518" y="408608"/>
                  <a:pt x="937189" y="371121"/>
                  <a:pt x="934698" y="331135"/>
                </a:cubicBezTo>
                <a:cubicBezTo>
                  <a:pt x="930960" y="288650"/>
                  <a:pt x="893585" y="252412"/>
                  <a:pt x="851226" y="251163"/>
                </a:cubicBezTo>
                <a:cubicBezTo>
                  <a:pt x="827555" y="249913"/>
                  <a:pt x="803884" y="258660"/>
                  <a:pt x="786442" y="274905"/>
                </a:cubicBezTo>
                <a:cubicBezTo>
                  <a:pt x="767754" y="292399"/>
                  <a:pt x="757788" y="313641"/>
                  <a:pt x="757788" y="338633"/>
                </a:cubicBezTo>
                <a:lnTo>
                  <a:pt x="757788" y="509823"/>
                </a:lnTo>
                <a:cubicBezTo>
                  <a:pt x="757788" y="538563"/>
                  <a:pt x="735362" y="561056"/>
                  <a:pt x="707954" y="561056"/>
                </a:cubicBezTo>
                <a:lnTo>
                  <a:pt x="250728" y="561056"/>
                </a:lnTo>
                <a:cubicBezTo>
                  <a:pt x="222074" y="561056"/>
                  <a:pt x="199649" y="538563"/>
                  <a:pt x="199649" y="509823"/>
                </a:cubicBezTo>
                <a:lnTo>
                  <a:pt x="199649" y="338633"/>
                </a:lnTo>
                <a:cubicBezTo>
                  <a:pt x="199649" y="313641"/>
                  <a:pt x="189682" y="292399"/>
                  <a:pt x="172240" y="274905"/>
                </a:cubicBezTo>
                <a:cubicBezTo>
                  <a:pt x="154798" y="258660"/>
                  <a:pt x="132373" y="249913"/>
                  <a:pt x="107456" y="251163"/>
                </a:cubicBezTo>
                <a:close/>
                <a:moveTo>
                  <a:pt x="243253" y="23742"/>
                </a:moveTo>
                <a:cubicBezTo>
                  <a:pt x="220828" y="23742"/>
                  <a:pt x="199649" y="33738"/>
                  <a:pt x="183453" y="49982"/>
                </a:cubicBezTo>
                <a:cubicBezTo>
                  <a:pt x="167257" y="67476"/>
                  <a:pt x="159782" y="89969"/>
                  <a:pt x="162273" y="112461"/>
                </a:cubicBezTo>
                <a:lnTo>
                  <a:pt x="172240" y="243665"/>
                </a:lnTo>
                <a:cubicBezTo>
                  <a:pt x="178469" y="248663"/>
                  <a:pt x="183453" y="252412"/>
                  <a:pt x="189682" y="257410"/>
                </a:cubicBezTo>
                <a:cubicBezTo>
                  <a:pt x="208370" y="276154"/>
                  <a:pt x="219582" y="299896"/>
                  <a:pt x="222074" y="326137"/>
                </a:cubicBezTo>
                <a:cubicBezTo>
                  <a:pt x="385280" y="312392"/>
                  <a:pt x="558452" y="312392"/>
                  <a:pt x="735362" y="326137"/>
                </a:cubicBezTo>
                <a:cubicBezTo>
                  <a:pt x="739100" y="299896"/>
                  <a:pt x="750312" y="276154"/>
                  <a:pt x="770246" y="257410"/>
                </a:cubicBezTo>
                <a:cubicBezTo>
                  <a:pt x="775229" y="252412"/>
                  <a:pt x="780213" y="248663"/>
                  <a:pt x="786442" y="243665"/>
                </a:cubicBezTo>
                <a:lnTo>
                  <a:pt x="797655" y="112461"/>
                </a:lnTo>
                <a:cubicBezTo>
                  <a:pt x="798900" y="89969"/>
                  <a:pt x="791425" y="67476"/>
                  <a:pt x="775229" y="49982"/>
                </a:cubicBezTo>
                <a:cubicBezTo>
                  <a:pt x="760279" y="33738"/>
                  <a:pt x="739100" y="23742"/>
                  <a:pt x="715429" y="23742"/>
                </a:cubicBezTo>
                <a:close/>
                <a:moveTo>
                  <a:pt x="243253" y="0"/>
                </a:moveTo>
                <a:lnTo>
                  <a:pt x="715429" y="0"/>
                </a:lnTo>
                <a:cubicBezTo>
                  <a:pt x="744083" y="0"/>
                  <a:pt x="772738" y="12495"/>
                  <a:pt x="792671" y="34988"/>
                </a:cubicBezTo>
                <a:cubicBezTo>
                  <a:pt x="812605" y="56230"/>
                  <a:pt x="822572" y="84970"/>
                  <a:pt x="821326" y="114960"/>
                </a:cubicBezTo>
                <a:lnTo>
                  <a:pt x="811359" y="232419"/>
                </a:lnTo>
                <a:cubicBezTo>
                  <a:pt x="825063" y="228670"/>
                  <a:pt x="837522" y="226171"/>
                  <a:pt x="852472" y="227421"/>
                </a:cubicBezTo>
                <a:cubicBezTo>
                  <a:pt x="907289" y="228670"/>
                  <a:pt x="953385" y="273655"/>
                  <a:pt x="958369" y="329886"/>
                </a:cubicBezTo>
                <a:cubicBezTo>
                  <a:pt x="962106" y="379868"/>
                  <a:pt x="930960" y="427352"/>
                  <a:pt x="883618" y="444846"/>
                </a:cubicBezTo>
                <a:cubicBezTo>
                  <a:pt x="878634" y="446095"/>
                  <a:pt x="874897" y="451094"/>
                  <a:pt x="874897" y="456092"/>
                </a:cubicBezTo>
                <a:lnTo>
                  <a:pt x="874897" y="755988"/>
                </a:lnTo>
                <a:cubicBezTo>
                  <a:pt x="874897" y="789726"/>
                  <a:pt x="847488" y="817217"/>
                  <a:pt x="813851" y="817217"/>
                </a:cubicBezTo>
                <a:lnTo>
                  <a:pt x="795163" y="817217"/>
                </a:lnTo>
                <a:cubicBezTo>
                  <a:pt x="773984" y="817217"/>
                  <a:pt x="745329" y="808470"/>
                  <a:pt x="736608" y="765984"/>
                </a:cubicBezTo>
                <a:cubicBezTo>
                  <a:pt x="735362" y="754738"/>
                  <a:pt x="726641" y="747241"/>
                  <a:pt x="715429" y="747241"/>
                </a:cubicBezTo>
                <a:lnTo>
                  <a:pt x="242008" y="747241"/>
                </a:lnTo>
                <a:cubicBezTo>
                  <a:pt x="230795" y="747241"/>
                  <a:pt x="222074" y="754738"/>
                  <a:pt x="219582" y="764735"/>
                </a:cubicBezTo>
                <a:cubicBezTo>
                  <a:pt x="210861" y="797224"/>
                  <a:pt x="190928" y="817217"/>
                  <a:pt x="162273" y="817217"/>
                </a:cubicBezTo>
                <a:lnTo>
                  <a:pt x="143586" y="817217"/>
                </a:lnTo>
                <a:cubicBezTo>
                  <a:pt x="111194" y="817217"/>
                  <a:pt x="83785" y="789726"/>
                  <a:pt x="83785" y="755988"/>
                </a:cubicBezTo>
                <a:lnTo>
                  <a:pt x="83785" y="456092"/>
                </a:lnTo>
                <a:cubicBezTo>
                  <a:pt x="83785" y="451094"/>
                  <a:pt x="80048" y="446095"/>
                  <a:pt x="75064" y="444846"/>
                </a:cubicBezTo>
                <a:cubicBezTo>
                  <a:pt x="26476" y="427352"/>
                  <a:pt x="-3424" y="379868"/>
                  <a:pt x="314" y="329886"/>
                </a:cubicBezTo>
                <a:cubicBezTo>
                  <a:pt x="5297" y="273655"/>
                  <a:pt x="50147" y="228670"/>
                  <a:pt x="106210" y="227421"/>
                </a:cubicBezTo>
                <a:cubicBezTo>
                  <a:pt x="121161" y="226171"/>
                  <a:pt x="134865" y="228670"/>
                  <a:pt x="146077" y="232419"/>
                </a:cubicBezTo>
                <a:lnTo>
                  <a:pt x="138602" y="114960"/>
                </a:lnTo>
                <a:cubicBezTo>
                  <a:pt x="136111" y="84970"/>
                  <a:pt x="146077" y="56230"/>
                  <a:pt x="166011" y="34988"/>
                </a:cubicBezTo>
                <a:cubicBezTo>
                  <a:pt x="185944" y="12495"/>
                  <a:pt x="213353" y="0"/>
                  <a:pt x="243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CC3046A-33F7-C54C-993F-8FA307AF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221" y="6319683"/>
            <a:ext cx="930274" cy="877650"/>
          </a:xfrm>
          <a:custGeom>
            <a:avLst/>
            <a:gdLst>
              <a:gd name="connsiteX0" fmla="*/ 109145 w 930274"/>
              <a:gd name="connsiteY0" fmla="*/ 639106 h 877650"/>
              <a:gd name="connsiteX1" fmla="*/ 118426 w 930274"/>
              <a:gd name="connsiteY1" fmla="*/ 645433 h 877650"/>
              <a:gd name="connsiteX2" fmla="*/ 113122 w 930274"/>
              <a:gd name="connsiteY2" fmla="*/ 665444 h 877650"/>
              <a:gd name="connsiteX3" fmla="*/ 90581 w 930274"/>
              <a:gd name="connsiteY3" fmla="*/ 659558 h 877650"/>
              <a:gd name="connsiteX4" fmla="*/ 95885 w 930274"/>
              <a:gd name="connsiteY4" fmla="*/ 640725 h 877650"/>
              <a:gd name="connsiteX5" fmla="*/ 109145 w 930274"/>
              <a:gd name="connsiteY5" fmla="*/ 639106 h 877650"/>
              <a:gd name="connsiteX6" fmla="*/ 78855 w 930274"/>
              <a:gd name="connsiteY6" fmla="*/ 596234 h 877650"/>
              <a:gd name="connsiteX7" fmla="*/ 87390 w 930274"/>
              <a:gd name="connsiteY7" fmla="*/ 603858 h 877650"/>
              <a:gd name="connsiteX8" fmla="*/ 82681 w 930274"/>
              <a:gd name="connsiteY8" fmla="*/ 625073 h 877650"/>
              <a:gd name="connsiteX9" fmla="*/ 62670 w 930274"/>
              <a:gd name="connsiteY9" fmla="*/ 619770 h 877650"/>
              <a:gd name="connsiteX10" fmla="*/ 68556 w 930274"/>
              <a:gd name="connsiteY10" fmla="*/ 598554 h 877650"/>
              <a:gd name="connsiteX11" fmla="*/ 78855 w 930274"/>
              <a:gd name="connsiteY11" fmla="*/ 596234 h 877650"/>
              <a:gd name="connsiteX12" fmla="*/ 99432 w 930274"/>
              <a:gd name="connsiteY12" fmla="*/ 557891 h 877650"/>
              <a:gd name="connsiteX13" fmla="*/ 91971 w 930274"/>
              <a:gd name="connsiteY13" fmla="*/ 561609 h 877650"/>
              <a:gd name="connsiteX14" fmla="*/ 32287 w 930274"/>
              <a:gd name="connsiteY14" fmla="*/ 595072 h 877650"/>
              <a:gd name="connsiteX15" fmla="*/ 24826 w 930274"/>
              <a:gd name="connsiteY15" fmla="*/ 604987 h 877650"/>
              <a:gd name="connsiteX16" fmla="*/ 26069 w 930274"/>
              <a:gd name="connsiteY16" fmla="*/ 618620 h 877650"/>
              <a:gd name="connsiteX17" fmla="*/ 157873 w 930274"/>
              <a:gd name="connsiteY17" fmla="*/ 845426 h 877650"/>
              <a:gd name="connsiteX18" fmla="*/ 181498 w 930274"/>
              <a:gd name="connsiteY18" fmla="*/ 851623 h 877650"/>
              <a:gd name="connsiteX19" fmla="*/ 239940 w 930274"/>
              <a:gd name="connsiteY19" fmla="*/ 818160 h 877650"/>
              <a:gd name="connsiteX20" fmla="*/ 248644 w 930274"/>
              <a:gd name="connsiteY20" fmla="*/ 807005 h 877650"/>
              <a:gd name="connsiteX21" fmla="*/ 247400 w 930274"/>
              <a:gd name="connsiteY21" fmla="*/ 793372 h 877650"/>
              <a:gd name="connsiteX22" fmla="*/ 115597 w 930274"/>
              <a:gd name="connsiteY22" fmla="*/ 567806 h 877650"/>
              <a:gd name="connsiteX23" fmla="*/ 104406 w 930274"/>
              <a:gd name="connsiteY23" fmla="*/ 559130 h 877650"/>
              <a:gd name="connsiteX24" fmla="*/ 99432 w 930274"/>
              <a:gd name="connsiteY24" fmla="*/ 557891 h 877650"/>
              <a:gd name="connsiteX25" fmla="*/ 821866 w 930274"/>
              <a:gd name="connsiteY25" fmla="*/ 536821 h 877650"/>
              <a:gd name="connsiteX26" fmla="*/ 796997 w 930274"/>
              <a:gd name="connsiteY26" fmla="*/ 543018 h 877650"/>
              <a:gd name="connsiteX27" fmla="*/ 627890 w 930274"/>
              <a:gd name="connsiteY27" fmla="*/ 676871 h 877650"/>
              <a:gd name="connsiteX28" fmla="*/ 668924 w 930274"/>
              <a:gd name="connsiteY28" fmla="*/ 676871 h 877650"/>
              <a:gd name="connsiteX29" fmla="*/ 835543 w 930274"/>
              <a:gd name="connsiteY29" fmla="*/ 544258 h 877650"/>
              <a:gd name="connsiteX30" fmla="*/ 838030 w 930274"/>
              <a:gd name="connsiteY30" fmla="*/ 541779 h 877650"/>
              <a:gd name="connsiteX31" fmla="*/ 821866 w 930274"/>
              <a:gd name="connsiteY31" fmla="*/ 536821 h 877650"/>
              <a:gd name="connsiteX32" fmla="*/ 755964 w 930274"/>
              <a:gd name="connsiteY32" fmla="*/ 524428 h 877650"/>
              <a:gd name="connsiteX33" fmla="*/ 729852 w 930274"/>
              <a:gd name="connsiteY33" fmla="*/ 531864 h 877650"/>
              <a:gd name="connsiteX34" fmla="*/ 570692 w 930274"/>
              <a:gd name="connsiteY34" fmla="*/ 655802 h 877650"/>
              <a:gd name="connsiteX35" fmla="*/ 581883 w 930274"/>
              <a:gd name="connsiteY35" fmla="*/ 676871 h 877650"/>
              <a:gd name="connsiteX36" fmla="*/ 589344 w 930274"/>
              <a:gd name="connsiteY36" fmla="*/ 676871 h 877650"/>
              <a:gd name="connsiteX37" fmla="*/ 591831 w 930274"/>
              <a:gd name="connsiteY37" fmla="*/ 674392 h 877650"/>
              <a:gd name="connsiteX38" fmla="*/ 773372 w 930274"/>
              <a:gd name="connsiteY38" fmla="*/ 531864 h 877650"/>
              <a:gd name="connsiteX39" fmla="*/ 755964 w 930274"/>
              <a:gd name="connsiteY39" fmla="*/ 524428 h 877650"/>
              <a:gd name="connsiteX40" fmla="*/ 484896 w 930274"/>
              <a:gd name="connsiteY40" fmla="*/ 459980 h 877650"/>
              <a:gd name="connsiteX41" fmla="*/ 304598 w 930274"/>
              <a:gd name="connsiteY41" fmla="*/ 486007 h 877650"/>
              <a:gd name="connsiteX42" fmla="*/ 253617 w 930274"/>
              <a:gd name="connsiteY42" fmla="*/ 509555 h 877650"/>
              <a:gd name="connsiteX43" fmla="*/ 150413 w 930274"/>
              <a:gd name="connsiteY43" fmla="*/ 580200 h 877650"/>
              <a:gd name="connsiteX44" fmla="*/ 259835 w 930274"/>
              <a:gd name="connsiteY44" fmla="*/ 769824 h 877650"/>
              <a:gd name="connsiteX45" fmla="*/ 589344 w 930274"/>
              <a:gd name="connsiteY45" fmla="*/ 769824 h 877650"/>
              <a:gd name="connsiteX46" fmla="*/ 670167 w 930274"/>
              <a:gd name="connsiteY46" fmla="*/ 769824 h 877650"/>
              <a:gd name="connsiteX47" fmla="*/ 726121 w 930274"/>
              <a:gd name="connsiteY47" fmla="*/ 751234 h 877650"/>
              <a:gd name="connsiteX48" fmla="*/ 892741 w 930274"/>
              <a:gd name="connsiteY48" fmla="*/ 618620 h 877650"/>
              <a:gd name="connsiteX49" fmla="*/ 906419 w 930274"/>
              <a:gd name="connsiteY49" fmla="*/ 595072 h 877650"/>
              <a:gd name="connsiteX50" fmla="*/ 898958 w 930274"/>
              <a:gd name="connsiteY50" fmla="*/ 569045 h 877650"/>
              <a:gd name="connsiteX51" fmla="*/ 876577 w 930274"/>
              <a:gd name="connsiteY51" fmla="*/ 555412 h 877650"/>
              <a:gd name="connsiteX52" fmla="*/ 850464 w 930274"/>
              <a:gd name="connsiteY52" fmla="*/ 562848 h 877650"/>
              <a:gd name="connsiteX53" fmla="*/ 681358 w 930274"/>
              <a:gd name="connsiteY53" fmla="*/ 696701 h 877650"/>
              <a:gd name="connsiteX54" fmla="*/ 670167 w 930274"/>
              <a:gd name="connsiteY54" fmla="*/ 699180 h 877650"/>
              <a:gd name="connsiteX55" fmla="*/ 575666 w 930274"/>
              <a:gd name="connsiteY55" fmla="*/ 699180 h 877650"/>
              <a:gd name="connsiteX56" fmla="*/ 565719 w 930274"/>
              <a:gd name="connsiteY56" fmla="*/ 695462 h 877650"/>
              <a:gd name="connsiteX57" fmla="*/ 561988 w 930274"/>
              <a:gd name="connsiteY57" fmla="*/ 689265 h 877650"/>
              <a:gd name="connsiteX58" fmla="*/ 549554 w 930274"/>
              <a:gd name="connsiteY58" fmla="*/ 666956 h 877650"/>
              <a:gd name="connsiteX59" fmla="*/ 436402 w 930274"/>
              <a:gd name="connsiteY59" fmla="*/ 595072 h 877650"/>
              <a:gd name="connsiteX60" fmla="*/ 432672 w 930274"/>
              <a:gd name="connsiteY60" fmla="*/ 592593 h 877650"/>
              <a:gd name="connsiteX61" fmla="*/ 329467 w 930274"/>
              <a:gd name="connsiteY61" fmla="*/ 607466 h 877650"/>
              <a:gd name="connsiteX62" fmla="*/ 328223 w 930274"/>
              <a:gd name="connsiteY62" fmla="*/ 607466 h 877650"/>
              <a:gd name="connsiteX63" fmla="*/ 317032 w 930274"/>
              <a:gd name="connsiteY63" fmla="*/ 597551 h 877650"/>
              <a:gd name="connsiteX64" fmla="*/ 326980 w 930274"/>
              <a:gd name="connsiteY64" fmla="*/ 583918 h 877650"/>
              <a:gd name="connsiteX65" fmla="*/ 499817 w 930274"/>
              <a:gd name="connsiteY65" fmla="*/ 559130 h 877650"/>
              <a:gd name="connsiteX66" fmla="*/ 542094 w 930274"/>
              <a:gd name="connsiteY66" fmla="*/ 503358 h 877650"/>
              <a:gd name="connsiteX67" fmla="*/ 522199 w 930274"/>
              <a:gd name="connsiteY67" fmla="*/ 469895 h 877650"/>
              <a:gd name="connsiteX68" fmla="*/ 484896 w 930274"/>
              <a:gd name="connsiteY68" fmla="*/ 459980 h 877650"/>
              <a:gd name="connsiteX69" fmla="*/ 481165 w 930274"/>
              <a:gd name="connsiteY69" fmla="*/ 436432 h 877650"/>
              <a:gd name="connsiteX70" fmla="*/ 535876 w 930274"/>
              <a:gd name="connsiteY70" fmla="*/ 451305 h 877650"/>
              <a:gd name="connsiteX71" fmla="*/ 565719 w 930274"/>
              <a:gd name="connsiteY71" fmla="*/ 499640 h 877650"/>
              <a:gd name="connsiteX72" fmla="*/ 502304 w 930274"/>
              <a:gd name="connsiteY72" fmla="*/ 582678 h 877650"/>
              <a:gd name="connsiteX73" fmla="*/ 488626 w 930274"/>
              <a:gd name="connsiteY73" fmla="*/ 585157 h 877650"/>
              <a:gd name="connsiteX74" fmla="*/ 557015 w 930274"/>
              <a:gd name="connsiteY74" fmla="*/ 637211 h 877650"/>
              <a:gd name="connsiteX75" fmla="*/ 714930 w 930274"/>
              <a:gd name="connsiteY75" fmla="*/ 513273 h 877650"/>
              <a:gd name="connsiteX76" fmla="*/ 759694 w 930274"/>
              <a:gd name="connsiteY76" fmla="*/ 502119 h 877650"/>
              <a:gd name="connsiteX77" fmla="*/ 794510 w 930274"/>
              <a:gd name="connsiteY77" fmla="*/ 518231 h 877650"/>
              <a:gd name="connsiteX78" fmla="*/ 825596 w 930274"/>
              <a:gd name="connsiteY78" fmla="*/ 513273 h 877650"/>
              <a:gd name="connsiteX79" fmla="*/ 862899 w 930274"/>
              <a:gd name="connsiteY79" fmla="*/ 533103 h 877650"/>
              <a:gd name="connsiteX80" fmla="*/ 879063 w 930274"/>
              <a:gd name="connsiteY80" fmla="*/ 533103 h 877650"/>
              <a:gd name="connsiteX81" fmla="*/ 917610 w 930274"/>
              <a:gd name="connsiteY81" fmla="*/ 554173 h 877650"/>
              <a:gd name="connsiteX82" fmla="*/ 930044 w 930274"/>
              <a:gd name="connsiteY82" fmla="*/ 597551 h 877650"/>
              <a:gd name="connsiteX83" fmla="*/ 907662 w 930274"/>
              <a:gd name="connsiteY83" fmla="*/ 637211 h 877650"/>
              <a:gd name="connsiteX84" fmla="*/ 741043 w 930274"/>
              <a:gd name="connsiteY84" fmla="*/ 769824 h 877650"/>
              <a:gd name="connsiteX85" fmla="*/ 670167 w 930274"/>
              <a:gd name="connsiteY85" fmla="*/ 793372 h 877650"/>
              <a:gd name="connsiteX86" fmla="*/ 436402 w 930274"/>
              <a:gd name="connsiteY86" fmla="*/ 793372 h 877650"/>
              <a:gd name="connsiteX87" fmla="*/ 271025 w 930274"/>
              <a:gd name="connsiteY87" fmla="*/ 793372 h 877650"/>
              <a:gd name="connsiteX88" fmla="*/ 271025 w 930274"/>
              <a:gd name="connsiteY88" fmla="*/ 813202 h 877650"/>
              <a:gd name="connsiteX89" fmla="*/ 252374 w 930274"/>
              <a:gd name="connsiteY89" fmla="*/ 839229 h 877650"/>
              <a:gd name="connsiteX90" fmla="*/ 193933 w 930274"/>
              <a:gd name="connsiteY90" fmla="*/ 871453 h 877650"/>
              <a:gd name="connsiteX91" fmla="*/ 172794 w 930274"/>
              <a:gd name="connsiteY91" fmla="*/ 877650 h 877650"/>
              <a:gd name="connsiteX92" fmla="*/ 136735 w 930274"/>
              <a:gd name="connsiteY92" fmla="*/ 856580 h 877650"/>
              <a:gd name="connsiteX93" fmla="*/ 6175 w 930274"/>
              <a:gd name="connsiteY93" fmla="*/ 629775 h 877650"/>
              <a:gd name="connsiteX94" fmla="*/ 1201 w 930274"/>
              <a:gd name="connsiteY94" fmla="*/ 598790 h 877650"/>
              <a:gd name="connsiteX95" fmla="*/ 21096 w 930274"/>
              <a:gd name="connsiteY95" fmla="*/ 574003 h 877650"/>
              <a:gd name="connsiteX96" fmla="*/ 79537 w 930274"/>
              <a:gd name="connsiteY96" fmla="*/ 540540 h 877650"/>
              <a:gd name="connsiteX97" fmla="*/ 110623 w 930274"/>
              <a:gd name="connsiteY97" fmla="*/ 536821 h 877650"/>
              <a:gd name="connsiteX98" fmla="*/ 135491 w 930274"/>
              <a:gd name="connsiteY98" fmla="*/ 555412 h 877650"/>
              <a:gd name="connsiteX99" fmla="*/ 137978 w 930274"/>
              <a:gd name="connsiteY99" fmla="*/ 559130 h 877650"/>
              <a:gd name="connsiteX100" fmla="*/ 239940 w 930274"/>
              <a:gd name="connsiteY100" fmla="*/ 490965 h 877650"/>
              <a:gd name="connsiteX101" fmla="*/ 299624 w 930274"/>
              <a:gd name="connsiteY101" fmla="*/ 463698 h 877650"/>
              <a:gd name="connsiteX102" fmla="*/ 304598 w 930274"/>
              <a:gd name="connsiteY102" fmla="*/ 462459 h 877650"/>
              <a:gd name="connsiteX103" fmla="*/ 420721 w 930274"/>
              <a:gd name="connsiteY103" fmla="*/ 274241 h 877650"/>
              <a:gd name="connsiteX104" fmla="*/ 420721 w 930274"/>
              <a:gd name="connsiteY104" fmla="*/ 387163 h 877650"/>
              <a:gd name="connsiteX105" fmla="*/ 503792 w 930274"/>
              <a:gd name="connsiteY105" fmla="*/ 387163 h 877650"/>
              <a:gd name="connsiteX106" fmla="*/ 503792 w 930274"/>
              <a:gd name="connsiteY106" fmla="*/ 274241 h 877650"/>
              <a:gd name="connsiteX107" fmla="*/ 421961 w 930274"/>
              <a:gd name="connsiteY107" fmla="*/ 274241 h 877650"/>
              <a:gd name="connsiteX108" fmla="*/ 420721 w 930274"/>
              <a:gd name="connsiteY108" fmla="*/ 274241 h 877650"/>
              <a:gd name="connsiteX109" fmla="*/ 547187 w 930274"/>
              <a:gd name="connsiteY109" fmla="*/ 23577 h 877650"/>
              <a:gd name="connsiteX110" fmla="*/ 547187 w 930274"/>
              <a:gd name="connsiteY110" fmla="*/ 70732 h 877650"/>
              <a:gd name="connsiteX111" fmla="*/ 540987 w 930274"/>
              <a:gd name="connsiteY111" fmla="*/ 81900 h 877650"/>
              <a:gd name="connsiteX112" fmla="*/ 529829 w 930274"/>
              <a:gd name="connsiteY112" fmla="*/ 80659 h 877650"/>
              <a:gd name="connsiteX113" fmla="*/ 466596 w 930274"/>
              <a:gd name="connsiteY113" fmla="*/ 40950 h 877650"/>
              <a:gd name="connsiteX114" fmla="*/ 456677 w 930274"/>
              <a:gd name="connsiteY114" fmla="*/ 40950 h 877650"/>
              <a:gd name="connsiteX115" fmla="*/ 281858 w 930274"/>
              <a:gd name="connsiteY115" fmla="*/ 161318 h 877650"/>
              <a:gd name="connsiteX116" fmla="*/ 309135 w 930274"/>
              <a:gd name="connsiteY116" fmla="*/ 161318 h 877650"/>
              <a:gd name="connsiteX117" fmla="*/ 320293 w 930274"/>
              <a:gd name="connsiteY117" fmla="*/ 173727 h 877650"/>
              <a:gd name="connsiteX118" fmla="*/ 320293 w 930274"/>
              <a:gd name="connsiteY118" fmla="*/ 383440 h 877650"/>
              <a:gd name="connsiteX119" fmla="*/ 324013 w 930274"/>
              <a:gd name="connsiteY119" fmla="*/ 387163 h 877650"/>
              <a:gd name="connsiteX120" fmla="*/ 397164 w 930274"/>
              <a:gd name="connsiteY120" fmla="*/ 387163 h 877650"/>
              <a:gd name="connsiteX121" fmla="*/ 397164 w 930274"/>
              <a:gd name="connsiteY121" fmla="*/ 274241 h 877650"/>
              <a:gd name="connsiteX122" fmla="*/ 421961 w 930274"/>
              <a:gd name="connsiteY122" fmla="*/ 249422 h 877650"/>
              <a:gd name="connsiteX123" fmla="*/ 503792 w 930274"/>
              <a:gd name="connsiteY123" fmla="*/ 249422 h 877650"/>
              <a:gd name="connsiteX124" fmla="*/ 528589 w 930274"/>
              <a:gd name="connsiteY124" fmla="*/ 274241 h 877650"/>
              <a:gd name="connsiteX125" fmla="*/ 528589 w 930274"/>
              <a:gd name="connsiteY125" fmla="*/ 387163 h 877650"/>
              <a:gd name="connsiteX126" fmla="*/ 599260 w 930274"/>
              <a:gd name="connsiteY126" fmla="*/ 387163 h 877650"/>
              <a:gd name="connsiteX127" fmla="*/ 602980 w 930274"/>
              <a:gd name="connsiteY127" fmla="*/ 383440 h 877650"/>
              <a:gd name="connsiteX128" fmla="*/ 601740 w 930274"/>
              <a:gd name="connsiteY128" fmla="*/ 173727 h 877650"/>
              <a:gd name="connsiteX129" fmla="*/ 605460 w 930274"/>
              <a:gd name="connsiteY129" fmla="*/ 165041 h 877650"/>
              <a:gd name="connsiteX130" fmla="*/ 614139 w 930274"/>
              <a:gd name="connsiteY130" fmla="*/ 161318 h 877650"/>
              <a:gd name="connsiteX131" fmla="*/ 645135 w 930274"/>
              <a:gd name="connsiteY131" fmla="*/ 161318 h 877650"/>
              <a:gd name="connsiteX132" fmla="*/ 591821 w 930274"/>
              <a:gd name="connsiteY132" fmla="*/ 120368 h 877650"/>
              <a:gd name="connsiteX133" fmla="*/ 588102 w 930274"/>
              <a:gd name="connsiteY133" fmla="*/ 111682 h 877650"/>
              <a:gd name="connsiteX134" fmla="*/ 588102 w 930274"/>
              <a:gd name="connsiteY134" fmla="*/ 23577 h 877650"/>
              <a:gd name="connsiteX135" fmla="*/ 536028 w 930274"/>
              <a:gd name="connsiteY135" fmla="*/ 0 h 877650"/>
              <a:gd name="connsiteX136" fmla="*/ 595541 w 930274"/>
              <a:gd name="connsiteY136" fmla="*/ 0 h 877650"/>
              <a:gd name="connsiteX137" fmla="*/ 610419 w 930274"/>
              <a:gd name="connsiteY137" fmla="*/ 14891 h 877650"/>
              <a:gd name="connsiteX138" fmla="*/ 610419 w 930274"/>
              <a:gd name="connsiteY138" fmla="*/ 105477 h 877650"/>
              <a:gd name="connsiteX139" fmla="*/ 668692 w 930274"/>
              <a:gd name="connsiteY139" fmla="*/ 150150 h 877650"/>
              <a:gd name="connsiteX140" fmla="*/ 676131 w 930274"/>
              <a:gd name="connsiteY140" fmla="*/ 171245 h 877650"/>
              <a:gd name="connsiteX141" fmla="*/ 657534 w 930274"/>
              <a:gd name="connsiteY141" fmla="*/ 184895 h 877650"/>
              <a:gd name="connsiteX142" fmla="*/ 625297 w 930274"/>
              <a:gd name="connsiteY142" fmla="*/ 184895 h 877650"/>
              <a:gd name="connsiteX143" fmla="*/ 626537 w 930274"/>
              <a:gd name="connsiteY143" fmla="*/ 383440 h 877650"/>
              <a:gd name="connsiteX144" fmla="*/ 599260 w 930274"/>
              <a:gd name="connsiteY144" fmla="*/ 410740 h 877650"/>
              <a:gd name="connsiteX145" fmla="*/ 516190 w 930274"/>
              <a:gd name="connsiteY145" fmla="*/ 410740 h 877650"/>
              <a:gd name="connsiteX146" fmla="*/ 408323 w 930274"/>
              <a:gd name="connsiteY146" fmla="*/ 410740 h 877650"/>
              <a:gd name="connsiteX147" fmla="*/ 324013 w 930274"/>
              <a:gd name="connsiteY147" fmla="*/ 410740 h 877650"/>
              <a:gd name="connsiteX148" fmla="*/ 296736 w 930274"/>
              <a:gd name="connsiteY148" fmla="*/ 383440 h 877650"/>
              <a:gd name="connsiteX149" fmla="*/ 296736 w 930274"/>
              <a:gd name="connsiteY149" fmla="*/ 184895 h 877650"/>
              <a:gd name="connsiteX150" fmla="*/ 268219 w 930274"/>
              <a:gd name="connsiteY150" fmla="*/ 184895 h 877650"/>
              <a:gd name="connsiteX151" fmla="*/ 249622 w 930274"/>
              <a:gd name="connsiteY151" fmla="*/ 171245 h 877650"/>
              <a:gd name="connsiteX152" fmla="*/ 255821 w 930274"/>
              <a:gd name="connsiteY152" fmla="*/ 150150 h 877650"/>
              <a:gd name="connsiteX153" fmla="*/ 443039 w 930274"/>
              <a:gd name="connsiteY153" fmla="*/ 21096 h 877650"/>
              <a:gd name="connsiteX154" fmla="*/ 444279 w 930274"/>
              <a:gd name="connsiteY154" fmla="*/ 19855 h 877650"/>
              <a:gd name="connsiteX155" fmla="*/ 477755 w 930274"/>
              <a:gd name="connsiteY155" fmla="*/ 19855 h 877650"/>
              <a:gd name="connsiteX156" fmla="*/ 523629 w 930274"/>
              <a:gd name="connsiteY156" fmla="*/ 49637 h 877650"/>
              <a:gd name="connsiteX157" fmla="*/ 523629 w 930274"/>
              <a:gd name="connsiteY157" fmla="*/ 11168 h 877650"/>
              <a:gd name="connsiteX158" fmla="*/ 536028 w 930274"/>
              <a:gd name="connsiteY158" fmla="*/ 0 h 8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930274" h="877650">
                <a:moveTo>
                  <a:pt x="109145" y="639106"/>
                </a:moveTo>
                <a:cubicBezTo>
                  <a:pt x="113122" y="639842"/>
                  <a:pt x="116437" y="641902"/>
                  <a:pt x="118426" y="645433"/>
                </a:cubicBezTo>
                <a:cubicBezTo>
                  <a:pt x="123730" y="652496"/>
                  <a:pt x="119752" y="661912"/>
                  <a:pt x="113122" y="665444"/>
                </a:cubicBezTo>
                <a:cubicBezTo>
                  <a:pt x="105167" y="668975"/>
                  <a:pt x="95885" y="666621"/>
                  <a:pt x="90581" y="659558"/>
                </a:cubicBezTo>
                <a:cubicBezTo>
                  <a:pt x="86603" y="653673"/>
                  <a:pt x="89255" y="644256"/>
                  <a:pt x="95885" y="640725"/>
                </a:cubicBezTo>
                <a:cubicBezTo>
                  <a:pt x="100526" y="638959"/>
                  <a:pt x="105167" y="638370"/>
                  <a:pt x="109145" y="639106"/>
                </a:cubicBezTo>
                <a:close/>
                <a:moveTo>
                  <a:pt x="78855" y="596234"/>
                </a:moveTo>
                <a:cubicBezTo>
                  <a:pt x="82387" y="597228"/>
                  <a:pt x="85624" y="599880"/>
                  <a:pt x="87390" y="603858"/>
                </a:cubicBezTo>
                <a:cubicBezTo>
                  <a:pt x="90921" y="611814"/>
                  <a:pt x="89744" y="621096"/>
                  <a:pt x="82681" y="625073"/>
                </a:cubicBezTo>
                <a:cubicBezTo>
                  <a:pt x="75618" y="630377"/>
                  <a:pt x="67379" y="626399"/>
                  <a:pt x="62670" y="619770"/>
                </a:cubicBezTo>
                <a:cubicBezTo>
                  <a:pt x="59139" y="611814"/>
                  <a:pt x="61493" y="602532"/>
                  <a:pt x="68556" y="598554"/>
                </a:cubicBezTo>
                <a:cubicBezTo>
                  <a:pt x="71499" y="595902"/>
                  <a:pt x="75324" y="595239"/>
                  <a:pt x="78855" y="596234"/>
                </a:cubicBezTo>
                <a:close/>
                <a:moveTo>
                  <a:pt x="99432" y="557891"/>
                </a:moveTo>
                <a:cubicBezTo>
                  <a:pt x="96945" y="557891"/>
                  <a:pt x="94458" y="559130"/>
                  <a:pt x="91971" y="561609"/>
                </a:cubicBezTo>
                <a:lnTo>
                  <a:pt x="32287" y="595072"/>
                </a:lnTo>
                <a:cubicBezTo>
                  <a:pt x="28556" y="596312"/>
                  <a:pt x="26069" y="600030"/>
                  <a:pt x="24826" y="604987"/>
                </a:cubicBezTo>
                <a:cubicBezTo>
                  <a:pt x="23583" y="609945"/>
                  <a:pt x="23583" y="613663"/>
                  <a:pt x="26069" y="618620"/>
                </a:cubicBezTo>
                <a:lnTo>
                  <a:pt x="157873" y="845426"/>
                </a:lnTo>
                <a:cubicBezTo>
                  <a:pt x="162847" y="854102"/>
                  <a:pt x="172794" y="855341"/>
                  <a:pt x="181498" y="851623"/>
                </a:cubicBezTo>
                <a:lnTo>
                  <a:pt x="239940" y="818160"/>
                </a:lnTo>
                <a:cubicBezTo>
                  <a:pt x="244913" y="815681"/>
                  <a:pt x="247400" y="811963"/>
                  <a:pt x="248644" y="807005"/>
                </a:cubicBezTo>
                <a:cubicBezTo>
                  <a:pt x="249887" y="803287"/>
                  <a:pt x="248644" y="798330"/>
                  <a:pt x="247400" y="793372"/>
                </a:cubicBezTo>
                <a:lnTo>
                  <a:pt x="115597" y="567806"/>
                </a:lnTo>
                <a:cubicBezTo>
                  <a:pt x="113110" y="562848"/>
                  <a:pt x="109379" y="560370"/>
                  <a:pt x="104406" y="559130"/>
                </a:cubicBezTo>
                <a:cubicBezTo>
                  <a:pt x="103162" y="559130"/>
                  <a:pt x="101919" y="557891"/>
                  <a:pt x="99432" y="557891"/>
                </a:cubicBezTo>
                <a:close/>
                <a:moveTo>
                  <a:pt x="821866" y="536821"/>
                </a:moveTo>
                <a:cubicBezTo>
                  <a:pt x="813162" y="536821"/>
                  <a:pt x="804458" y="538061"/>
                  <a:pt x="796997" y="543018"/>
                </a:cubicBezTo>
                <a:lnTo>
                  <a:pt x="627890" y="676871"/>
                </a:lnTo>
                <a:lnTo>
                  <a:pt x="668924" y="676871"/>
                </a:lnTo>
                <a:lnTo>
                  <a:pt x="835543" y="544258"/>
                </a:lnTo>
                <a:cubicBezTo>
                  <a:pt x="836787" y="543018"/>
                  <a:pt x="838030" y="543018"/>
                  <a:pt x="838030" y="541779"/>
                </a:cubicBezTo>
                <a:cubicBezTo>
                  <a:pt x="834300" y="539300"/>
                  <a:pt x="828083" y="538061"/>
                  <a:pt x="821866" y="536821"/>
                </a:cubicBezTo>
                <a:close/>
                <a:moveTo>
                  <a:pt x="755964" y="524428"/>
                </a:moveTo>
                <a:cubicBezTo>
                  <a:pt x="747260" y="523188"/>
                  <a:pt x="737312" y="525667"/>
                  <a:pt x="729852" y="531864"/>
                </a:cubicBezTo>
                <a:lnTo>
                  <a:pt x="570692" y="655802"/>
                </a:lnTo>
                <a:cubicBezTo>
                  <a:pt x="575666" y="663238"/>
                  <a:pt x="578153" y="668195"/>
                  <a:pt x="581883" y="676871"/>
                </a:cubicBezTo>
                <a:lnTo>
                  <a:pt x="589344" y="676871"/>
                </a:lnTo>
                <a:cubicBezTo>
                  <a:pt x="589344" y="675632"/>
                  <a:pt x="590587" y="674392"/>
                  <a:pt x="591831" y="674392"/>
                </a:cubicBezTo>
                <a:lnTo>
                  <a:pt x="773372" y="531864"/>
                </a:lnTo>
                <a:cubicBezTo>
                  <a:pt x="769642" y="528146"/>
                  <a:pt x="763424" y="525667"/>
                  <a:pt x="755964" y="524428"/>
                </a:cubicBezTo>
                <a:close/>
                <a:moveTo>
                  <a:pt x="484896" y="459980"/>
                </a:moveTo>
                <a:lnTo>
                  <a:pt x="304598" y="486007"/>
                </a:lnTo>
                <a:cubicBezTo>
                  <a:pt x="287190" y="489725"/>
                  <a:pt x="271025" y="498401"/>
                  <a:pt x="253617" y="509555"/>
                </a:cubicBezTo>
                <a:lnTo>
                  <a:pt x="150413" y="580200"/>
                </a:lnTo>
                <a:lnTo>
                  <a:pt x="259835" y="769824"/>
                </a:lnTo>
                <a:lnTo>
                  <a:pt x="589344" y="769824"/>
                </a:lnTo>
                <a:lnTo>
                  <a:pt x="670167" y="769824"/>
                </a:lnTo>
                <a:cubicBezTo>
                  <a:pt x="690062" y="769824"/>
                  <a:pt x="709957" y="763627"/>
                  <a:pt x="726121" y="751234"/>
                </a:cubicBezTo>
                <a:lnTo>
                  <a:pt x="892741" y="618620"/>
                </a:lnTo>
                <a:cubicBezTo>
                  <a:pt x="900202" y="612423"/>
                  <a:pt x="905176" y="604987"/>
                  <a:pt x="906419" y="595072"/>
                </a:cubicBezTo>
                <a:cubicBezTo>
                  <a:pt x="906419" y="585157"/>
                  <a:pt x="905176" y="576481"/>
                  <a:pt x="898958" y="569045"/>
                </a:cubicBezTo>
                <a:cubicBezTo>
                  <a:pt x="892741" y="561609"/>
                  <a:pt x="885281" y="556651"/>
                  <a:pt x="876577" y="555412"/>
                </a:cubicBezTo>
                <a:cubicBezTo>
                  <a:pt x="867873" y="554173"/>
                  <a:pt x="857925" y="556651"/>
                  <a:pt x="850464" y="562848"/>
                </a:cubicBezTo>
                <a:lnTo>
                  <a:pt x="681358" y="696701"/>
                </a:lnTo>
                <a:cubicBezTo>
                  <a:pt x="678871" y="697940"/>
                  <a:pt x="675141" y="699180"/>
                  <a:pt x="670167" y="699180"/>
                </a:cubicBezTo>
                <a:lnTo>
                  <a:pt x="575666" y="699180"/>
                </a:lnTo>
                <a:cubicBezTo>
                  <a:pt x="571936" y="699180"/>
                  <a:pt x="568206" y="697940"/>
                  <a:pt x="565719" y="695462"/>
                </a:cubicBezTo>
                <a:lnTo>
                  <a:pt x="561988" y="689265"/>
                </a:lnTo>
                <a:cubicBezTo>
                  <a:pt x="558258" y="681828"/>
                  <a:pt x="554528" y="674392"/>
                  <a:pt x="549554" y="666956"/>
                </a:cubicBezTo>
                <a:cubicBezTo>
                  <a:pt x="524686" y="628535"/>
                  <a:pt x="483652" y="601269"/>
                  <a:pt x="436402" y="595072"/>
                </a:cubicBezTo>
                <a:cubicBezTo>
                  <a:pt x="435158" y="593833"/>
                  <a:pt x="435158" y="593833"/>
                  <a:pt x="432672" y="592593"/>
                </a:cubicBezTo>
                <a:lnTo>
                  <a:pt x="329467" y="607466"/>
                </a:lnTo>
                <a:cubicBezTo>
                  <a:pt x="329467" y="607466"/>
                  <a:pt x="329467" y="607466"/>
                  <a:pt x="328223" y="607466"/>
                </a:cubicBezTo>
                <a:cubicBezTo>
                  <a:pt x="323250" y="607466"/>
                  <a:pt x="317032" y="603748"/>
                  <a:pt x="317032" y="597551"/>
                </a:cubicBezTo>
                <a:cubicBezTo>
                  <a:pt x="315789" y="591354"/>
                  <a:pt x="319519" y="585157"/>
                  <a:pt x="326980" y="583918"/>
                </a:cubicBezTo>
                <a:lnTo>
                  <a:pt x="499817" y="559130"/>
                </a:lnTo>
                <a:cubicBezTo>
                  <a:pt x="527172" y="555412"/>
                  <a:pt x="545824" y="531864"/>
                  <a:pt x="542094" y="503358"/>
                </a:cubicBezTo>
                <a:cubicBezTo>
                  <a:pt x="540850" y="489725"/>
                  <a:pt x="533390" y="478571"/>
                  <a:pt x="522199" y="469895"/>
                </a:cubicBezTo>
                <a:cubicBezTo>
                  <a:pt x="511008" y="461220"/>
                  <a:pt x="497330" y="458741"/>
                  <a:pt x="484896" y="459980"/>
                </a:cubicBezTo>
                <a:close/>
                <a:moveTo>
                  <a:pt x="481165" y="436432"/>
                </a:moveTo>
                <a:cubicBezTo>
                  <a:pt x="501060" y="433953"/>
                  <a:pt x="520955" y="438911"/>
                  <a:pt x="535876" y="451305"/>
                </a:cubicBezTo>
                <a:cubicBezTo>
                  <a:pt x="552041" y="463698"/>
                  <a:pt x="563232" y="479810"/>
                  <a:pt x="565719" y="499640"/>
                </a:cubicBezTo>
                <a:cubicBezTo>
                  <a:pt x="571936" y="540540"/>
                  <a:pt x="543337" y="577721"/>
                  <a:pt x="502304" y="582678"/>
                </a:cubicBezTo>
                <a:lnTo>
                  <a:pt x="488626" y="585157"/>
                </a:lnTo>
                <a:cubicBezTo>
                  <a:pt x="514738" y="596312"/>
                  <a:pt x="538363" y="614902"/>
                  <a:pt x="557015" y="637211"/>
                </a:cubicBezTo>
                <a:lnTo>
                  <a:pt x="714930" y="513273"/>
                </a:lnTo>
                <a:cubicBezTo>
                  <a:pt x="728608" y="504598"/>
                  <a:pt x="743529" y="499640"/>
                  <a:pt x="759694" y="502119"/>
                </a:cubicBezTo>
                <a:cubicBezTo>
                  <a:pt x="772128" y="503358"/>
                  <a:pt x="785806" y="509555"/>
                  <a:pt x="794510" y="518231"/>
                </a:cubicBezTo>
                <a:cubicBezTo>
                  <a:pt x="804458" y="514513"/>
                  <a:pt x="814405" y="512034"/>
                  <a:pt x="825596" y="513273"/>
                </a:cubicBezTo>
                <a:cubicBezTo>
                  <a:pt x="840517" y="515752"/>
                  <a:pt x="854195" y="523188"/>
                  <a:pt x="862899" y="533103"/>
                </a:cubicBezTo>
                <a:cubicBezTo>
                  <a:pt x="867873" y="533103"/>
                  <a:pt x="874090" y="533103"/>
                  <a:pt x="879063" y="533103"/>
                </a:cubicBezTo>
                <a:cubicBezTo>
                  <a:pt x="892741" y="535582"/>
                  <a:pt x="907662" y="541779"/>
                  <a:pt x="917610" y="554173"/>
                </a:cubicBezTo>
                <a:cubicBezTo>
                  <a:pt x="927557" y="566566"/>
                  <a:pt x="931288" y="581439"/>
                  <a:pt x="930044" y="597551"/>
                </a:cubicBezTo>
                <a:cubicBezTo>
                  <a:pt x="927557" y="613663"/>
                  <a:pt x="920097" y="627296"/>
                  <a:pt x="907662" y="637211"/>
                </a:cubicBezTo>
                <a:lnTo>
                  <a:pt x="741043" y="769824"/>
                </a:lnTo>
                <a:cubicBezTo>
                  <a:pt x="721148" y="785936"/>
                  <a:pt x="695036" y="793372"/>
                  <a:pt x="670167" y="793372"/>
                </a:cubicBezTo>
                <a:lnTo>
                  <a:pt x="436402" y="793372"/>
                </a:lnTo>
                <a:lnTo>
                  <a:pt x="271025" y="793372"/>
                </a:lnTo>
                <a:cubicBezTo>
                  <a:pt x="272269" y="799569"/>
                  <a:pt x="272269" y="807005"/>
                  <a:pt x="271025" y="813202"/>
                </a:cubicBezTo>
                <a:cubicBezTo>
                  <a:pt x="268539" y="824357"/>
                  <a:pt x="261078" y="833032"/>
                  <a:pt x="252374" y="839229"/>
                </a:cubicBezTo>
                <a:lnTo>
                  <a:pt x="193933" y="871453"/>
                </a:lnTo>
                <a:cubicBezTo>
                  <a:pt x="186472" y="875171"/>
                  <a:pt x="180255" y="877650"/>
                  <a:pt x="172794" y="877650"/>
                </a:cubicBezTo>
                <a:cubicBezTo>
                  <a:pt x="157873" y="877650"/>
                  <a:pt x="144195" y="870214"/>
                  <a:pt x="136735" y="856580"/>
                </a:cubicBezTo>
                <a:lnTo>
                  <a:pt x="6175" y="629775"/>
                </a:lnTo>
                <a:cubicBezTo>
                  <a:pt x="-43" y="619860"/>
                  <a:pt x="-1286" y="609945"/>
                  <a:pt x="1201" y="598790"/>
                </a:cubicBezTo>
                <a:cubicBezTo>
                  <a:pt x="4931" y="588875"/>
                  <a:pt x="11148" y="578960"/>
                  <a:pt x="21096" y="574003"/>
                </a:cubicBezTo>
                <a:lnTo>
                  <a:pt x="79537" y="540540"/>
                </a:lnTo>
                <a:cubicBezTo>
                  <a:pt x="88241" y="535582"/>
                  <a:pt x="99432" y="534343"/>
                  <a:pt x="110623" y="536821"/>
                </a:cubicBezTo>
                <a:cubicBezTo>
                  <a:pt x="121814" y="539300"/>
                  <a:pt x="129274" y="546736"/>
                  <a:pt x="135491" y="555412"/>
                </a:cubicBezTo>
                <a:lnTo>
                  <a:pt x="137978" y="559130"/>
                </a:lnTo>
                <a:lnTo>
                  <a:pt x="239940" y="490965"/>
                </a:lnTo>
                <a:cubicBezTo>
                  <a:pt x="258591" y="477331"/>
                  <a:pt x="279730" y="467416"/>
                  <a:pt x="299624" y="463698"/>
                </a:cubicBezTo>
                <a:lnTo>
                  <a:pt x="304598" y="462459"/>
                </a:lnTo>
                <a:close/>
                <a:moveTo>
                  <a:pt x="420721" y="274241"/>
                </a:moveTo>
                <a:lnTo>
                  <a:pt x="420721" y="387163"/>
                </a:lnTo>
                <a:lnTo>
                  <a:pt x="503792" y="387163"/>
                </a:lnTo>
                <a:lnTo>
                  <a:pt x="503792" y="274241"/>
                </a:lnTo>
                <a:lnTo>
                  <a:pt x="421961" y="274241"/>
                </a:lnTo>
                <a:cubicBezTo>
                  <a:pt x="420721" y="274241"/>
                  <a:pt x="420721" y="274241"/>
                  <a:pt x="420721" y="274241"/>
                </a:cubicBezTo>
                <a:close/>
                <a:moveTo>
                  <a:pt x="547187" y="23577"/>
                </a:moveTo>
                <a:lnTo>
                  <a:pt x="547187" y="70732"/>
                </a:lnTo>
                <a:cubicBezTo>
                  <a:pt x="547187" y="75696"/>
                  <a:pt x="544707" y="79418"/>
                  <a:pt x="540987" y="81900"/>
                </a:cubicBezTo>
                <a:cubicBezTo>
                  <a:pt x="537268" y="83141"/>
                  <a:pt x="532308" y="83141"/>
                  <a:pt x="529829" y="80659"/>
                </a:cubicBezTo>
                <a:lnTo>
                  <a:pt x="466596" y="40950"/>
                </a:lnTo>
                <a:cubicBezTo>
                  <a:pt x="464116" y="39709"/>
                  <a:pt x="459157" y="39709"/>
                  <a:pt x="456677" y="40950"/>
                </a:cubicBezTo>
                <a:lnTo>
                  <a:pt x="281858" y="161318"/>
                </a:lnTo>
                <a:lnTo>
                  <a:pt x="309135" y="161318"/>
                </a:lnTo>
                <a:cubicBezTo>
                  <a:pt x="315334" y="161318"/>
                  <a:pt x="320293" y="166282"/>
                  <a:pt x="320293" y="173727"/>
                </a:cubicBezTo>
                <a:lnTo>
                  <a:pt x="320293" y="383440"/>
                </a:lnTo>
                <a:cubicBezTo>
                  <a:pt x="320293" y="384681"/>
                  <a:pt x="322773" y="387163"/>
                  <a:pt x="324013" y="387163"/>
                </a:cubicBezTo>
                <a:lnTo>
                  <a:pt x="397164" y="387163"/>
                </a:lnTo>
                <a:lnTo>
                  <a:pt x="397164" y="274241"/>
                </a:lnTo>
                <a:cubicBezTo>
                  <a:pt x="397164" y="260591"/>
                  <a:pt x="408323" y="249422"/>
                  <a:pt x="421961" y="249422"/>
                </a:cubicBezTo>
                <a:lnTo>
                  <a:pt x="503792" y="249422"/>
                </a:lnTo>
                <a:cubicBezTo>
                  <a:pt x="517430" y="249422"/>
                  <a:pt x="528589" y="260591"/>
                  <a:pt x="528589" y="274241"/>
                </a:cubicBezTo>
                <a:lnTo>
                  <a:pt x="528589" y="387163"/>
                </a:lnTo>
                <a:lnTo>
                  <a:pt x="599260" y="387163"/>
                </a:lnTo>
                <a:cubicBezTo>
                  <a:pt x="601740" y="387163"/>
                  <a:pt x="602980" y="384681"/>
                  <a:pt x="602980" y="383440"/>
                </a:cubicBezTo>
                <a:lnTo>
                  <a:pt x="601740" y="173727"/>
                </a:lnTo>
                <a:cubicBezTo>
                  <a:pt x="601740" y="170004"/>
                  <a:pt x="602980" y="167523"/>
                  <a:pt x="605460" y="165041"/>
                </a:cubicBezTo>
                <a:cubicBezTo>
                  <a:pt x="607939" y="162559"/>
                  <a:pt x="610419" y="161318"/>
                  <a:pt x="614139" y="161318"/>
                </a:cubicBezTo>
                <a:lnTo>
                  <a:pt x="645135" y="161318"/>
                </a:lnTo>
                <a:lnTo>
                  <a:pt x="591821" y="120368"/>
                </a:lnTo>
                <a:cubicBezTo>
                  <a:pt x="589342" y="117886"/>
                  <a:pt x="588102" y="115405"/>
                  <a:pt x="588102" y="111682"/>
                </a:cubicBezTo>
                <a:lnTo>
                  <a:pt x="588102" y="23577"/>
                </a:lnTo>
                <a:close/>
                <a:moveTo>
                  <a:pt x="536028" y="0"/>
                </a:moveTo>
                <a:lnTo>
                  <a:pt x="595541" y="0"/>
                </a:lnTo>
                <a:cubicBezTo>
                  <a:pt x="602980" y="0"/>
                  <a:pt x="610419" y="7446"/>
                  <a:pt x="610419" y="14891"/>
                </a:cubicBezTo>
                <a:lnTo>
                  <a:pt x="610419" y="105477"/>
                </a:lnTo>
                <a:lnTo>
                  <a:pt x="668692" y="150150"/>
                </a:lnTo>
                <a:cubicBezTo>
                  <a:pt x="676131" y="155114"/>
                  <a:pt x="678611" y="163800"/>
                  <a:pt x="676131" y="171245"/>
                </a:cubicBezTo>
                <a:cubicBezTo>
                  <a:pt x="673652" y="179932"/>
                  <a:pt x="666213" y="184895"/>
                  <a:pt x="657534" y="184895"/>
                </a:cubicBezTo>
                <a:lnTo>
                  <a:pt x="625297" y="184895"/>
                </a:lnTo>
                <a:lnTo>
                  <a:pt x="626537" y="383440"/>
                </a:lnTo>
                <a:cubicBezTo>
                  <a:pt x="626537" y="398331"/>
                  <a:pt x="614139" y="410740"/>
                  <a:pt x="599260" y="410740"/>
                </a:cubicBezTo>
                <a:lnTo>
                  <a:pt x="516190" y="410740"/>
                </a:lnTo>
                <a:lnTo>
                  <a:pt x="408323" y="410740"/>
                </a:lnTo>
                <a:lnTo>
                  <a:pt x="324013" y="410740"/>
                </a:lnTo>
                <a:cubicBezTo>
                  <a:pt x="309135" y="410740"/>
                  <a:pt x="296736" y="398331"/>
                  <a:pt x="296736" y="383440"/>
                </a:cubicBezTo>
                <a:lnTo>
                  <a:pt x="296736" y="184895"/>
                </a:lnTo>
                <a:lnTo>
                  <a:pt x="268219" y="184895"/>
                </a:lnTo>
                <a:cubicBezTo>
                  <a:pt x="259540" y="184895"/>
                  <a:pt x="252101" y="179932"/>
                  <a:pt x="249622" y="171245"/>
                </a:cubicBezTo>
                <a:cubicBezTo>
                  <a:pt x="245902" y="163800"/>
                  <a:pt x="249622" y="153873"/>
                  <a:pt x="255821" y="150150"/>
                </a:cubicBezTo>
                <a:lnTo>
                  <a:pt x="443039" y="21096"/>
                </a:lnTo>
                <a:cubicBezTo>
                  <a:pt x="444279" y="21096"/>
                  <a:pt x="444279" y="21096"/>
                  <a:pt x="444279" y="19855"/>
                </a:cubicBezTo>
                <a:cubicBezTo>
                  <a:pt x="454198" y="14891"/>
                  <a:pt x="467836" y="13650"/>
                  <a:pt x="477755" y="19855"/>
                </a:cubicBezTo>
                <a:lnTo>
                  <a:pt x="523629" y="49637"/>
                </a:lnTo>
                <a:lnTo>
                  <a:pt x="523629" y="11168"/>
                </a:lnTo>
                <a:cubicBezTo>
                  <a:pt x="523629" y="4964"/>
                  <a:pt x="529829" y="0"/>
                  <a:pt x="536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7E60E18-9B03-B641-881D-907CAA78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908" y="4759658"/>
            <a:ext cx="930316" cy="751306"/>
          </a:xfrm>
          <a:custGeom>
            <a:avLst/>
            <a:gdLst>
              <a:gd name="connsiteX0" fmla="*/ 106801 w 930316"/>
              <a:gd name="connsiteY0" fmla="*/ 513673 h 751306"/>
              <a:gd name="connsiteX1" fmla="*/ 114894 w 930316"/>
              <a:gd name="connsiteY1" fmla="*/ 521462 h 751306"/>
              <a:gd name="connsiteX2" fmla="*/ 110185 w 930316"/>
              <a:gd name="connsiteY2" fmla="*/ 542675 h 751306"/>
              <a:gd name="connsiteX3" fmla="*/ 91352 w 930316"/>
              <a:gd name="connsiteY3" fmla="*/ 537372 h 751306"/>
              <a:gd name="connsiteX4" fmla="*/ 96060 w 930316"/>
              <a:gd name="connsiteY4" fmla="*/ 514833 h 751306"/>
              <a:gd name="connsiteX5" fmla="*/ 106801 w 930316"/>
              <a:gd name="connsiteY5" fmla="*/ 513673 h 751306"/>
              <a:gd name="connsiteX6" fmla="*/ 82049 w 930316"/>
              <a:gd name="connsiteY6" fmla="*/ 470555 h 751306"/>
              <a:gd name="connsiteX7" fmla="*/ 92325 w 930316"/>
              <a:gd name="connsiteY7" fmla="*/ 478841 h 751306"/>
              <a:gd name="connsiteX8" fmla="*/ 85695 w 930316"/>
              <a:gd name="connsiteY8" fmla="*/ 500054 h 751306"/>
              <a:gd name="connsiteX9" fmla="*/ 63156 w 930316"/>
              <a:gd name="connsiteY9" fmla="*/ 494751 h 751306"/>
              <a:gd name="connsiteX10" fmla="*/ 69785 w 930316"/>
              <a:gd name="connsiteY10" fmla="*/ 472212 h 751306"/>
              <a:gd name="connsiteX11" fmla="*/ 82049 w 930316"/>
              <a:gd name="connsiteY11" fmla="*/ 470555 h 751306"/>
              <a:gd name="connsiteX12" fmla="*/ 99474 w 930316"/>
              <a:gd name="connsiteY12" fmla="*/ 432156 h 751306"/>
              <a:gd name="connsiteX13" fmla="*/ 90770 w 930316"/>
              <a:gd name="connsiteY13" fmla="*/ 434640 h 751306"/>
              <a:gd name="connsiteX14" fmla="*/ 31085 w 930316"/>
              <a:gd name="connsiteY14" fmla="*/ 468169 h 751306"/>
              <a:gd name="connsiteX15" fmla="*/ 23624 w 930316"/>
              <a:gd name="connsiteY15" fmla="*/ 479346 h 751306"/>
              <a:gd name="connsiteX16" fmla="*/ 26111 w 930316"/>
              <a:gd name="connsiteY16" fmla="*/ 491764 h 751306"/>
              <a:gd name="connsiteX17" fmla="*/ 157915 w 930316"/>
              <a:gd name="connsiteY17" fmla="*/ 719019 h 751306"/>
              <a:gd name="connsiteX18" fmla="*/ 180297 w 930316"/>
              <a:gd name="connsiteY18" fmla="*/ 725228 h 751306"/>
              <a:gd name="connsiteX19" fmla="*/ 238739 w 930316"/>
              <a:gd name="connsiteY19" fmla="*/ 691699 h 751306"/>
              <a:gd name="connsiteX20" fmla="*/ 247443 w 930316"/>
              <a:gd name="connsiteY20" fmla="*/ 681764 h 751306"/>
              <a:gd name="connsiteX21" fmla="*/ 246199 w 930316"/>
              <a:gd name="connsiteY21" fmla="*/ 668104 h 751306"/>
              <a:gd name="connsiteX22" fmla="*/ 114395 w 930316"/>
              <a:gd name="connsiteY22" fmla="*/ 440849 h 751306"/>
              <a:gd name="connsiteX23" fmla="*/ 99474 w 930316"/>
              <a:gd name="connsiteY23" fmla="*/ 432156 h 751306"/>
              <a:gd name="connsiteX24" fmla="*/ 821908 w 930316"/>
              <a:gd name="connsiteY24" fmla="*/ 409803 h 751306"/>
              <a:gd name="connsiteX25" fmla="*/ 795796 w 930316"/>
              <a:gd name="connsiteY25" fmla="*/ 417254 h 751306"/>
              <a:gd name="connsiteX26" fmla="*/ 626689 w 930316"/>
              <a:gd name="connsiteY26" fmla="*/ 548888 h 751306"/>
              <a:gd name="connsiteX27" fmla="*/ 667722 w 930316"/>
              <a:gd name="connsiteY27" fmla="*/ 548888 h 751306"/>
              <a:gd name="connsiteX28" fmla="*/ 834342 w 930316"/>
              <a:gd name="connsiteY28" fmla="*/ 418496 h 751306"/>
              <a:gd name="connsiteX29" fmla="*/ 838072 w 930316"/>
              <a:gd name="connsiteY29" fmla="*/ 416012 h 751306"/>
              <a:gd name="connsiteX30" fmla="*/ 821908 w 930316"/>
              <a:gd name="connsiteY30" fmla="*/ 409803 h 751306"/>
              <a:gd name="connsiteX31" fmla="*/ 756006 w 930316"/>
              <a:gd name="connsiteY31" fmla="*/ 397385 h 751306"/>
              <a:gd name="connsiteX32" fmla="*/ 728650 w 930316"/>
              <a:gd name="connsiteY32" fmla="*/ 404836 h 751306"/>
              <a:gd name="connsiteX33" fmla="*/ 570735 w 930316"/>
              <a:gd name="connsiteY33" fmla="*/ 530261 h 751306"/>
              <a:gd name="connsiteX34" fmla="*/ 581926 w 930316"/>
              <a:gd name="connsiteY34" fmla="*/ 548888 h 751306"/>
              <a:gd name="connsiteX35" fmla="*/ 589386 w 930316"/>
              <a:gd name="connsiteY35" fmla="*/ 548888 h 751306"/>
              <a:gd name="connsiteX36" fmla="*/ 590630 w 930316"/>
              <a:gd name="connsiteY36" fmla="*/ 547647 h 751306"/>
              <a:gd name="connsiteX37" fmla="*/ 773414 w 930316"/>
              <a:gd name="connsiteY37" fmla="*/ 404836 h 751306"/>
              <a:gd name="connsiteX38" fmla="*/ 756006 w 930316"/>
              <a:gd name="connsiteY38" fmla="*/ 397385 h 751306"/>
              <a:gd name="connsiteX39" fmla="*/ 237495 w 930316"/>
              <a:gd name="connsiteY39" fmla="*/ 363855 h 751306"/>
              <a:gd name="connsiteX40" fmla="*/ 226304 w 930316"/>
              <a:gd name="connsiteY40" fmla="*/ 365097 h 751306"/>
              <a:gd name="connsiteX41" fmla="*/ 230034 w 930316"/>
              <a:gd name="connsiteY41" fmla="*/ 370065 h 751306"/>
              <a:gd name="connsiteX42" fmla="*/ 483694 w 930316"/>
              <a:gd name="connsiteY42" fmla="*/ 332810 h 751306"/>
              <a:gd name="connsiteX43" fmla="*/ 303397 w 930316"/>
              <a:gd name="connsiteY43" fmla="*/ 357646 h 751306"/>
              <a:gd name="connsiteX44" fmla="*/ 252416 w 930316"/>
              <a:gd name="connsiteY44" fmla="*/ 382483 h 751306"/>
              <a:gd name="connsiteX45" fmla="*/ 149211 w 930316"/>
              <a:gd name="connsiteY45" fmla="*/ 454509 h 751306"/>
              <a:gd name="connsiteX46" fmla="*/ 258633 w 930316"/>
              <a:gd name="connsiteY46" fmla="*/ 644509 h 751306"/>
              <a:gd name="connsiteX47" fmla="*/ 588143 w 930316"/>
              <a:gd name="connsiteY47" fmla="*/ 644509 h 751306"/>
              <a:gd name="connsiteX48" fmla="*/ 670209 w 930316"/>
              <a:gd name="connsiteY48" fmla="*/ 644509 h 751306"/>
              <a:gd name="connsiteX49" fmla="*/ 724920 w 930316"/>
              <a:gd name="connsiteY49" fmla="*/ 625882 h 751306"/>
              <a:gd name="connsiteX50" fmla="*/ 892783 w 930316"/>
              <a:gd name="connsiteY50" fmla="*/ 491764 h 751306"/>
              <a:gd name="connsiteX51" fmla="*/ 907704 w 930316"/>
              <a:gd name="connsiteY51" fmla="*/ 468169 h 751306"/>
              <a:gd name="connsiteX52" fmla="*/ 899000 w 930316"/>
              <a:gd name="connsiteY52" fmla="*/ 442091 h 751306"/>
              <a:gd name="connsiteX53" fmla="*/ 875375 w 930316"/>
              <a:gd name="connsiteY53" fmla="*/ 428431 h 751306"/>
              <a:gd name="connsiteX54" fmla="*/ 850507 w 930316"/>
              <a:gd name="connsiteY54" fmla="*/ 435882 h 751306"/>
              <a:gd name="connsiteX55" fmla="*/ 681400 w 930316"/>
              <a:gd name="connsiteY55" fmla="*/ 568758 h 751306"/>
              <a:gd name="connsiteX56" fmla="*/ 670209 w 930316"/>
              <a:gd name="connsiteY56" fmla="*/ 573725 h 751306"/>
              <a:gd name="connsiteX57" fmla="*/ 574465 w 930316"/>
              <a:gd name="connsiteY57" fmla="*/ 573725 h 751306"/>
              <a:gd name="connsiteX58" fmla="*/ 565761 w 930316"/>
              <a:gd name="connsiteY58" fmla="*/ 568758 h 751306"/>
              <a:gd name="connsiteX59" fmla="*/ 562031 w 930316"/>
              <a:gd name="connsiteY59" fmla="*/ 562548 h 751306"/>
              <a:gd name="connsiteX60" fmla="*/ 549596 w 930316"/>
              <a:gd name="connsiteY60" fmla="*/ 541437 h 751306"/>
              <a:gd name="connsiteX61" fmla="*/ 435201 w 930316"/>
              <a:gd name="connsiteY61" fmla="*/ 468169 h 751306"/>
              <a:gd name="connsiteX62" fmla="*/ 432714 w 930316"/>
              <a:gd name="connsiteY62" fmla="*/ 466927 h 751306"/>
              <a:gd name="connsiteX63" fmla="*/ 329509 w 930316"/>
              <a:gd name="connsiteY63" fmla="*/ 481829 h 751306"/>
              <a:gd name="connsiteX64" fmla="*/ 328266 w 930316"/>
              <a:gd name="connsiteY64" fmla="*/ 481829 h 751306"/>
              <a:gd name="connsiteX65" fmla="*/ 315831 w 930316"/>
              <a:gd name="connsiteY65" fmla="*/ 471895 h 751306"/>
              <a:gd name="connsiteX66" fmla="*/ 325779 w 930316"/>
              <a:gd name="connsiteY66" fmla="*/ 458234 h 751306"/>
              <a:gd name="connsiteX67" fmla="*/ 497372 w 930316"/>
              <a:gd name="connsiteY67" fmla="*/ 433398 h 751306"/>
              <a:gd name="connsiteX68" fmla="*/ 542136 w 930316"/>
              <a:gd name="connsiteY68" fmla="*/ 376274 h 751306"/>
              <a:gd name="connsiteX69" fmla="*/ 520997 w 930316"/>
              <a:gd name="connsiteY69" fmla="*/ 341503 h 751306"/>
              <a:gd name="connsiteX70" fmla="*/ 483694 w 930316"/>
              <a:gd name="connsiteY70" fmla="*/ 332810 h 751306"/>
              <a:gd name="connsiteX71" fmla="*/ 483694 w 930316"/>
              <a:gd name="connsiteY71" fmla="*/ 239673 h 751306"/>
              <a:gd name="connsiteX72" fmla="*/ 396654 w 930316"/>
              <a:gd name="connsiteY72" fmla="*/ 248365 h 751306"/>
              <a:gd name="connsiteX73" fmla="*/ 358108 w 930316"/>
              <a:gd name="connsiteY73" fmla="*/ 326601 h 751306"/>
              <a:gd name="connsiteX74" fmla="*/ 479964 w 930316"/>
              <a:gd name="connsiteY74" fmla="*/ 309215 h 751306"/>
              <a:gd name="connsiteX75" fmla="*/ 502346 w 930316"/>
              <a:gd name="connsiteY75" fmla="*/ 309215 h 751306"/>
              <a:gd name="connsiteX76" fmla="*/ 504833 w 930316"/>
              <a:gd name="connsiteY76" fmla="*/ 45947 h 751306"/>
              <a:gd name="connsiteX77" fmla="*/ 460069 w 930316"/>
              <a:gd name="connsiteY77" fmla="*/ 52157 h 751306"/>
              <a:gd name="connsiteX78" fmla="*/ 473747 w 930316"/>
              <a:gd name="connsiteY78" fmla="*/ 58366 h 751306"/>
              <a:gd name="connsiteX79" fmla="*/ 512293 w 930316"/>
              <a:gd name="connsiteY79" fmla="*/ 94379 h 751306"/>
              <a:gd name="connsiteX80" fmla="*/ 548353 w 930316"/>
              <a:gd name="connsiteY80" fmla="*/ 50915 h 751306"/>
              <a:gd name="connsiteX81" fmla="*/ 504833 w 930316"/>
              <a:gd name="connsiteY81" fmla="*/ 45947 h 751306"/>
              <a:gd name="connsiteX82" fmla="*/ 369765 w 930316"/>
              <a:gd name="connsiteY82" fmla="*/ 39738 h 751306"/>
              <a:gd name="connsiteX83" fmla="*/ 340700 w 930316"/>
              <a:gd name="connsiteY83" fmla="*/ 43464 h 751306"/>
              <a:gd name="connsiteX84" fmla="*/ 297180 w 930316"/>
              <a:gd name="connsiteY84" fmla="*/ 80719 h 751306"/>
              <a:gd name="connsiteX85" fmla="*/ 287232 w 930316"/>
              <a:gd name="connsiteY85" fmla="*/ 99346 h 751306"/>
              <a:gd name="connsiteX86" fmla="*/ 315831 w 930316"/>
              <a:gd name="connsiteY86" fmla="*/ 182549 h 751306"/>
              <a:gd name="connsiteX87" fmla="*/ 322048 w 930316"/>
              <a:gd name="connsiteY87" fmla="*/ 190000 h 751306"/>
              <a:gd name="connsiteX88" fmla="*/ 295936 w 930316"/>
              <a:gd name="connsiteY88" fmla="*/ 234705 h 751306"/>
              <a:gd name="connsiteX89" fmla="*/ 302154 w 930316"/>
              <a:gd name="connsiteY89" fmla="*/ 238431 h 751306"/>
              <a:gd name="connsiteX90" fmla="*/ 308371 w 930316"/>
              <a:gd name="connsiteY90" fmla="*/ 245882 h 751306"/>
              <a:gd name="connsiteX91" fmla="*/ 305884 w 930316"/>
              <a:gd name="connsiteY91" fmla="*/ 254575 h 751306"/>
              <a:gd name="connsiteX92" fmla="*/ 289719 w 930316"/>
              <a:gd name="connsiteY92" fmla="*/ 278169 h 751306"/>
              <a:gd name="connsiteX93" fmla="*/ 281015 w 930316"/>
              <a:gd name="connsiteY93" fmla="*/ 283137 h 751306"/>
              <a:gd name="connsiteX94" fmla="*/ 266094 w 930316"/>
              <a:gd name="connsiteY94" fmla="*/ 284378 h 751306"/>
              <a:gd name="connsiteX95" fmla="*/ 274798 w 930316"/>
              <a:gd name="connsiteY95" fmla="*/ 296797 h 751306"/>
              <a:gd name="connsiteX96" fmla="*/ 274798 w 930316"/>
              <a:gd name="connsiteY96" fmla="*/ 309215 h 751306"/>
              <a:gd name="connsiteX97" fmla="*/ 271068 w 930316"/>
              <a:gd name="connsiteY97" fmla="*/ 317908 h 751306"/>
              <a:gd name="connsiteX98" fmla="*/ 261120 w 930316"/>
              <a:gd name="connsiteY98" fmla="*/ 324117 h 751306"/>
              <a:gd name="connsiteX99" fmla="*/ 246199 w 930316"/>
              <a:gd name="connsiteY99" fmla="*/ 325359 h 751306"/>
              <a:gd name="connsiteX100" fmla="*/ 254903 w 930316"/>
              <a:gd name="connsiteY100" fmla="*/ 336535 h 751306"/>
              <a:gd name="connsiteX101" fmla="*/ 254903 w 930316"/>
              <a:gd name="connsiteY101" fmla="*/ 348954 h 751306"/>
              <a:gd name="connsiteX102" fmla="*/ 252416 w 930316"/>
              <a:gd name="connsiteY102" fmla="*/ 353921 h 751306"/>
              <a:gd name="connsiteX103" fmla="*/ 299667 w 930316"/>
              <a:gd name="connsiteY103" fmla="*/ 334052 h 751306"/>
              <a:gd name="connsiteX104" fmla="*/ 303397 w 930316"/>
              <a:gd name="connsiteY104" fmla="*/ 334052 h 751306"/>
              <a:gd name="connsiteX105" fmla="*/ 329509 w 930316"/>
              <a:gd name="connsiteY105" fmla="*/ 330326 h 751306"/>
              <a:gd name="connsiteX106" fmla="*/ 376759 w 930316"/>
              <a:gd name="connsiteY106" fmla="*/ 235947 h 751306"/>
              <a:gd name="connsiteX107" fmla="*/ 405358 w 930316"/>
              <a:gd name="connsiteY107" fmla="*/ 226013 h 751306"/>
              <a:gd name="connsiteX108" fmla="*/ 487425 w 930316"/>
              <a:gd name="connsiteY108" fmla="*/ 199934 h 751306"/>
              <a:gd name="connsiteX109" fmla="*/ 496129 w 930316"/>
              <a:gd name="connsiteY109" fmla="*/ 180065 h 751306"/>
              <a:gd name="connsiteX110" fmla="*/ 503589 w 930316"/>
              <a:gd name="connsiteY110" fmla="*/ 139085 h 751306"/>
              <a:gd name="connsiteX111" fmla="*/ 405358 w 930316"/>
              <a:gd name="connsiteY111" fmla="*/ 96862 h 751306"/>
              <a:gd name="connsiteX112" fmla="*/ 402871 w 930316"/>
              <a:gd name="connsiteY112" fmla="*/ 83202 h 751306"/>
              <a:gd name="connsiteX113" fmla="*/ 421523 w 930316"/>
              <a:gd name="connsiteY113" fmla="*/ 76993 h 751306"/>
              <a:gd name="connsiteX114" fmla="*/ 428984 w 930316"/>
              <a:gd name="connsiteY114" fmla="*/ 89411 h 751306"/>
              <a:gd name="connsiteX115" fmla="*/ 497372 w 930316"/>
              <a:gd name="connsiteY115" fmla="*/ 115490 h 751306"/>
              <a:gd name="connsiteX116" fmla="*/ 462556 w 930316"/>
              <a:gd name="connsiteY116" fmla="*/ 79477 h 751306"/>
              <a:gd name="connsiteX117" fmla="*/ 397898 w 930316"/>
              <a:gd name="connsiteY117" fmla="*/ 47189 h 751306"/>
              <a:gd name="connsiteX118" fmla="*/ 369765 w 930316"/>
              <a:gd name="connsiteY118" fmla="*/ 39738 h 751306"/>
              <a:gd name="connsiteX119" fmla="*/ 660262 w 930316"/>
              <a:gd name="connsiteY119" fmla="*/ 26078 h 751306"/>
              <a:gd name="connsiteX120" fmla="*/ 635393 w 930316"/>
              <a:gd name="connsiteY120" fmla="*/ 32287 h 751306"/>
              <a:gd name="connsiteX121" fmla="*/ 644097 w 930316"/>
              <a:gd name="connsiteY121" fmla="*/ 65817 h 751306"/>
              <a:gd name="connsiteX122" fmla="*/ 641610 w 930316"/>
              <a:gd name="connsiteY122" fmla="*/ 76993 h 751306"/>
              <a:gd name="connsiteX123" fmla="*/ 629176 w 930316"/>
              <a:gd name="connsiteY123" fmla="*/ 80719 h 751306"/>
              <a:gd name="connsiteX124" fmla="*/ 573222 w 930316"/>
              <a:gd name="connsiteY124" fmla="*/ 62091 h 751306"/>
              <a:gd name="connsiteX125" fmla="*/ 569491 w 930316"/>
              <a:gd name="connsiteY125" fmla="*/ 63333 h 751306"/>
              <a:gd name="connsiteX126" fmla="*/ 527215 w 930316"/>
              <a:gd name="connsiteY126" fmla="*/ 113006 h 751306"/>
              <a:gd name="connsiteX127" fmla="*/ 574465 w 930316"/>
              <a:gd name="connsiteY127" fmla="*/ 96862 h 751306"/>
              <a:gd name="connsiteX128" fmla="*/ 575708 w 930316"/>
              <a:gd name="connsiteY128" fmla="*/ 96862 h 751306"/>
              <a:gd name="connsiteX129" fmla="*/ 589386 w 930316"/>
              <a:gd name="connsiteY129" fmla="*/ 94379 h 751306"/>
              <a:gd name="connsiteX130" fmla="*/ 595603 w 930316"/>
              <a:gd name="connsiteY130" fmla="*/ 111764 h 751306"/>
              <a:gd name="connsiteX131" fmla="*/ 581926 w 930316"/>
              <a:gd name="connsiteY131" fmla="*/ 119215 h 751306"/>
              <a:gd name="connsiteX132" fmla="*/ 527215 w 930316"/>
              <a:gd name="connsiteY132" fmla="*/ 137843 h 751306"/>
              <a:gd name="connsiteX133" fmla="*/ 517267 w 930316"/>
              <a:gd name="connsiteY133" fmla="*/ 190000 h 751306"/>
              <a:gd name="connsiteX134" fmla="*/ 507320 w 930316"/>
              <a:gd name="connsiteY134" fmla="*/ 209869 h 751306"/>
              <a:gd name="connsiteX135" fmla="*/ 502346 w 930316"/>
              <a:gd name="connsiteY135" fmla="*/ 219803 h 751306"/>
              <a:gd name="connsiteX136" fmla="*/ 529701 w 930316"/>
              <a:gd name="connsiteY136" fmla="*/ 319150 h 751306"/>
              <a:gd name="connsiteX137" fmla="*/ 535919 w 930316"/>
              <a:gd name="connsiteY137" fmla="*/ 322875 h 751306"/>
              <a:gd name="connsiteX138" fmla="*/ 553327 w 930316"/>
              <a:gd name="connsiteY138" fmla="*/ 341503 h 751306"/>
              <a:gd name="connsiteX139" fmla="*/ 743572 w 930316"/>
              <a:gd name="connsiteY139" fmla="*/ 290588 h 751306"/>
              <a:gd name="connsiteX140" fmla="*/ 701295 w 930316"/>
              <a:gd name="connsiteY140" fmla="*/ 132875 h 751306"/>
              <a:gd name="connsiteX141" fmla="*/ 702538 w 930316"/>
              <a:gd name="connsiteY141" fmla="*/ 124183 h 751306"/>
              <a:gd name="connsiteX142" fmla="*/ 708756 w 930316"/>
              <a:gd name="connsiteY142" fmla="*/ 117973 h 751306"/>
              <a:gd name="connsiteX143" fmla="*/ 724920 w 930316"/>
              <a:gd name="connsiteY143" fmla="*/ 113006 h 751306"/>
              <a:gd name="connsiteX144" fmla="*/ 683887 w 930316"/>
              <a:gd name="connsiteY144" fmla="*/ 96862 h 751306"/>
              <a:gd name="connsiteX145" fmla="*/ 677670 w 930316"/>
              <a:gd name="connsiteY145" fmla="*/ 89411 h 751306"/>
              <a:gd name="connsiteX146" fmla="*/ 662749 w 930316"/>
              <a:gd name="connsiteY146" fmla="*/ 0 h 751306"/>
              <a:gd name="connsiteX147" fmla="*/ 673939 w 930316"/>
              <a:gd name="connsiteY147" fmla="*/ 2483 h 751306"/>
              <a:gd name="connsiteX148" fmla="*/ 681400 w 930316"/>
              <a:gd name="connsiteY148" fmla="*/ 12418 h 751306"/>
              <a:gd name="connsiteX149" fmla="*/ 698808 w 930316"/>
              <a:gd name="connsiteY149" fmla="*/ 76993 h 751306"/>
              <a:gd name="connsiteX150" fmla="*/ 751032 w 930316"/>
              <a:gd name="connsiteY150" fmla="*/ 99346 h 751306"/>
              <a:gd name="connsiteX151" fmla="*/ 762223 w 930316"/>
              <a:gd name="connsiteY151" fmla="*/ 116732 h 751306"/>
              <a:gd name="connsiteX152" fmla="*/ 748545 w 930316"/>
              <a:gd name="connsiteY152" fmla="*/ 132875 h 751306"/>
              <a:gd name="connsiteX153" fmla="*/ 727407 w 930316"/>
              <a:gd name="connsiteY153" fmla="*/ 137843 h 751306"/>
              <a:gd name="connsiteX154" fmla="*/ 765953 w 930316"/>
              <a:gd name="connsiteY154" fmla="*/ 284378 h 751306"/>
              <a:gd name="connsiteX155" fmla="*/ 764710 w 930316"/>
              <a:gd name="connsiteY155" fmla="*/ 301764 h 751306"/>
              <a:gd name="connsiteX156" fmla="*/ 749789 w 930316"/>
              <a:gd name="connsiteY156" fmla="*/ 312941 h 751306"/>
              <a:gd name="connsiteX157" fmla="*/ 563274 w 930316"/>
              <a:gd name="connsiteY157" fmla="*/ 363855 h 751306"/>
              <a:gd name="connsiteX158" fmla="*/ 564518 w 930316"/>
              <a:gd name="connsiteY158" fmla="*/ 372548 h 751306"/>
              <a:gd name="connsiteX159" fmla="*/ 501103 w 930316"/>
              <a:gd name="connsiteY159" fmla="*/ 456993 h 751306"/>
              <a:gd name="connsiteX160" fmla="*/ 487425 w 930316"/>
              <a:gd name="connsiteY160" fmla="*/ 459476 h 751306"/>
              <a:gd name="connsiteX161" fmla="*/ 557057 w 930316"/>
              <a:gd name="connsiteY161" fmla="*/ 510391 h 751306"/>
              <a:gd name="connsiteX162" fmla="*/ 714973 w 930316"/>
              <a:gd name="connsiteY162" fmla="*/ 386208 h 751306"/>
              <a:gd name="connsiteX163" fmla="*/ 758493 w 930316"/>
              <a:gd name="connsiteY163" fmla="*/ 373790 h 751306"/>
              <a:gd name="connsiteX164" fmla="*/ 793309 w 930316"/>
              <a:gd name="connsiteY164" fmla="*/ 391176 h 751306"/>
              <a:gd name="connsiteX165" fmla="*/ 824394 w 930316"/>
              <a:gd name="connsiteY165" fmla="*/ 386208 h 751306"/>
              <a:gd name="connsiteX166" fmla="*/ 861697 w 930316"/>
              <a:gd name="connsiteY166" fmla="*/ 406078 h 751306"/>
              <a:gd name="connsiteX167" fmla="*/ 879105 w 930316"/>
              <a:gd name="connsiteY167" fmla="*/ 406078 h 751306"/>
              <a:gd name="connsiteX168" fmla="*/ 917652 w 930316"/>
              <a:gd name="connsiteY168" fmla="*/ 428431 h 751306"/>
              <a:gd name="connsiteX169" fmla="*/ 930086 w 930316"/>
              <a:gd name="connsiteY169" fmla="*/ 471895 h 751306"/>
              <a:gd name="connsiteX170" fmla="*/ 908948 w 930316"/>
              <a:gd name="connsiteY170" fmla="*/ 510391 h 751306"/>
              <a:gd name="connsiteX171" fmla="*/ 739841 w 930316"/>
              <a:gd name="connsiteY171" fmla="*/ 643267 h 751306"/>
              <a:gd name="connsiteX172" fmla="*/ 670209 w 930316"/>
              <a:gd name="connsiteY172" fmla="*/ 668104 h 751306"/>
              <a:gd name="connsiteX173" fmla="*/ 436444 w 930316"/>
              <a:gd name="connsiteY173" fmla="*/ 668104 h 751306"/>
              <a:gd name="connsiteX174" fmla="*/ 271068 w 930316"/>
              <a:gd name="connsiteY174" fmla="*/ 668104 h 751306"/>
              <a:gd name="connsiteX175" fmla="*/ 271068 w 930316"/>
              <a:gd name="connsiteY175" fmla="*/ 687973 h 751306"/>
              <a:gd name="connsiteX176" fmla="*/ 251173 w 930316"/>
              <a:gd name="connsiteY176" fmla="*/ 711568 h 751306"/>
              <a:gd name="connsiteX177" fmla="*/ 192732 w 930316"/>
              <a:gd name="connsiteY177" fmla="*/ 746339 h 751306"/>
              <a:gd name="connsiteX178" fmla="*/ 172837 w 930316"/>
              <a:gd name="connsiteY178" fmla="*/ 751306 h 751306"/>
              <a:gd name="connsiteX179" fmla="*/ 136777 w 930316"/>
              <a:gd name="connsiteY179" fmla="*/ 731437 h 751306"/>
              <a:gd name="connsiteX180" fmla="*/ 4973 w 930316"/>
              <a:gd name="connsiteY180" fmla="*/ 504182 h 751306"/>
              <a:gd name="connsiteX181" fmla="*/ 1243 w 930316"/>
              <a:gd name="connsiteY181" fmla="*/ 473136 h 751306"/>
              <a:gd name="connsiteX182" fmla="*/ 19894 w 930316"/>
              <a:gd name="connsiteY182" fmla="*/ 448300 h 751306"/>
              <a:gd name="connsiteX183" fmla="*/ 79579 w 930316"/>
              <a:gd name="connsiteY183" fmla="*/ 413529 h 751306"/>
              <a:gd name="connsiteX184" fmla="*/ 134290 w 930316"/>
              <a:gd name="connsiteY184" fmla="*/ 428431 h 751306"/>
              <a:gd name="connsiteX185" fmla="*/ 138021 w 930316"/>
              <a:gd name="connsiteY185" fmla="*/ 433398 h 751306"/>
              <a:gd name="connsiteX186" fmla="*/ 210140 w 930316"/>
              <a:gd name="connsiteY186" fmla="*/ 383725 h 751306"/>
              <a:gd name="connsiteX187" fmla="*/ 205166 w 930316"/>
              <a:gd name="connsiteY187" fmla="*/ 376274 h 751306"/>
              <a:gd name="connsiteX188" fmla="*/ 203922 w 930316"/>
              <a:gd name="connsiteY188" fmla="*/ 353921 h 751306"/>
              <a:gd name="connsiteX189" fmla="*/ 221330 w 930316"/>
              <a:gd name="connsiteY189" fmla="*/ 341503 h 751306"/>
              <a:gd name="connsiteX190" fmla="*/ 228791 w 930316"/>
              <a:gd name="connsiteY190" fmla="*/ 340261 h 751306"/>
              <a:gd name="connsiteX191" fmla="*/ 225061 w 930316"/>
              <a:gd name="connsiteY191" fmla="*/ 335293 h 751306"/>
              <a:gd name="connsiteX192" fmla="*/ 223817 w 930316"/>
              <a:gd name="connsiteY192" fmla="*/ 312941 h 751306"/>
              <a:gd name="connsiteX193" fmla="*/ 242469 w 930316"/>
              <a:gd name="connsiteY193" fmla="*/ 301764 h 751306"/>
              <a:gd name="connsiteX194" fmla="*/ 248686 w 930316"/>
              <a:gd name="connsiteY194" fmla="*/ 301764 h 751306"/>
              <a:gd name="connsiteX195" fmla="*/ 244956 w 930316"/>
              <a:gd name="connsiteY195" fmla="*/ 295555 h 751306"/>
              <a:gd name="connsiteX196" fmla="*/ 243712 w 930316"/>
              <a:gd name="connsiteY196" fmla="*/ 273202 h 751306"/>
              <a:gd name="connsiteX197" fmla="*/ 262364 w 930316"/>
              <a:gd name="connsiteY197" fmla="*/ 260784 h 751306"/>
              <a:gd name="connsiteX198" fmla="*/ 273555 w 930316"/>
              <a:gd name="connsiteY198" fmla="*/ 260784 h 751306"/>
              <a:gd name="connsiteX199" fmla="*/ 279772 w 930316"/>
              <a:gd name="connsiteY199" fmla="*/ 252091 h 751306"/>
              <a:gd name="connsiteX200" fmla="*/ 271068 w 930316"/>
              <a:gd name="connsiteY200" fmla="*/ 239673 h 751306"/>
              <a:gd name="connsiteX201" fmla="*/ 276041 w 930316"/>
              <a:gd name="connsiteY201" fmla="*/ 222287 h 751306"/>
              <a:gd name="connsiteX202" fmla="*/ 294693 w 930316"/>
              <a:gd name="connsiteY202" fmla="*/ 196209 h 751306"/>
              <a:gd name="connsiteX203" fmla="*/ 266094 w 930316"/>
              <a:gd name="connsiteY203" fmla="*/ 89411 h 751306"/>
              <a:gd name="connsiteX204" fmla="*/ 276041 w 930316"/>
              <a:gd name="connsiteY204" fmla="*/ 70784 h 751306"/>
              <a:gd name="connsiteX205" fmla="*/ 333239 w 930316"/>
              <a:gd name="connsiteY205" fmla="*/ 21111 h 751306"/>
              <a:gd name="connsiteX206" fmla="*/ 407845 w 930316"/>
              <a:gd name="connsiteY206" fmla="*/ 26078 h 751306"/>
              <a:gd name="connsiteX207" fmla="*/ 432714 w 930316"/>
              <a:gd name="connsiteY207" fmla="*/ 37255 h 751306"/>
              <a:gd name="connsiteX208" fmla="*/ 504833 w 930316"/>
              <a:gd name="connsiteY208" fmla="*/ 21111 h 751306"/>
              <a:gd name="connsiteX209" fmla="*/ 579439 w 930316"/>
              <a:gd name="connsiteY209" fmla="*/ 39738 h 751306"/>
              <a:gd name="connsiteX210" fmla="*/ 615498 w 930316"/>
              <a:gd name="connsiteY210" fmla="*/ 50915 h 751306"/>
              <a:gd name="connsiteX211" fmla="*/ 609281 w 930316"/>
              <a:gd name="connsiteY211" fmla="*/ 27320 h 751306"/>
              <a:gd name="connsiteX212" fmla="*/ 617985 w 930316"/>
              <a:gd name="connsiteY212" fmla="*/ 12418 h 75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930316" h="751306">
                <a:moveTo>
                  <a:pt x="106801" y="513673"/>
                </a:moveTo>
                <a:cubicBezTo>
                  <a:pt x="110185" y="514833"/>
                  <a:pt x="113128" y="517484"/>
                  <a:pt x="114894" y="521462"/>
                </a:cubicBezTo>
                <a:cubicBezTo>
                  <a:pt x="118425" y="529417"/>
                  <a:pt x="117248" y="538698"/>
                  <a:pt x="110185" y="542675"/>
                </a:cubicBezTo>
                <a:cubicBezTo>
                  <a:pt x="103123" y="547978"/>
                  <a:pt x="94883" y="545327"/>
                  <a:pt x="91352" y="537372"/>
                </a:cubicBezTo>
                <a:cubicBezTo>
                  <a:pt x="86643" y="529417"/>
                  <a:pt x="88997" y="518810"/>
                  <a:pt x="96060" y="514833"/>
                </a:cubicBezTo>
                <a:cubicBezTo>
                  <a:pt x="99592" y="512844"/>
                  <a:pt x="103417" y="512513"/>
                  <a:pt x="106801" y="513673"/>
                </a:cubicBezTo>
                <a:close/>
                <a:moveTo>
                  <a:pt x="82049" y="470555"/>
                </a:moveTo>
                <a:cubicBezTo>
                  <a:pt x="86027" y="471881"/>
                  <a:pt x="89673" y="474864"/>
                  <a:pt x="92325" y="478841"/>
                </a:cubicBezTo>
                <a:cubicBezTo>
                  <a:pt x="96302" y="486796"/>
                  <a:pt x="93651" y="496077"/>
                  <a:pt x="85695" y="500054"/>
                </a:cubicBezTo>
                <a:cubicBezTo>
                  <a:pt x="79066" y="504032"/>
                  <a:pt x="68460" y="501380"/>
                  <a:pt x="63156" y="494751"/>
                </a:cubicBezTo>
                <a:cubicBezTo>
                  <a:pt x="59179" y="486796"/>
                  <a:pt x="61830" y="476190"/>
                  <a:pt x="69785" y="472212"/>
                </a:cubicBezTo>
                <a:cubicBezTo>
                  <a:pt x="73763" y="469560"/>
                  <a:pt x="78072" y="469229"/>
                  <a:pt x="82049" y="470555"/>
                </a:cubicBezTo>
                <a:close/>
                <a:moveTo>
                  <a:pt x="99474" y="432156"/>
                </a:moveTo>
                <a:cubicBezTo>
                  <a:pt x="95744" y="432156"/>
                  <a:pt x="93257" y="432156"/>
                  <a:pt x="90770" y="434640"/>
                </a:cubicBezTo>
                <a:lnTo>
                  <a:pt x="31085" y="468169"/>
                </a:lnTo>
                <a:cubicBezTo>
                  <a:pt x="28598" y="470653"/>
                  <a:pt x="24868" y="474378"/>
                  <a:pt x="23624" y="479346"/>
                </a:cubicBezTo>
                <a:cubicBezTo>
                  <a:pt x="22381" y="483071"/>
                  <a:pt x="23624" y="488038"/>
                  <a:pt x="26111" y="491764"/>
                </a:cubicBezTo>
                <a:lnTo>
                  <a:pt x="157915" y="719019"/>
                </a:lnTo>
                <a:cubicBezTo>
                  <a:pt x="161646" y="727712"/>
                  <a:pt x="172837" y="730195"/>
                  <a:pt x="180297" y="725228"/>
                </a:cubicBezTo>
                <a:lnTo>
                  <a:pt x="238739" y="691699"/>
                </a:lnTo>
                <a:cubicBezTo>
                  <a:pt x="243712" y="689215"/>
                  <a:pt x="246199" y="685489"/>
                  <a:pt x="247443" y="681764"/>
                </a:cubicBezTo>
                <a:cubicBezTo>
                  <a:pt x="248686" y="676797"/>
                  <a:pt x="248686" y="673071"/>
                  <a:pt x="246199" y="668104"/>
                </a:cubicBezTo>
                <a:lnTo>
                  <a:pt x="114395" y="440849"/>
                </a:lnTo>
                <a:cubicBezTo>
                  <a:pt x="110665" y="434640"/>
                  <a:pt x="105691" y="432156"/>
                  <a:pt x="99474" y="432156"/>
                </a:cubicBezTo>
                <a:close/>
                <a:moveTo>
                  <a:pt x="821908" y="409803"/>
                </a:moveTo>
                <a:cubicBezTo>
                  <a:pt x="813204" y="408561"/>
                  <a:pt x="803256" y="411045"/>
                  <a:pt x="795796" y="417254"/>
                </a:cubicBezTo>
                <a:lnTo>
                  <a:pt x="626689" y="548888"/>
                </a:lnTo>
                <a:lnTo>
                  <a:pt x="667722" y="548888"/>
                </a:lnTo>
                <a:lnTo>
                  <a:pt x="834342" y="418496"/>
                </a:lnTo>
                <a:cubicBezTo>
                  <a:pt x="836829" y="417254"/>
                  <a:pt x="836829" y="417254"/>
                  <a:pt x="838072" y="416012"/>
                </a:cubicBezTo>
                <a:cubicBezTo>
                  <a:pt x="833099" y="412287"/>
                  <a:pt x="828125" y="411045"/>
                  <a:pt x="821908" y="409803"/>
                </a:cubicBezTo>
                <a:close/>
                <a:moveTo>
                  <a:pt x="756006" y="397385"/>
                </a:moveTo>
                <a:cubicBezTo>
                  <a:pt x="746059" y="396143"/>
                  <a:pt x="736111" y="398627"/>
                  <a:pt x="728650" y="404836"/>
                </a:cubicBezTo>
                <a:lnTo>
                  <a:pt x="570735" y="530261"/>
                </a:lnTo>
                <a:cubicBezTo>
                  <a:pt x="573222" y="536470"/>
                  <a:pt x="578195" y="542679"/>
                  <a:pt x="581926" y="548888"/>
                </a:cubicBezTo>
                <a:lnTo>
                  <a:pt x="589386" y="548888"/>
                </a:lnTo>
                <a:cubicBezTo>
                  <a:pt x="589386" y="548888"/>
                  <a:pt x="589386" y="548888"/>
                  <a:pt x="590630" y="547647"/>
                </a:cubicBezTo>
                <a:lnTo>
                  <a:pt x="773414" y="404836"/>
                </a:lnTo>
                <a:cubicBezTo>
                  <a:pt x="768440" y="401110"/>
                  <a:pt x="762223" y="397385"/>
                  <a:pt x="756006" y="397385"/>
                </a:cubicBezTo>
                <a:close/>
                <a:moveTo>
                  <a:pt x="237495" y="363855"/>
                </a:moveTo>
                <a:lnTo>
                  <a:pt x="226304" y="365097"/>
                </a:lnTo>
                <a:lnTo>
                  <a:pt x="230034" y="370065"/>
                </a:lnTo>
                <a:close/>
                <a:moveTo>
                  <a:pt x="483694" y="332810"/>
                </a:moveTo>
                <a:lnTo>
                  <a:pt x="303397" y="357646"/>
                </a:lnTo>
                <a:cubicBezTo>
                  <a:pt x="285989" y="361372"/>
                  <a:pt x="269824" y="370065"/>
                  <a:pt x="252416" y="382483"/>
                </a:cubicBezTo>
                <a:lnTo>
                  <a:pt x="149211" y="454509"/>
                </a:lnTo>
                <a:lnTo>
                  <a:pt x="258633" y="644509"/>
                </a:lnTo>
                <a:lnTo>
                  <a:pt x="588143" y="644509"/>
                </a:lnTo>
                <a:lnTo>
                  <a:pt x="670209" y="644509"/>
                </a:lnTo>
                <a:cubicBezTo>
                  <a:pt x="688861" y="644509"/>
                  <a:pt x="708756" y="638300"/>
                  <a:pt x="724920" y="625882"/>
                </a:cubicBezTo>
                <a:lnTo>
                  <a:pt x="892783" y="491764"/>
                </a:lnTo>
                <a:cubicBezTo>
                  <a:pt x="901487" y="486796"/>
                  <a:pt x="905217" y="478104"/>
                  <a:pt x="907704" y="468169"/>
                </a:cubicBezTo>
                <a:cubicBezTo>
                  <a:pt x="907704" y="459476"/>
                  <a:pt x="905217" y="449542"/>
                  <a:pt x="899000" y="442091"/>
                </a:cubicBezTo>
                <a:cubicBezTo>
                  <a:pt x="892783" y="434640"/>
                  <a:pt x="885323" y="430914"/>
                  <a:pt x="875375" y="428431"/>
                </a:cubicBezTo>
                <a:cubicBezTo>
                  <a:pt x="866671" y="428431"/>
                  <a:pt x="856724" y="430914"/>
                  <a:pt x="850507" y="435882"/>
                </a:cubicBezTo>
                <a:lnTo>
                  <a:pt x="681400" y="568758"/>
                </a:lnTo>
                <a:cubicBezTo>
                  <a:pt x="677670" y="572483"/>
                  <a:pt x="673939" y="573725"/>
                  <a:pt x="670209" y="573725"/>
                </a:cubicBezTo>
                <a:lnTo>
                  <a:pt x="574465" y="573725"/>
                </a:lnTo>
                <a:cubicBezTo>
                  <a:pt x="571978" y="573725"/>
                  <a:pt x="568248" y="571241"/>
                  <a:pt x="565761" y="568758"/>
                </a:cubicBezTo>
                <a:lnTo>
                  <a:pt x="562031" y="562548"/>
                </a:lnTo>
                <a:cubicBezTo>
                  <a:pt x="558300" y="555098"/>
                  <a:pt x="554570" y="547647"/>
                  <a:pt x="549596" y="541437"/>
                </a:cubicBezTo>
                <a:cubicBezTo>
                  <a:pt x="523484" y="501698"/>
                  <a:pt x="482451" y="475620"/>
                  <a:pt x="435201" y="468169"/>
                </a:cubicBezTo>
                <a:cubicBezTo>
                  <a:pt x="435201" y="468169"/>
                  <a:pt x="432714" y="468169"/>
                  <a:pt x="432714" y="466927"/>
                </a:cubicBezTo>
                <a:lnTo>
                  <a:pt x="329509" y="481829"/>
                </a:lnTo>
                <a:cubicBezTo>
                  <a:pt x="328266" y="481829"/>
                  <a:pt x="328266" y="481829"/>
                  <a:pt x="328266" y="481829"/>
                </a:cubicBezTo>
                <a:cubicBezTo>
                  <a:pt x="322048" y="481829"/>
                  <a:pt x="317075" y="476862"/>
                  <a:pt x="315831" y="471895"/>
                </a:cubicBezTo>
                <a:cubicBezTo>
                  <a:pt x="314588" y="465685"/>
                  <a:pt x="319562" y="459476"/>
                  <a:pt x="325779" y="458234"/>
                </a:cubicBezTo>
                <a:lnTo>
                  <a:pt x="497372" y="433398"/>
                </a:lnTo>
                <a:cubicBezTo>
                  <a:pt x="525971" y="429672"/>
                  <a:pt x="545866" y="403594"/>
                  <a:pt x="542136" y="376274"/>
                </a:cubicBezTo>
                <a:cubicBezTo>
                  <a:pt x="539649" y="361372"/>
                  <a:pt x="532188" y="350195"/>
                  <a:pt x="520997" y="341503"/>
                </a:cubicBezTo>
                <a:cubicBezTo>
                  <a:pt x="511050" y="334052"/>
                  <a:pt x="497372" y="330326"/>
                  <a:pt x="483694" y="332810"/>
                </a:cubicBezTo>
                <a:close/>
                <a:moveTo>
                  <a:pt x="483694" y="239673"/>
                </a:moveTo>
                <a:cubicBezTo>
                  <a:pt x="458826" y="257058"/>
                  <a:pt x="426497" y="262026"/>
                  <a:pt x="396654" y="248365"/>
                </a:cubicBezTo>
                <a:lnTo>
                  <a:pt x="358108" y="326601"/>
                </a:lnTo>
                <a:lnTo>
                  <a:pt x="479964" y="309215"/>
                </a:lnTo>
                <a:cubicBezTo>
                  <a:pt x="487425" y="307973"/>
                  <a:pt x="494885" y="307973"/>
                  <a:pt x="502346" y="309215"/>
                </a:cubicBezTo>
                <a:close/>
                <a:moveTo>
                  <a:pt x="504833" y="45947"/>
                </a:moveTo>
                <a:cubicBezTo>
                  <a:pt x="488668" y="45947"/>
                  <a:pt x="473747" y="47189"/>
                  <a:pt x="460069" y="52157"/>
                </a:cubicBezTo>
                <a:lnTo>
                  <a:pt x="473747" y="58366"/>
                </a:lnTo>
                <a:cubicBezTo>
                  <a:pt x="489912" y="67058"/>
                  <a:pt x="503589" y="78235"/>
                  <a:pt x="512293" y="94379"/>
                </a:cubicBezTo>
                <a:lnTo>
                  <a:pt x="548353" y="50915"/>
                </a:lnTo>
                <a:cubicBezTo>
                  <a:pt x="535919" y="47189"/>
                  <a:pt x="520997" y="45947"/>
                  <a:pt x="504833" y="45947"/>
                </a:cubicBezTo>
                <a:close/>
                <a:moveTo>
                  <a:pt x="369765" y="39738"/>
                </a:moveTo>
                <a:cubicBezTo>
                  <a:pt x="359973" y="39117"/>
                  <a:pt x="350026" y="40359"/>
                  <a:pt x="340700" y="43464"/>
                </a:cubicBezTo>
                <a:cubicBezTo>
                  <a:pt x="322048" y="49673"/>
                  <a:pt x="305884" y="62091"/>
                  <a:pt x="297180" y="80719"/>
                </a:cubicBezTo>
                <a:lnTo>
                  <a:pt x="287232" y="99346"/>
                </a:lnTo>
                <a:cubicBezTo>
                  <a:pt x="272311" y="129150"/>
                  <a:pt x="284745" y="161437"/>
                  <a:pt x="315831" y="182549"/>
                </a:cubicBezTo>
                <a:cubicBezTo>
                  <a:pt x="318318" y="183790"/>
                  <a:pt x="320805" y="186274"/>
                  <a:pt x="322048" y="190000"/>
                </a:cubicBezTo>
                <a:cubicBezTo>
                  <a:pt x="322048" y="194967"/>
                  <a:pt x="323292" y="199934"/>
                  <a:pt x="295936" y="234705"/>
                </a:cubicBezTo>
                <a:lnTo>
                  <a:pt x="302154" y="238431"/>
                </a:lnTo>
                <a:cubicBezTo>
                  <a:pt x="305884" y="239673"/>
                  <a:pt x="307127" y="242156"/>
                  <a:pt x="308371" y="245882"/>
                </a:cubicBezTo>
                <a:cubicBezTo>
                  <a:pt x="308371" y="248365"/>
                  <a:pt x="308371" y="253333"/>
                  <a:pt x="305884" y="254575"/>
                </a:cubicBezTo>
                <a:lnTo>
                  <a:pt x="289719" y="278169"/>
                </a:lnTo>
                <a:cubicBezTo>
                  <a:pt x="288476" y="281895"/>
                  <a:pt x="284745" y="283137"/>
                  <a:pt x="281015" y="283137"/>
                </a:cubicBezTo>
                <a:lnTo>
                  <a:pt x="266094" y="284378"/>
                </a:lnTo>
                <a:lnTo>
                  <a:pt x="274798" y="296797"/>
                </a:lnTo>
                <a:cubicBezTo>
                  <a:pt x="276041" y="300522"/>
                  <a:pt x="277285" y="305490"/>
                  <a:pt x="274798" y="309215"/>
                </a:cubicBezTo>
                <a:lnTo>
                  <a:pt x="271068" y="317908"/>
                </a:lnTo>
                <a:cubicBezTo>
                  <a:pt x="268581" y="320391"/>
                  <a:pt x="264851" y="322875"/>
                  <a:pt x="261120" y="324117"/>
                </a:cubicBezTo>
                <a:lnTo>
                  <a:pt x="246199" y="325359"/>
                </a:lnTo>
                <a:lnTo>
                  <a:pt x="254903" y="336535"/>
                </a:lnTo>
                <a:cubicBezTo>
                  <a:pt x="257390" y="340261"/>
                  <a:pt x="257390" y="345228"/>
                  <a:pt x="254903" y="348954"/>
                </a:cubicBezTo>
                <a:lnTo>
                  <a:pt x="252416" y="353921"/>
                </a:lnTo>
                <a:cubicBezTo>
                  <a:pt x="267337" y="345228"/>
                  <a:pt x="283502" y="339019"/>
                  <a:pt x="299667" y="334052"/>
                </a:cubicBezTo>
                <a:lnTo>
                  <a:pt x="303397" y="334052"/>
                </a:lnTo>
                <a:lnTo>
                  <a:pt x="329509" y="330326"/>
                </a:lnTo>
                <a:lnTo>
                  <a:pt x="376759" y="235947"/>
                </a:lnTo>
                <a:cubicBezTo>
                  <a:pt x="381733" y="224771"/>
                  <a:pt x="395411" y="221045"/>
                  <a:pt x="405358" y="226013"/>
                </a:cubicBezTo>
                <a:cubicBezTo>
                  <a:pt x="435201" y="240914"/>
                  <a:pt x="472504" y="228496"/>
                  <a:pt x="487425" y="199934"/>
                </a:cubicBezTo>
                <a:lnTo>
                  <a:pt x="496129" y="180065"/>
                </a:lnTo>
                <a:cubicBezTo>
                  <a:pt x="503589" y="166405"/>
                  <a:pt x="506076" y="152745"/>
                  <a:pt x="503589" y="139085"/>
                </a:cubicBezTo>
                <a:cubicBezTo>
                  <a:pt x="457582" y="139085"/>
                  <a:pt x="417793" y="121699"/>
                  <a:pt x="405358" y="96862"/>
                </a:cubicBezTo>
                <a:cubicBezTo>
                  <a:pt x="401628" y="93137"/>
                  <a:pt x="401628" y="88170"/>
                  <a:pt x="402871" y="83202"/>
                </a:cubicBezTo>
                <a:cubicBezTo>
                  <a:pt x="407845" y="76993"/>
                  <a:pt x="415306" y="73268"/>
                  <a:pt x="421523" y="76993"/>
                </a:cubicBezTo>
                <a:cubicBezTo>
                  <a:pt x="426497" y="79477"/>
                  <a:pt x="428984" y="84444"/>
                  <a:pt x="428984" y="89411"/>
                </a:cubicBezTo>
                <a:cubicBezTo>
                  <a:pt x="437688" y="101830"/>
                  <a:pt x="462556" y="113006"/>
                  <a:pt x="497372" y="115490"/>
                </a:cubicBezTo>
                <a:cubicBezTo>
                  <a:pt x="489912" y="99346"/>
                  <a:pt x="478721" y="86928"/>
                  <a:pt x="462556" y="79477"/>
                </a:cubicBezTo>
                <a:lnTo>
                  <a:pt x="397898" y="47189"/>
                </a:lnTo>
                <a:cubicBezTo>
                  <a:pt x="389194" y="42843"/>
                  <a:pt x="379557" y="40359"/>
                  <a:pt x="369765" y="39738"/>
                </a:cubicBezTo>
                <a:close/>
                <a:moveTo>
                  <a:pt x="660262" y="26078"/>
                </a:moveTo>
                <a:lnTo>
                  <a:pt x="635393" y="32287"/>
                </a:lnTo>
                <a:lnTo>
                  <a:pt x="644097" y="65817"/>
                </a:lnTo>
                <a:cubicBezTo>
                  <a:pt x="645341" y="69542"/>
                  <a:pt x="644097" y="74509"/>
                  <a:pt x="641610" y="76993"/>
                </a:cubicBezTo>
                <a:cubicBezTo>
                  <a:pt x="637880" y="80719"/>
                  <a:pt x="634150" y="80719"/>
                  <a:pt x="629176" y="80719"/>
                </a:cubicBezTo>
                <a:lnTo>
                  <a:pt x="573222" y="62091"/>
                </a:lnTo>
                <a:cubicBezTo>
                  <a:pt x="571978" y="62091"/>
                  <a:pt x="570735" y="62091"/>
                  <a:pt x="569491" y="63333"/>
                </a:cubicBezTo>
                <a:lnTo>
                  <a:pt x="527215" y="113006"/>
                </a:lnTo>
                <a:cubicBezTo>
                  <a:pt x="545866" y="111764"/>
                  <a:pt x="564518" y="104313"/>
                  <a:pt x="574465" y="96862"/>
                </a:cubicBezTo>
                <a:lnTo>
                  <a:pt x="575708" y="96862"/>
                </a:lnTo>
                <a:cubicBezTo>
                  <a:pt x="579439" y="93137"/>
                  <a:pt x="584412" y="91895"/>
                  <a:pt x="589386" y="94379"/>
                </a:cubicBezTo>
                <a:cubicBezTo>
                  <a:pt x="595603" y="98104"/>
                  <a:pt x="598090" y="105555"/>
                  <a:pt x="595603" y="111764"/>
                </a:cubicBezTo>
                <a:cubicBezTo>
                  <a:pt x="593116" y="117973"/>
                  <a:pt x="588143" y="119215"/>
                  <a:pt x="581926" y="119215"/>
                </a:cubicBezTo>
                <a:cubicBezTo>
                  <a:pt x="568248" y="129150"/>
                  <a:pt x="548353" y="135359"/>
                  <a:pt x="527215" y="137843"/>
                </a:cubicBezTo>
                <a:cubicBezTo>
                  <a:pt x="529701" y="155228"/>
                  <a:pt x="525971" y="173856"/>
                  <a:pt x="517267" y="190000"/>
                </a:cubicBezTo>
                <a:lnTo>
                  <a:pt x="507320" y="209869"/>
                </a:lnTo>
                <a:cubicBezTo>
                  <a:pt x="506076" y="213594"/>
                  <a:pt x="504833" y="216078"/>
                  <a:pt x="502346" y="219803"/>
                </a:cubicBezTo>
                <a:lnTo>
                  <a:pt x="529701" y="319150"/>
                </a:lnTo>
                <a:cubicBezTo>
                  <a:pt x="530945" y="320391"/>
                  <a:pt x="533432" y="321633"/>
                  <a:pt x="535919" y="322875"/>
                </a:cubicBezTo>
                <a:cubicBezTo>
                  <a:pt x="543379" y="329084"/>
                  <a:pt x="548353" y="334052"/>
                  <a:pt x="553327" y="341503"/>
                </a:cubicBezTo>
                <a:lnTo>
                  <a:pt x="743572" y="290588"/>
                </a:lnTo>
                <a:lnTo>
                  <a:pt x="701295" y="132875"/>
                </a:lnTo>
                <a:cubicBezTo>
                  <a:pt x="700052" y="129150"/>
                  <a:pt x="701295" y="126666"/>
                  <a:pt x="702538" y="124183"/>
                </a:cubicBezTo>
                <a:cubicBezTo>
                  <a:pt x="703782" y="121699"/>
                  <a:pt x="706269" y="119215"/>
                  <a:pt x="708756" y="117973"/>
                </a:cubicBezTo>
                <a:lnTo>
                  <a:pt x="724920" y="113006"/>
                </a:lnTo>
                <a:lnTo>
                  <a:pt x="683887" y="96862"/>
                </a:lnTo>
                <a:cubicBezTo>
                  <a:pt x="681400" y="95621"/>
                  <a:pt x="677670" y="93137"/>
                  <a:pt x="677670" y="89411"/>
                </a:cubicBezTo>
                <a:close/>
                <a:moveTo>
                  <a:pt x="662749" y="0"/>
                </a:moveTo>
                <a:cubicBezTo>
                  <a:pt x="666479" y="0"/>
                  <a:pt x="670209" y="0"/>
                  <a:pt x="673939" y="2483"/>
                </a:cubicBezTo>
                <a:cubicBezTo>
                  <a:pt x="677670" y="4967"/>
                  <a:pt x="680157" y="7451"/>
                  <a:pt x="681400" y="12418"/>
                </a:cubicBezTo>
                <a:lnTo>
                  <a:pt x="698808" y="76993"/>
                </a:lnTo>
                <a:lnTo>
                  <a:pt x="751032" y="99346"/>
                </a:lnTo>
                <a:cubicBezTo>
                  <a:pt x="757249" y="101830"/>
                  <a:pt x="762223" y="109281"/>
                  <a:pt x="762223" y="116732"/>
                </a:cubicBezTo>
                <a:cubicBezTo>
                  <a:pt x="760980" y="124183"/>
                  <a:pt x="756006" y="130392"/>
                  <a:pt x="748545" y="132875"/>
                </a:cubicBezTo>
                <a:lnTo>
                  <a:pt x="727407" y="137843"/>
                </a:lnTo>
                <a:lnTo>
                  <a:pt x="765953" y="284378"/>
                </a:lnTo>
                <a:cubicBezTo>
                  <a:pt x="767197" y="290588"/>
                  <a:pt x="767197" y="296797"/>
                  <a:pt x="764710" y="301764"/>
                </a:cubicBezTo>
                <a:cubicBezTo>
                  <a:pt x="760980" y="307973"/>
                  <a:pt x="756006" y="311699"/>
                  <a:pt x="749789" y="312941"/>
                </a:cubicBezTo>
                <a:lnTo>
                  <a:pt x="563274" y="363855"/>
                </a:lnTo>
                <a:cubicBezTo>
                  <a:pt x="564518" y="366339"/>
                  <a:pt x="564518" y="370065"/>
                  <a:pt x="564518" y="372548"/>
                </a:cubicBezTo>
                <a:cubicBezTo>
                  <a:pt x="570735" y="412287"/>
                  <a:pt x="543379" y="450783"/>
                  <a:pt x="501103" y="456993"/>
                </a:cubicBezTo>
                <a:lnTo>
                  <a:pt x="487425" y="459476"/>
                </a:lnTo>
                <a:cubicBezTo>
                  <a:pt x="514780" y="470653"/>
                  <a:pt x="538405" y="488038"/>
                  <a:pt x="557057" y="510391"/>
                </a:cubicBezTo>
                <a:lnTo>
                  <a:pt x="714973" y="386208"/>
                </a:lnTo>
                <a:cubicBezTo>
                  <a:pt x="727407" y="376274"/>
                  <a:pt x="742328" y="371306"/>
                  <a:pt x="758493" y="373790"/>
                </a:cubicBezTo>
                <a:cubicBezTo>
                  <a:pt x="772171" y="375032"/>
                  <a:pt x="783361" y="381241"/>
                  <a:pt x="793309" y="391176"/>
                </a:cubicBezTo>
                <a:cubicBezTo>
                  <a:pt x="803256" y="387450"/>
                  <a:pt x="814447" y="384967"/>
                  <a:pt x="824394" y="386208"/>
                </a:cubicBezTo>
                <a:cubicBezTo>
                  <a:pt x="839316" y="387450"/>
                  <a:pt x="851750" y="394901"/>
                  <a:pt x="861697" y="406078"/>
                </a:cubicBezTo>
                <a:cubicBezTo>
                  <a:pt x="866671" y="404836"/>
                  <a:pt x="872888" y="404836"/>
                  <a:pt x="879105" y="406078"/>
                </a:cubicBezTo>
                <a:cubicBezTo>
                  <a:pt x="894027" y="407319"/>
                  <a:pt x="908948" y="414770"/>
                  <a:pt x="917652" y="428431"/>
                </a:cubicBezTo>
                <a:cubicBezTo>
                  <a:pt x="927599" y="439607"/>
                  <a:pt x="931330" y="455751"/>
                  <a:pt x="930086" y="471895"/>
                </a:cubicBezTo>
                <a:cubicBezTo>
                  <a:pt x="928843" y="486796"/>
                  <a:pt x="921382" y="500457"/>
                  <a:pt x="908948" y="510391"/>
                </a:cubicBezTo>
                <a:lnTo>
                  <a:pt x="739841" y="643267"/>
                </a:lnTo>
                <a:cubicBezTo>
                  <a:pt x="719946" y="659411"/>
                  <a:pt x="695078" y="668104"/>
                  <a:pt x="670209" y="668104"/>
                </a:cubicBezTo>
                <a:lnTo>
                  <a:pt x="436444" y="668104"/>
                </a:lnTo>
                <a:lnTo>
                  <a:pt x="271068" y="668104"/>
                </a:lnTo>
                <a:cubicBezTo>
                  <a:pt x="272311" y="674313"/>
                  <a:pt x="272311" y="680522"/>
                  <a:pt x="271068" y="687973"/>
                </a:cubicBezTo>
                <a:cubicBezTo>
                  <a:pt x="267337" y="697908"/>
                  <a:pt x="259877" y="706601"/>
                  <a:pt x="251173" y="711568"/>
                </a:cubicBezTo>
                <a:lnTo>
                  <a:pt x="192732" y="746339"/>
                </a:lnTo>
                <a:cubicBezTo>
                  <a:pt x="186514" y="750065"/>
                  <a:pt x="179054" y="751306"/>
                  <a:pt x="172837" y="751306"/>
                </a:cubicBezTo>
                <a:cubicBezTo>
                  <a:pt x="157915" y="751306"/>
                  <a:pt x="144238" y="743855"/>
                  <a:pt x="136777" y="731437"/>
                </a:cubicBezTo>
                <a:lnTo>
                  <a:pt x="4973" y="504182"/>
                </a:lnTo>
                <a:cubicBezTo>
                  <a:pt x="-1" y="494247"/>
                  <a:pt x="-1244" y="483071"/>
                  <a:pt x="1243" y="473136"/>
                </a:cubicBezTo>
                <a:cubicBezTo>
                  <a:pt x="3729" y="461960"/>
                  <a:pt x="9947" y="453267"/>
                  <a:pt x="19894" y="448300"/>
                </a:cubicBezTo>
                <a:lnTo>
                  <a:pt x="79579" y="413529"/>
                </a:lnTo>
                <a:cubicBezTo>
                  <a:pt x="98231" y="403594"/>
                  <a:pt x="123099" y="409803"/>
                  <a:pt x="134290" y="428431"/>
                </a:cubicBezTo>
                <a:lnTo>
                  <a:pt x="138021" y="433398"/>
                </a:lnTo>
                <a:lnTo>
                  <a:pt x="210140" y="383725"/>
                </a:lnTo>
                <a:lnTo>
                  <a:pt x="205166" y="376274"/>
                </a:lnTo>
                <a:cubicBezTo>
                  <a:pt x="200192" y="368823"/>
                  <a:pt x="200192" y="360130"/>
                  <a:pt x="203922" y="353921"/>
                </a:cubicBezTo>
                <a:cubicBezTo>
                  <a:pt x="207653" y="346470"/>
                  <a:pt x="213870" y="341503"/>
                  <a:pt x="221330" y="341503"/>
                </a:cubicBezTo>
                <a:lnTo>
                  <a:pt x="228791" y="340261"/>
                </a:lnTo>
                <a:lnTo>
                  <a:pt x="225061" y="335293"/>
                </a:lnTo>
                <a:cubicBezTo>
                  <a:pt x="221330" y="329084"/>
                  <a:pt x="220087" y="320391"/>
                  <a:pt x="223817" y="312941"/>
                </a:cubicBezTo>
                <a:cubicBezTo>
                  <a:pt x="227548" y="306731"/>
                  <a:pt x="233765" y="301764"/>
                  <a:pt x="242469" y="301764"/>
                </a:cubicBezTo>
                <a:lnTo>
                  <a:pt x="248686" y="301764"/>
                </a:lnTo>
                <a:lnTo>
                  <a:pt x="244956" y="295555"/>
                </a:lnTo>
                <a:cubicBezTo>
                  <a:pt x="241225" y="288104"/>
                  <a:pt x="239982" y="280653"/>
                  <a:pt x="243712" y="273202"/>
                </a:cubicBezTo>
                <a:cubicBezTo>
                  <a:pt x="247443" y="266993"/>
                  <a:pt x="254903" y="262026"/>
                  <a:pt x="262364" y="260784"/>
                </a:cubicBezTo>
                <a:lnTo>
                  <a:pt x="273555" y="260784"/>
                </a:lnTo>
                <a:lnTo>
                  <a:pt x="279772" y="252091"/>
                </a:lnTo>
                <a:cubicBezTo>
                  <a:pt x="274798" y="248365"/>
                  <a:pt x="272311" y="244640"/>
                  <a:pt x="271068" y="239673"/>
                </a:cubicBezTo>
                <a:cubicBezTo>
                  <a:pt x="271068" y="233463"/>
                  <a:pt x="272311" y="227254"/>
                  <a:pt x="276041" y="222287"/>
                </a:cubicBezTo>
                <a:cubicBezTo>
                  <a:pt x="285989" y="209869"/>
                  <a:pt x="292206" y="201176"/>
                  <a:pt x="294693" y="196209"/>
                </a:cubicBezTo>
                <a:cubicBezTo>
                  <a:pt x="258633" y="168888"/>
                  <a:pt x="247443" y="126666"/>
                  <a:pt x="266094" y="89411"/>
                </a:cubicBezTo>
                <a:lnTo>
                  <a:pt x="276041" y="70784"/>
                </a:lnTo>
                <a:cubicBezTo>
                  <a:pt x="288476" y="47189"/>
                  <a:pt x="308371" y="29804"/>
                  <a:pt x="333239" y="21111"/>
                </a:cubicBezTo>
                <a:cubicBezTo>
                  <a:pt x="358108" y="12418"/>
                  <a:pt x="384220" y="13660"/>
                  <a:pt x="407845" y="26078"/>
                </a:cubicBezTo>
                <a:lnTo>
                  <a:pt x="432714" y="37255"/>
                </a:lnTo>
                <a:cubicBezTo>
                  <a:pt x="451365" y="27320"/>
                  <a:pt x="477477" y="21111"/>
                  <a:pt x="504833" y="21111"/>
                </a:cubicBezTo>
                <a:cubicBezTo>
                  <a:pt x="533432" y="21111"/>
                  <a:pt x="560787" y="27320"/>
                  <a:pt x="579439" y="39738"/>
                </a:cubicBezTo>
                <a:lnTo>
                  <a:pt x="615498" y="50915"/>
                </a:lnTo>
                <a:lnTo>
                  <a:pt x="609281" y="27320"/>
                </a:lnTo>
                <a:cubicBezTo>
                  <a:pt x="608038" y="21111"/>
                  <a:pt x="611768" y="13660"/>
                  <a:pt x="617985" y="12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A042D8D-7602-DC4D-9C25-2CC604CB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013" y="6347152"/>
            <a:ext cx="909674" cy="822708"/>
          </a:xfrm>
          <a:custGeom>
            <a:avLst/>
            <a:gdLst>
              <a:gd name="connsiteX0" fmla="*/ 24948 w 909674"/>
              <a:gd name="connsiteY0" fmla="*/ 740312 h 822708"/>
              <a:gd name="connsiteX1" fmla="*/ 24948 w 909674"/>
              <a:gd name="connsiteY1" fmla="*/ 791497 h 822708"/>
              <a:gd name="connsiteX2" fmla="*/ 32432 w 909674"/>
              <a:gd name="connsiteY2" fmla="*/ 798988 h 822708"/>
              <a:gd name="connsiteX3" fmla="*/ 878166 w 909674"/>
              <a:gd name="connsiteY3" fmla="*/ 798988 h 822708"/>
              <a:gd name="connsiteX4" fmla="*/ 885650 w 909674"/>
              <a:gd name="connsiteY4" fmla="*/ 791497 h 822708"/>
              <a:gd name="connsiteX5" fmla="*/ 885650 w 909674"/>
              <a:gd name="connsiteY5" fmla="*/ 740312 h 822708"/>
              <a:gd name="connsiteX6" fmla="*/ 869434 w 909674"/>
              <a:gd name="connsiteY6" fmla="*/ 744057 h 822708"/>
              <a:gd name="connsiteX7" fmla="*/ 41164 w 909674"/>
              <a:gd name="connsiteY7" fmla="*/ 744057 h 822708"/>
              <a:gd name="connsiteX8" fmla="*/ 24948 w 909674"/>
              <a:gd name="connsiteY8" fmla="*/ 740312 h 822708"/>
              <a:gd name="connsiteX9" fmla="*/ 412888 w 909674"/>
              <a:gd name="connsiteY9" fmla="*/ 551801 h 822708"/>
              <a:gd name="connsiteX10" fmla="*/ 375466 w 909674"/>
              <a:gd name="connsiteY10" fmla="*/ 581763 h 822708"/>
              <a:gd name="connsiteX11" fmla="*/ 455299 w 909674"/>
              <a:gd name="connsiteY11" fmla="*/ 616719 h 822708"/>
              <a:gd name="connsiteX12" fmla="*/ 535132 w 909674"/>
              <a:gd name="connsiteY12" fmla="*/ 581763 h 822708"/>
              <a:gd name="connsiteX13" fmla="*/ 497710 w 909674"/>
              <a:gd name="connsiteY13" fmla="*/ 551801 h 822708"/>
              <a:gd name="connsiteX14" fmla="*/ 476505 w 909674"/>
              <a:gd name="connsiteY14" fmla="*/ 581763 h 822708"/>
              <a:gd name="connsiteX15" fmla="*/ 455299 w 909674"/>
              <a:gd name="connsiteY15" fmla="*/ 592999 h 822708"/>
              <a:gd name="connsiteX16" fmla="*/ 434093 w 909674"/>
              <a:gd name="connsiteY16" fmla="*/ 581763 h 822708"/>
              <a:gd name="connsiteX17" fmla="*/ 412888 w 909674"/>
              <a:gd name="connsiteY17" fmla="*/ 551801 h 822708"/>
              <a:gd name="connsiteX18" fmla="*/ 168398 w 909674"/>
              <a:gd name="connsiteY18" fmla="*/ 454424 h 822708"/>
              <a:gd name="connsiteX19" fmla="*/ 153429 w 909674"/>
              <a:gd name="connsiteY19" fmla="*/ 463163 h 822708"/>
              <a:gd name="connsiteX20" fmla="*/ 26195 w 909674"/>
              <a:gd name="connsiteY20" fmla="*/ 695369 h 822708"/>
              <a:gd name="connsiteX21" fmla="*/ 26195 w 909674"/>
              <a:gd name="connsiteY21" fmla="*/ 712847 h 822708"/>
              <a:gd name="connsiteX22" fmla="*/ 41164 w 909674"/>
              <a:gd name="connsiteY22" fmla="*/ 720338 h 822708"/>
              <a:gd name="connsiteX23" fmla="*/ 869434 w 909674"/>
              <a:gd name="connsiteY23" fmla="*/ 720338 h 822708"/>
              <a:gd name="connsiteX24" fmla="*/ 883155 w 909674"/>
              <a:gd name="connsiteY24" fmla="*/ 712847 h 822708"/>
              <a:gd name="connsiteX25" fmla="*/ 883155 w 909674"/>
              <a:gd name="connsiteY25" fmla="*/ 695369 h 822708"/>
              <a:gd name="connsiteX26" fmla="*/ 769254 w 909674"/>
              <a:gd name="connsiteY26" fmla="*/ 485438 h 822708"/>
              <a:gd name="connsiteX27" fmla="*/ 757168 w 909674"/>
              <a:gd name="connsiteY27" fmla="*/ 463163 h 822708"/>
              <a:gd name="connsiteX28" fmla="*/ 752093 w 909674"/>
              <a:gd name="connsiteY28" fmla="*/ 460200 h 822708"/>
              <a:gd name="connsiteX29" fmla="*/ 742200 w 909674"/>
              <a:gd name="connsiteY29" fmla="*/ 454424 h 822708"/>
              <a:gd name="connsiteX30" fmla="*/ 561328 w 909674"/>
              <a:gd name="connsiteY30" fmla="*/ 454424 h 822708"/>
              <a:gd name="connsiteX31" fmla="*/ 511432 w 909674"/>
              <a:gd name="connsiteY31" fmla="*/ 531826 h 822708"/>
              <a:gd name="connsiteX32" fmla="*/ 558833 w 909674"/>
              <a:gd name="connsiteY32" fmla="*/ 581763 h 822708"/>
              <a:gd name="connsiteX33" fmla="*/ 455299 w 909674"/>
              <a:gd name="connsiteY33" fmla="*/ 640439 h 822708"/>
              <a:gd name="connsiteX34" fmla="*/ 351765 w 909674"/>
              <a:gd name="connsiteY34" fmla="*/ 581763 h 822708"/>
              <a:gd name="connsiteX35" fmla="*/ 399166 w 909674"/>
              <a:gd name="connsiteY35" fmla="*/ 531826 h 822708"/>
              <a:gd name="connsiteX36" fmla="*/ 349271 w 909674"/>
              <a:gd name="connsiteY36" fmla="*/ 454424 h 822708"/>
              <a:gd name="connsiteX37" fmla="*/ 455307 w 909674"/>
              <a:gd name="connsiteY37" fmla="*/ 116821 h 822708"/>
              <a:gd name="connsiteX38" fmla="*/ 364010 w 909674"/>
              <a:gd name="connsiteY38" fmla="*/ 208117 h 822708"/>
              <a:gd name="connsiteX39" fmla="*/ 455307 w 909674"/>
              <a:gd name="connsiteY39" fmla="*/ 299414 h 822708"/>
              <a:gd name="connsiteX40" fmla="*/ 546603 w 909674"/>
              <a:gd name="connsiteY40" fmla="*/ 208117 h 822708"/>
              <a:gd name="connsiteX41" fmla="*/ 455307 w 909674"/>
              <a:gd name="connsiteY41" fmla="*/ 116821 h 822708"/>
              <a:gd name="connsiteX42" fmla="*/ 455307 w 909674"/>
              <a:gd name="connsiteY42" fmla="*/ 93380 h 822708"/>
              <a:gd name="connsiteX43" fmla="*/ 499779 w 909674"/>
              <a:gd name="connsiteY43" fmla="*/ 102286 h 822708"/>
              <a:gd name="connsiteX44" fmla="*/ 516180 w 909674"/>
              <a:gd name="connsiteY44" fmla="*/ 113255 h 822708"/>
              <a:gd name="connsiteX45" fmla="*/ 536271 w 909674"/>
              <a:gd name="connsiteY45" fmla="*/ 126691 h 822708"/>
              <a:gd name="connsiteX46" fmla="*/ 560965 w 909674"/>
              <a:gd name="connsiteY46" fmla="*/ 163125 h 822708"/>
              <a:gd name="connsiteX47" fmla="*/ 565555 w 909674"/>
              <a:gd name="connsiteY47" fmla="*/ 185868 h 822708"/>
              <a:gd name="connsiteX48" fmla="*/ 570045 w 909674"/>
              <a:gd name="connsiteY48" fmla="*/ 208117 h 822708"/>
              <a:gd name="connsiteX49" fmla="*/ 455307 w 909674"/>
              <a:gd name="connsiteY49" fmla="*/ 322855 h 822708"/>
              <a:gd name="connsiteX50" fmla="*/ 340569 w 909674"/>
              <a:gd name="connsiteY50" fmla="*/ 208117 h 822708"/>
              <a:gd name="connsiteX51" fmla="*/ 455307 w 909674"/>
              <a:gd name="connsiteY51" fmla="*/ 93380 h 822708"/>
              <a:gd name="connsiteX52" fmla="*/ 455299 w 909674"/>
              <a:gd name="connsiteY52" fmla="*/ 23720 h 822708"/>
              <a:gd name="connsiteX53" fmla="*/ 268189 w 909674"/>
              <a:gd name="connsiteY53" fmla="*/ 209734 h 822708"/>
              <a:gd name="connsiteX54" fmla="*/ 452804 w 909674"/>
              <a:gd name="connsiteY54" fmla="*/ 569279 h 822708"/>
              <a:gd name="connsiteX55" fmla="*/ 455299 w 909674"/>
              <a:gd name="connsiteY55" fmla="*/ 569279 h 822708"/>
              <a:gd name="connsiteX56" fmla="*/ 456546 w 909674"/>
              <a:gd name="connsiteY56" fmla="*/ 569279 h 822708"/>
              <a:gd name="connsiteX57" fmla="*/ 624945 w 909674"/>
              <a:gd name="connsiteY57" fmla="*/ 278202 h 822708"/>
              <a:gd name="connsiteX58" fmla="*/ 626024 w 909674"/>
              <a:gd name="connsiteY58" fmla="*/ 274797 h 822708"/>
              <a:gd name="connsiteX59" fmla="*/ 636912 w 909674"/>
              <a:gd name="connsiteY59" fmla="*/ 240442 h 822708"/>
              <a:gd name="connsiteX60" fmla="*/ 641161 w 909674"/>
              <a:gd name="connsiteY60" fmla="*/ 209734 h 822708"/>
              <a:gd name="connsiteX61" fmla="*/ 455299 w 909674"/>
              <a:gd name="connsiteY61" fmla="*/ 23720 h 822708"/>
              <a:gd name="connsiteX62" fmla="*/ 455299 w 909674"/>
              <a:gd name="connsiteY62" fmla="*/ 0 h 822708"/>
              <a:gd name="connsiteX63" fmla="*/ 664861 w 909674"/>
              <a:gd name="connsiteY63" fmla="*/ 209734 h 822708"/>
              <a:gd name="connsiteX64" fmla="*/ 657494 w 909674"/>
              <a:gd name="connsiteY64" fmla="*/ 255672 h 822708"/>
              <a:gd name="connsiteX65" fmla="*/ 642065 w 909674"/>
              <a:gd name="connsiteY65" fmla="*/ 298388 h 822708"/>
              <a:gd name="connsiteX66" fmla="*/ 637730 w 909674"/>
              <a:gd name="connsiteY66" fmla="*/ 310388 h 822708"/>
              <a:gd name="connsiteX67" fmla="*/ 575049 w 909674"/>
              <a:gd name="connsiteY67" fmla="*/ 430705 h 822708"/>
              <a:gd name="connsiteX68" fmla="*/ 732037 w 909674"/>
              <a:gd name="connsiteY68" fmla="*/ 430705 h 822708"/>
              <a:gd name="connsiteX69" fmla="*/ 742200 w 909674"/>
              <a:gd name="connsiteY69" fmla="*/ 430705 h 822708"/>
              <a:gd name="connsiteX70" fmla="*/ 777127 w 909674"/>
              <a:gd name="connsiteY70" fmla="*/ 451928 h 822708"/>
              <a:gd name="connsiteX71" fmla="*/ 904361 w 909674"/>
              <a:gd name="connsiteY71" fmla="*/ 684133 h 822708"/>
              <a:gd name="connsiteX72" fmla="*/ 909350 w 909674"/>
              <a:gd name="connsiteY72" fmla="*/ 705356 h 822708"/>
              <a:gd name="connsiteX73" fmla="*/ 909350 w 909674"/>
              <a:gd name="connsiteY73" fmla="*/ 791497 h 822708"/>
              <a:gd name="connsiteX74" fmla="*/ 878166 w 909674"/>
              <a:gd name="connsiteY74" fmla="*/ 822708 h 822708"/>
              <a:gd name="connsiteX75" fmla="*/ 32432 w 909674"/>
              <a:gd name="connsiteY75" fmla="*/ 822708 h 822708"/>
              <a:gd name="connsiteX76" fmla="*/ 0 w 909674"/>
              <a:gd name="connsiteY76" fmla="*/ 791497 h 822708"/>
              <a:gd name="connsiteX77" fmla="*/ 0 w 909674"/>
              <a:gd name="connsiteY77" fmla="*/ 705356 h 822708"/>
              <a:gd name="connsiteX78" fmla="*/ 1247 w 909674"/>
              <a:gd name="connsiteY78" fmla="*/ 705356 h 822708"/>
              <a:gd name="connsiteX79" fmla="*/ 4989 w 909674"/>
              <a:gd name="connsiteY79" fmla="*/ 684133 h 822708"/>
              <a:gd name="connsiteX80" fmla="*/ 133471 w 909674"/>
              <a:gd name="connsiteY80" fmla="*/ 451928 h 822708"/>
              <a:gd name="connsiteX81" fmla="*/ 168398 w 909674"/>
              <a:gd name="connsiteY81" fmla="*/ 430705 h 822708"/>
              <a:gd name="connsiteX82" fmla="*/ 335549 w 909674"/>
              <a:gd name="connsiteY82" fmla="*/ 430705 h 822708"/>
              <a:gd name="connsiteX83" fmla="*/ 244489 w 909674"/>
              <a:gd name="connsiteY83" fmla="*/ 209734 h 822708"/>
              <a:gd name="connsiteX84" fmla="*/ 455299 w 909674"/>
              <a:gd name="connsiteY84" fmla="*/ 0 h 82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909674" h="822708">
                <a:moveTo>
                  <a:pt x="24948" y="740312"/>
                </a:moveTo>
                <a:lnTo>
                  <a:pt x="24948" y="791497"/>
                </a:lnTo>
                <a:cubicBezTo>
                  <a:pt x="24948" y="795243"/>
                  <a:pt x="27442" y="798988"/>
                  <a:pt x="32432" y="798988"/>
                </a:cubicBezTo>
                <a:lnTo>
                  <a:pt x="878166" y="798988"/>
                </a:lnTo>
                <a:cubicBezTo>
                  <a:pt x="883155" y="798988"/>
                  <a:pt x="885650" y="795243"/>
                  <a:pt x="885650" y="791497"/>
                </a:cubicBezTo>
                <a:lnTo>
                  <a:pt x="885650" y="740312"/>
                </a:lnTo>
                <a:cubicBezTo>
                  <a:pt x="880660" y="742809"/>
                  <a:pt x="874423" y="744057"/>
                  <a:pt x="869434" y="744057"/>
                </a:cubicBezTo>
                <a:lnTo>
                  <a:pt x="41164" y="744057"/>
                </a:lnTo>
                <a:cubicBezTo>
                  <a:pt x="34927" y="744057"/>
                  <a:pt x="28690" y="742809"/>
                  <a:pt x="24948" y="740312"/>
                </a:cubicBezTo>
                <a:close/>
                <a:moveTo>
                  <a:pt x="412888" y="551801"/>
                </a:moveTo>
                <a:cubicBezTo>
                  <a:pt x="390435" y="558043"/>
                  <a:pt x="375466" y="570527"/>
                  <a:pt x="375466" y="581763"/>
                </a:cubicBezTo>
                <a:cubicBezTo>
                  <a:pt x="375466" y="599241"/>
                  <a:pt x="409145" y="616719"/>
                  <a:pt x="455299" y="616719"/>
                </a:cubicBezTo>
                <a:cubicBezTo>
                  <a:pt x="500205" y="616719"/>
                  <a:pt x="535132" y="599241"/>
                  <a:pt x="535132" y="581763"/>
                </a:cubicBezTo>
                <a:cubicBezTo>
                  <a:pt x="535132" y="570527"/>
                  <a:pt x="520164" y="558043"/>
                  <a:pt x="497710" y="551801"/>
                </a:cubicBezTo>
                <a:cubicBezTo>
                  <a:pt x="490226" y="563037"/>
                  <a:pt x="482742" y="573024"/>
                  <a:pt x="476505" y="581763"/>
                </a:cubicBezTo>
                <a:cubicBezTo>
                  <a:pt x="471515" y="589254"/>
                  <a:pt x="464031" y="592999"/>
                  <a:pt x="455299" y="592999"/>
                </a:cubicBezTo>
                <a:cubicBezTo>
                  <a:pt x="446567" y="592999"/>
                  <a:pt x="439083" y="589254"/>
                  <a:pt x="434093" y="581763"/>
                </a:cubicBezTo>
                <a:cubicBezTo>
                  <a:pt x="427856" y="573024"/>
                  <a:pt x="420372" y="563037"/>
                  <a:pt x="412888" y="551801"/>
                </a:cubicBezTo>
                <a:close/>
                <a:moveTo>
                  <a:pt x="168398" y="454424"/>
                </a:moveTo>
                <a:cubicBezTo>
                  <a:pt x="162161" y="454424"/>
                  <a:pt x="155924" y="458170"/>
                  <a:pt x="153429" y="463163"/>
                </a:cubicBezTo>
                <a:lnTo>
                  <a:pt x="26195" y="695369"/>
                </a:lnTo>
                <a:cubicBezTo>
                  <a:pt x="22453" y="700363"/>
                  <a:pt x="23700" y="706605"/>
                  <a:pt x="26195" y="712847"/>
                </a:cubicBezTo>
                <a:cubicBezTo>
                  <a:pt x="29937" y="716592"/>
                  <a:pt x="34927" y="720338"/>
                  <a:pt x="41164" y="720338"/>
                </a:cubicBezTo>
                <a:lnTo>
                  <a:pt x="869434" y="720338"/>
                </a:lnTo>
                <a:cubicBezTo>
                  <a:pt x="874423" y="720338"/>
                  <a:pt x="880660" y="716592"/>
                  <a:pt x="883155" y="712847"/>
                </a:cubicBezTo>
                <a:cubicBezTo>
                  <a:pt x="886897" y="706605"/>
                  <a:pt x="886897" y="700363"/>
                  <a:pt x="883155" y="695369"/>
                </a:cubicBezTo>
                <a:lnTo>
                  <a:pt x="769254" y="485438"/>
                </a:lnTo>
                <a:lnTo>
                  <a:pt x="757168" y="463163"/>
                </a:lnTo>
                <a:lnTo>
                  <a:pt x="752093" y="460200"/>
                </a:lnTo>
                <a:lnTo>
                  <a:pt x="742200" y="454424"/>
                </a:lnTo>
                <a:lnTo>
                  <a:pt x="561328" y="454424"/>
                </a:lnTo>
                <a:cubicBezTo>
                  <a:pt x="543864" y="481890"/>
                  <a:pt x="526400" y="509355"/>
                  <a:pt x="511432" y="531826"/>
                </a:cubicBezTo>
                <a:cubicBezTo>
                  <a:pt x="541369" y="541814"/>
                  <a:pt x="558833" y="560540"/>
                  <a:pt x="558833" y="581763"/>
                </a:cubicBezTo>
                <a:cubicBezTo>
                  <a:pt x="558833" y="614222"/>
                  <a:pt x="512679" y="640439"/>
                  <a:pt x="455299" y="640439"/>
                </a:cubicBezTo>
                <a:cubicBezTo>
                  <a:pt x="396672" y="640439"/>
                  <a:pt x="351765" y="614222"/>
                  <a:pt x="351765" y="581763"/>
                </a:cubicBezTo>
                <a:cubicBezTo>
                  <a:pt x="351765" y="560540"/>
                  <a:pt x="369229" y="541814"/>
                  <a:pt x="399166" y="531826"/>
                </a:cubicBezTo>
                <a:cubicBezTo>
                  <a:pt x="382950" y="509355"/>
                  <a:pt x="365487" y="481890"/>
                  <a:pt x="349271" y="454424"/>
                </a:cubicBezTo>
                <a:close/>
                <a:moveTo>
                  <a:pt x="455307" y="116821"/>
                </a:moveTo>
                <a:cubicBezTo>
                  <a:pt x="404724" y="116821"/>
                  <a:pt x="364010" y="157534"/>
                  <a:pt x="364010" y="208117"/>
                </a:cubicBezTo>
                <a:cubicBezTo>
                  <a:pt x="364010" y="258700"/>
                  <a:pt x="404724" y="299414"/>
                  <a:pt x="455307" y="299414"/>
                </a:cubicBezTo>
                <a:cubicBezTo>
                  <a:pt x="505890" y="299414"/>
                  <a:pt x="546603" y="258700"/>
                  <a:pt x="546603" y="208117"/>
                </a:cubicBezTo>
                <a:cubicBezTo>
                  <a:pt x="546603" y="157534"/>
                  <a:pt x="505890" y="116821"/>
                  <a:pt x="455307" y="116821"/>
                </a:cubicBezTo>
                <a:close/>
                <a:moveTo>
                  <a:pt x="455307" y="93380"/>
                </a:moveTo>
                <a:cubicBezTo>
                  <a:pt x="471037" y="93380"/>
                  <a:pt x="486073" y="96542"/>
                  <a:pt x="499779" y="102286"/>
                </a:cubicBezTo>
                <a:lnTo>
                  <a:pt x="516180" y="113255"/>
                </a:lnTo>
                <a:lnTo>
                  <a:pt x="536271" y="126691"/>
                </a:lnTo>
                <a:cubicBezTo>
                  <a:pt x="546681" y="137024"/>
                  <a:pt x="555124" y="149361"/>
                  <a:pt x="560965" y="163125"/>
                </a:cubicBezTo>
                <a:lnTo>
                  <a:pt x="565555" y="185868"/>
                </a:lnTo>
                <a:lnTo>
                  <a:pt x="570045" y="208117"/>
                </a:lnTo>
                <a:cubicBezTo>
                  <a:pt x="570045" y="271038"/>
                  <a:pt x="518228" y="322855"/>
                  <a:pt x="455307" y="322855"/>
                </a:cubicBezTo>
                <a:cubicBezTo>
                  <a:pt x="392386" y="322855"/>
                  <a:pt x="340569" y="271038"/>
                  <a:pt x="340569" y="208117"/>
                </a:cubicBezTo>
                <a:cubicBezTo>
                  <a:pt x="340569" y="143963"/>
                  <a:pt x="392386" y="93380"/>
                  <a:pt x="455307" y="93380"/>
                </a:cubicBezTo>
                <a:close/>
                <a:moveTo>
                  <a:pt x="455299" y="23720"/>
                </a:moveTo>
                <a:cubicBezTo>
                  <a:pt x="353013" y="23720"/>
                  <a:pt x="268189" y="106116"/>
                  <a:pt x="268189" y="209734"/>
                </a:cubicBezTo>
                <a:cubicBezTo>
                  <a:pt x="268189" y="280894"/>
                  <a:pt x="364239" y="443189"/>
                  <a:pt x="452804" y="569279"/>
                </a:cubicBezTo>
                <a:lnTo>
                  <a:pt x="455299" y="569279"/>
                </a:lnTo>
                <a:lnTo>
                  <a:pt x="456546" y="569279"/>
                </a:lnTo>
                <a:cubicBezTo>
                  <a:pt x="523906" y="474711"/>
                  <a:pt x="594072" y="359779"/>
                  <a:pt x="624945" y="278202"/>
                </a:cubicBezTo>
                <a:lnTo>
                  <a:pt x="626024" y="274797"/>
                </a:lnTo>
                <a:lnTo>
                  <a:pt x="636912" y="240442"/>
                </a:lnTo>
                <a:cubicBezTo>
                  <a:pt x="639679" y="228948"/>
                  <a:pt x="641161" y="218629"/>
                  <a:pt x="641161" y="209734"/>
                </a:cubicBezTo>
                <a:cubicBezTo>
                  <a:pt x="641161" y="106116"/>
                  <a:pt x="557585" y="23720"/>
                  <a:pt x="455299" y="23720"/>
                </a:cubicBezTo>
                <a:close/>
                <a:moveTo>
                  <a:pt x="455299" y="0"/>
                </a:moveTo>
                <a:cubicBezTo>
                  <a:pt x="571307" y="0"/>
                  <a:pt x="664861" y="93632"/>
                  <a:pt x="664861" y="209734"/>
                </a:cubicBezTo>
                <a:cubicBezTo>
                  <a:pt x="664861" y="223155"/>
                  <a:pt x="662211" y="238682"/>
                  <a:pt x="657494" y="255672"/>
                </a:cubicBezTo>
                <a:lnTo>
                  <a:pt x="642065" y="298388"/>
                </a:lnTo>
                <a:lnTo>
                  <a:pt x="637730" y="310388"/>
                </a:lnTo>
                <a:cubicBezTo>
                  <a:pt x="621202" y="348933"/>
                  <a:pt x="598749" y="390755"/>
                  <a:pt x="575049" y="430705"/>
                </a:cubicBezTo>
                <a:lnTo>
                  <a:pt x="732037" y="430705"/>
                </a:lnTo>
                <a:lnTo>
                  <a:pt x="742200" y="430705"/>
                </a:lnTo>
                <a:cubicBezTo>
                  <a:pt x="757168" y="430705"/>
                  <a:pt x="770890" y="439443"/>
                  <a:pt x="777127" y="451928"/>
                </a:cubicBezTo>
                <a:lnTo>
                  <a:pt x="904361" y="684133"/>
                </a:lnTo>
                <a:cubicBezTo>
                  <a:pt x="908103" y="691624"/>
                  <a:pt x="910598" y="699114"/>
                  <a:pt x="909350" y="705356"/>
                </a:cubicBezTo>
                <a:lnTo>
                  <a:pt x="909350" y="791497"/>
                </a:lnTo>
                <a:cubicBezTo>
                  <a:pt x="909350" y="808975"/>
                  <a:pt x="895629" y="822708"/>
                  <a:pt x="878166" y="822708"/>
                </a:cubicBezTo>
                <a:lnTo>
                  <a:pt x="32432" y="822708"/>
                </a:lnTo>
                <a:cubicBezTo>
                  <a:pt x="14968" y="822708"/>
                  <a:pt x="0" y="808975"/>
                  <a:pt x="0" y="791497"/>
                </a:cubicBezTo>
                <a:lnTo>
                  <a:pt x="0" y="705356"/>
                </a:lnTo>
                <a:lnTo>
                  <a:pt x="1247" y="705356"/>
                </a:lnTo>
                <a:cubicBezTo>
                  <a:pt x="0" y="699114"/>
                  <a:pt x="1247" y="691624"/>
                  <a:pt x="4989" y="684133"/>
                </a:cubicBezTo>
                <a:lnTo>
                  <a:pt x="133471" y="451928"/>
                </a:lnTo>
                <a:cubicBezTo>
                  <a:pt x="139708" y="439443"/>
                  <a:pt x="153429" y="430705"/>
                  <a:pt x="168398" y="430705"/>
                </a:cubicBezTo>
                <a:lnTo>
                  <a:pt x="335549" y="430705"/>
                </a:lnTo>
                <a:cubicBezTo>
                  <a:pt x="288148" y="350806"/>
                  <a:pt x="244489" y="263416"/>
                  <a:pt x="244489" y="209734"/>
                </a:cubicBezTo>
                <a:cubicBezTo>
                  <a:pt x="244489" y="93632"/>
                  <a:pt x="339291" y="0"/>
                  <a:pt x="4552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96638A8-169A-0B40-BE0D-6C16F6FC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844" y="4737685"/>
            <a:ext cx="855672" cy="795271"/>
          </a:xfrm>
          <a:custGeom>
            <a:avLst/>
            <a:gdLst>
              <a:gd name="connsiteX0" fmla="*/ 631702 w 855672"/>
              <a:gd name="connsiteY0" fmla="*/ 697620 h 795271"/>
              <a:gd name="connsiteX1" fmla="*/ 657859 w 855672"/>
              <a:gd name="connsiteY1" fmla="*/ 723777 h 795271"/>
              <a:gd name="connsiteX2" fmla="*/ 631702 w 855672"/>
              <a:gd name="connsiteY2" fmla="*/ 751242 h 795271"/>
              <a:gd name="connsiteX3" fmla="*/ 604237 w 855672"/>
              <a:gd name="connsiteY3" fmla="*/ 723777 h 795271"/>
              <a:gd name="connsiteX4" fmla="*/ 631702 w 855672"/>
              <a:gd name="connsiteY4" fmla="*/ 697620 h 795271"/>
              <a:gd name="connsiteX5" fmla="*/ 379021 w 855672"/>
              <a:gd name="connsiteY5" fmla="*/ 697620 h 795271"/>
              <a:gd name="connsiteX6" fmla="*/ 405178 w 855672"/>
              <a:gd name="connsiteY6" fmla="*/ 723777 h 795271"/>
              <a:gd name="connsiteX7" fmla="*/ 379021 w 855672"/>
              <a:gd name="connsiteY7" fmla="*/ 751242 h 795271"/>
              <a:gd name="connsiteX8" fmla="*/ 351556 w 855672"/>
              <a:gd name="connsiteY8" fmla="*/ 723777 h 795271"/>
              <a:gd name="connsiteX9" fmla="*/ 379021 w 855672"/>
              <a:gd name="connsiteY9" fmla="*/ 697620 h 795271"/>
              <a:gd name="connsiteX10" fmla="*/ 628954 w 855672"/>
              <a:gd name="connsiteY10" fmla="*/ 671471 h 795271"/>
              <a:gd name="connsiteX11" fmla="*/ 578280 w 855672"/>
              <a:gd name="connsiteY11" fmla="*/ 721726 h 795271"/>
              <a:gd name="connsiteX12" fmla="*/ 628954 w 855672"/>
              <a:gd name="connsiteY12" fmla="*/ 771982 h 795271"/>
              <a:gd name="connsiteX13" fmla="*/ 679628 w 855672"/>
              <a:gd name="connsiteY13" fmla="*/ 721726 h 795271"/>
              <a:gd name="connsiteX14" fmla="*/ 628954 w 855672"/>
              <a:gd name="connsiteY14" fmla="*/ 671471 h 795271"/>
              <a:gd name="connsiteX15" fmla="*/ 375662 w 855672"/>
              <a:gd name="connsiteY15" fmla="*/ 671471 h 795271"/>
              <a:gd name="connsiteX16" fmla="*/ 325407 w 855672"/>
              <a:gd name="connsiteY16" fmla="*/ 721726 h 795271"/>
              <a:gd name="connsiteX17" fmla="*/ 375662 w 855672"/>
              <a:gd name="connsiteY17" fmla="*/ 771982 h 795271"/>
              <a:gd name="connsiteX18" fmla="*/ 425918 w 855672"/>
              <a:gd name="connsiteY18" fmla="*/ 721726 h 795271"/>
              <a:gd name="connsiteX19" fmla="*/ 375662 w 855672"/>
              <a:gd name="connsiteY19" fmla="*/ 671471 h 795271"/>
              <a:gd name="connsiteX20" fmla="*/ 628954 w 855672"/>
              <a:gd name="connsiteY20" fmla="*/ 648182 h 795271"/>
              <a:gd name="connsiteX21" fmla="*/ 701875 w 855672"/>
              <a:gd name="connsiteY21" fmla="*/ 721726 h 795271"/>
              <a:gd name="connsiteX22" fmla="*/ 628954 w 855672"/>
              <a:gd name="connsiteY22" fmla="*/ 795271 h 795271"/>
              <a:gd name="connsiteX23" fmla="*/ 554797 w 855672"/>
              <a:gd name="connsiteY23" fmla="*/ 721726 h 795271"/>
              <a:gd name="connsiteX24" fmla="*/ 628954 w 855672"/>
              <a:gd name="connsiteY24" fmla="*/ 648182 h 795271"/>
              <a:gd name="connsiteX25" fmla="*/ 375662 w 855672"/>
              <a:gd name="connsiteY25" fmla="*/ 648182 h 795271"/>
              <a:gd name="connsiteX26" fmla="*/ 449207 w 855672"/>
              <a:gd name="connsiteY26" fmla="*/ 721726 h 795271"/>
              <a:gd name="connsiteX27" fmla="*/ 375662 w 855672"/>
              <a:gd name="connsiteY27" fmla="*/ 795271 h 795271"/>
              <a:gd name="connsiteX28" fmla="*/ 302118 w 855672"/>
              <a:gd name="connsiteY28" fmla="*/ 721726 h 795271"/>
              <a:gd name="connsiteX29" fmla="*/ 375662 w 855672"/>
              <a:gd name="connsiteY29" fmla="*/ 648182 h 795271"/>
              <a:gd name="connsiteX30" fmla="*/ 359432 w 855672"/>
              <a:gd name="connsiteY30" fmla="*/ 315242 h 795271"/>
              <a:gd name="connsiteX31" fmla="*/ 358188 w 855672"/>
              <a:gd name="connsiteY31" fmla="*/ 317724 h 795271"/>
              <a:gd name="connsiteX32" fmla="*/ 359432 w 855672"/>
              <a:gd name="connsiteY32" fmla="*/ 320206 h 795271"/>
              <a:gd name="connsiteX33" fmla="*/ 360676 w 855672"/>
              <a:gd name="connsiteY33" fmla="*/ 320206 h 795271"/>
              <a:gd name="connsiteX34" fmla="*/ 613148 w 855672"/>
              <a:gd name="connsiteY34" fmla="*/ 364886 h 795271"/>
              <a:gd name="connsiteX35" fmla="*/ 616880 w 855672"/>
              <a:gd name="connsiteY35" fmla="*/ 362404 h 795271"/>
              <a:gd name="connsiteX36" fmla="*/ 624342 w 855672"/>
              <a:gd name="connsiteY36" fmla="*/ 315242 h 795271"/>
              <a:gd name="connsiteX37" fmla="*/ 538526 w 855672"/>
              <a:gd name="connsiteY37" fmla="*/ 26064 h 795271"/>
              <a:gd name="connsiteX38" fmla="*/ 360676 w 855672"/>
              <a:gd name="connsiteY38" fmla="*/ 107977 h 795271"/>
              <a:gd name="connsiteX39" fmla="*/ 383062 w 855672"/>
              <a:gd name="connsiteY39" fmla="*/ 111700 h 795271"/>
              <a:gd name="connsiteX40" fmla="*/ 393012 w 855672"/>
              <a:gd name="connsiteY40" fmla="*/ 125352 h 795271"/>
              <a:gd name="connsiteX41" fmla="*/ 363163 w 855672"/>
              <a:gd name="connsiteY41" fmla="*/ 291661 h 795271"/>
              <a:gd name="connsiteX42" fmla="*/ 629317 w 855672"/>
              <a:gd name="connsiteY42" fmla="*/ 291661 h 795271"/>
              <a:gd name="connsiteX43" fmla="*/ 650460 w 855672"/>
              <a:gd name="connsiteY43" fmla="*/ 170032 h 795271"/>
              <a:gd name="connsiteX44" fmla="*/ 654191 w 855672"/>
              <a:gd name="connsiteY44" fmla="*/ 162585 h 795271"/>
              <a:gd name="connsiteX45" fmla="*/ 664140 w 855672"/>
              <a:gd name="connsiteY45" fmla="*/ 161344 h 795271"/>
              <a:gd name="connsiteX46" fmla="*/ 690258 w 855672"/>
              <a:gd name="connsiteY46" fmla="*/ 166309 h 795271"/>
              <a:gd name="connsiteX47" fmla="*/ 649216 w 855672"/>
              <a:gd name="connsiteY47" fmla="*/ 121629 h 795271"/>
              <a:gd name="connsiteX48" fmla="*/ 646729 w 855672"/>
              <a:gd name="connsiteY48" fmla="*/ 111700 h 795271"/>
              <a:gd name="connsiteX49" fmla="*/ 660409 w 855672"/>
              <a:gd name="connsiteY49" fmla="*/ 31028 h 795271"/>
              <a:gd name="connsiteX50" fmla="*/ 625585 w 855672"/>
              <a:gd name="connsiteY50" fmla="*/ 26064 h 795271"/>
              <a:gd name="connsiteX51" fmla="*/ 618123 w 855672"/>
              <a:gd name="connsiteY51" fmla="*/ 68261 h 795271"/>
              <a:gd name="connsiteX52" fmla="*/ 610661 w 855672"/>
              <a:gd name="connsiteY52" fmla="*/ 78190 h 795271"/>
              <a:gd name="connsiteX53" fmla="*/ 598224 w 855672"/>
              <a:gd name="connsiteY53" fmla="*/ 74467 h 795271"/>
              <a:gd name="connsiteX54" fmla="*/ 547232 w 855672"/>
              <a:gd name="connsiteY54" fmla="*/ 27305 h 795271"/>
              <a:gd name="connsiteX55" fmla="*/ 538526 w 855672"/>
              <a:gd name="connsiteY55" fmla="*/ 26064 h 795271"/>
              <a:gd name="connsiteX56" fmla="*/ 618123 w 855672"/>
              <a:gd name="connsiteY56" fmla="*/ 0 h 795271"/>
              <a:gd name="connsiteX57" fmla="*/ 671603 w 855672"/>
              <a:gd name="connsiteY57" fmla="*/ 9929 h 795271"/>
              <a:gd name="connsiteX58" fmla="*/ 685283 w 855672"/>
              <a:gd name="connsiteY58" fmla="*/ 28546 h 795271"/>
              <a:gd name="connsiteX59" fmla="*/ 670359 w 855672"/>
              <a:gd name="connsiteY59" fmla="*/ 109218 h 795271"/>
              <a:gd name="connsiteX60" fmla="*/ 716376 w 855672"/>
              <a:gd name="connsiteY60" fmla="*/ 160103 h 795271"/>
              <a:gd name="connsiteX61" fmla="*/ 720107 w 855672"/>
              <a:gd name="connsiteY61" fmla="*/ 182443 h 795271"/>
              <a:gd name="connsiteX62" fmla="*/ 698964 w 855672"/>
              <a:gd name="connsiteY62" fmla="*/ 191131 h 795271"/>
              <a:gd name="connsiteX63" fmla="*/ 671603 w 855672"/>
              <a:gd name="connsiteY63" fmla="*/ 186167 h 795271"/>
              <a:gd name="connsiteX64" fmla="*/ 652947 w 855672"/>
              <a:gd name="connsiteY64" fmla="*/ 291661 h 795271"/>
              <a:gd name="connsiteX65" fmla="*/ 787268 w 855672"/>
              <a:gd name="connsiteY65" fmla="*/ 291661 h 795271"/>
              <a:gd name="connsiteX66" fmla="*/ 844478 w 855672"/>
              <a:gd name="connsiteY66" fmla="*/ 291661 h 795271"/>
              <a:gd name="connsiteX67" fmla="*/ 855672 w 855672"/>
              <a:gd name="connsiteY67" fmla="*/ 304072 h 795271"/>
              <a:gd name="connsiteX68" fmla="*/ 844478 w 855672"/>
              <a:gd name="connsiteY68" fmla="*/ 315242 h 795271"/>
              <a:gd name="connsiteX69" fmla="*/ 797217 w 855672"/>
              <a:gd name="connsiteY69" fmla="*/ 315242 h 795271"/>
              <a:gd name="connsiteX70" fmla="*/ 784780 w 855672"/>
              <a:gd name="connsiteY70" fmla="*/ 392191 h 795271"/>
              <a:gd name="connsiteX71" fmla="*/ 819604 w 855672"/>
              <a:gd name="connsiteY71" fmla="*/ 392191 h 795271"/>
              <a:gd name="connsiteX72" fmla="*/ 830797 w 855672"/>
              <a:gd name="connsiteY72" fmla="*/ 404602 h 795271"/>
              <a:gd name="connsiteX73" fmla="*/ 819604 w 855672"/>
              <a:gd name="connsiteY73" fmla="*/ 417013 h 795271"/>
              <a:gd name="connsiteX74" fmla="*/ 781049 w 855672"/>
              <a:gd name="connsiteY74" fmla="*/ 417013 h 795271"/>
              <a:gd name="connsiteX75" fmla="*/ 768612 w 855672"/>
              <a:gd name="connsiteY75" fmla="*/ 492720 h 795271"/>
              <a:gd name="connsiteX76" fmla="*/ 793486 w 855672"/>
              <a:gd name="connsiteY76" fmla="*/ 492720 h 795271"/>
              <a:gd name="connsiteX77" fmla="*/ 805923 w 855672"/>
              <a:gd name="connsiteY77" fmla="*/ 505132 h 795271"/>
              <a:gd name="connsiteX78" fmla="*/ 793486 w 855672"/>
              <a:gd name="connsiteY78" fmla="*/ 517543 h 795271"/>
              <a:gd name="connsiteX79" fmla="*/ 766125 w 855672"/>
              <a:gd name="connsiteY79" fmla="*/ 517543 h 795271"/>
              <a:gd name="connsiteX80" fmla="*/ 754931 w 855672"/>
              <a:gd name="connsiteY80" fmla="*/ 582080 h 795271"/>
              <a:gd name="connsiteX81" fmla="*/ 743738 w 855672"/>
              <a:gd name="connsiteY81" fmla="*/ 592009 h 795271"/>
              <a:gd name="connsiteX82" fmla="*/ 264910 w 855672"/>
              <a:gd name="connsiteY82" fmla="*/ 592009 h 795271"/>
              <a:gd name="connsiteX83" fmla="*/ 252473 w 855672"/>
              <a:gd name="connsiteY83" fmla="*/ 583321 h 795271"/>
              <a:gd name="connsiteX84" fmla="*/ 154220 w 855672"/>
              <a:gd name="connsiteY84" fmla="*/ 114182 h 795271"/>
              <a:gd name="connsiteX85" fmla="*/ 12437 w 855672"/>
              <a:gd name="connsiteY85" fmla="*/ 114182 h 795271"/>
              <a:gd name="connsiteX86" fmla="*/ 0 w 855672"/>
              <a:gd name="connsiteY86" fmla="*/ 103012 h 795271"/>
              <a:gd name="connsiteX87" fmla="*/ 12437 w 855672"/>
              <a:gd name="connsiteY87" fmla="*/ 90601 h 795271"/>
              <a:gd name="connsiteX88" fmla="*/ 164170 w 855672"/>
              <a:gd name="connsiteY88" fmla="*/ 90601 h 795271"/>
              <a:gd name="connsiteX89" fmla="*/ 175363 w 855672"/>
              <a:gd name="connsiteY89" fmla="*/ 99289 h 795271"/>
              <a:gd name="connsiteX90" fmla="*/ 273616 w 855672"/>
              <a:gd name="connsiteY90" fmla="*/ 568428 h 795271"/>
              <a:gd name="connsiteX91" fmla="*/ 733788 w 855672"/>
              <a:gd name="connsiteY91" fmla="*/ 568428 h 795271"/>
              <a:gd name="connsiteX92" fmla="*/ 742494 w 855672"/>
              <a:gd name="connsiteY92" fmla="*/ 517543 h 795271"/>
              <a:gd name="connsiteX93" fmla="*/ 315902 w 855672"/>
              <a:gd name="connsiteY93" fmla="*/ 517543 h 795271"/>
              <a:gd name="connsiteX94" fmla="*/ 303465 w 855672"/>
              <a:gd name="connsiteY94" fmla="*/ 505132 h 795271"/>
              <a:gd name="connsiteX95" fmla="*/ 315902 w 855672"/>
              <a:gd name="connsiteY95" fmla="*/ 492720 h 795271"/>
              <a:gd name="connsiteX96" fmla="*/ 746225 w 855672"/>
              <a:gd name="connsiteY96" fmla="*/ 492720 h 795271"/>
              <a:gd name="connsiteX97" fmla="*/ 758662 w 855672"/>
              <a:gd name="connsiteY97" fmla="*/ 417013 h 795271"/>
              <a:gd name="connsiteX98" fmla="*/ 289784 w 855672"/>
              <a:gd name="connsiteY98" fmla="*/ 417013 h 795271"/>
              <a:gd name="connsiteX99" fmla="*/ 278591 w 855672"/>
              <a:gd name="connsiteY99" fmla="*/ 404602 h 795271"/>
              <a:gd name="connsiteX100" fmla="*/ 289784 w 855672"/>
              <a:gd name="connsiteY100" fmla="*/ 392191 h 795271"/>
              <a:gd name="connsiteX101" fmla="*/ 761150 w 855672"/>
              <a:gd name="connsiteY101" fmla="*/ 392191 h 795271"/>
              <a:gd name="connsiteX102" fmla="*/ 773587 w 855672"/>
              <a:gd name="connsiteY102" fmla="*/ 315242 h 795271"/>
              <a:gd name="connsiteX103" fmla="*/ 647972 w 855672"/>
              <a:gd name="connsiteY103" fmla="*/ 315242 h 795271"/>
              <a:gd name="connsiteX104" fmla="*/ 639266 w 855672"/>
              <a:gd name="connsiteY104" fmla="*/ 367368 h 795271"/>
              <a:gd name="connsiteX105" fmla="*/ 613148 w 855672"/>
              <a:gd name="connsiteY105" fmla="*/ 388467 h 795271"/>
              <a:gd name="connsiteX106" fmla="*/ 609417 w 855672"/>
              <a:gd name="connsiteY106" fmla="*/ 388467 h 795271"/>
              <a:gd name="connsiteX107" fmla="*/ 356945 w 855672"/>
              <a:gd name="connsiteY107" fmla="*/ 343787 h 795271"/>
              <a:gd name="connsiteX108" fmla="*/ 339533 w 855672"/>
              <a:gd name="connsiteY108" fmla="*/ 332617 h 795271"/>
              <a:gd name="connsiteX109" fmla="*/ 334558 w 855672"/>
              <a:gd name="connsiteY109" fmla="*/ 315242 h 795271"/>
              <a:gd name="connsiteX110" fmla="*/ 264910 w 855672"/>
              <a:gd name="connsiteY110" fmla="*/ 315242 h 795271"/>
              <a:gd name="connsiteX111" fmla="*/ 252473 w 855672"/>
              <a:gd name="connsiteY111" fmla="*/ 304072 h 795271"/>
              <a:gd name="connsiteX112" fmla="*/ 264910 w 855672"/>
              <a:gd name="connsiteY112" fmla="*/ 291661 h 795271"/>
              <a:gd name="connsiteX113" fmla="*/ 339533 w 855672"/>
              <a:gd name="connsiteY113" fmla="*/ 291661 h 795271"/>
              <a:gd name="connsiteX114" fmla="*/ 368138 w 855672"/>
              <a:gd name="connsiteY114" fmla="*/ 132799 h 795271"/>
              <a:gd name="connsiteX115" fmla="*/ 340776 w 855672"/>
              <a:gd name="connsiteY115" fmla="*/ 129076 h 795271"/>
              <a:gd name="connsiteX116" fmla="*/ 325852 w 855672"/>
              <a:gd name="connsiteY116" fmla="*/ 111700 h 795271"/>
              <a:gd name="connsiteX117" fmla="*/ 337045 w 855672"/>
              <a:gd name="connsiteY117" fmla="*/ 93083 h 795271"/>
              <a:gd name="connsiteX118" fmla="*/ 528576 w 855672"/>
              <a:gd name="connsiteY118" fmla="*/ 4965 h 795271"/>
              <a:gd name="connsiteX119" fmla="*/ 531064 w 855672"/>
              <a:gd name="connsiteY119" fmla="*/ 3724 h 795271"/>
              <a:gd name="connsiteX120" fmla="*/ 562156 w 855672"/>
              <a:gd name="connsiteY120" fmla="*/ 9929 h 795271"/>
              <a:gd name="connsiteX121" fmla="*/ 598224 w 855672"/>
              <a:gd name="connsiteY121" fmla="*/ 42198 h 795271"/>
              <a:gd name="connsiteX122" fmla="*/ 604442 w 855672"/>
              <a:gd name="connsiteY122" fmla="*/ 9929 h 795271"/>
              <a:gd name="connsiteX123" fmla="*/ 609417 w 855672"/>
              <a:gd name="connsiteY123" fmla="*/ 2482 h 795271"/>
              <a:gd name="connsiteX124" fmla="*/ 618123 w 855672"/>
              <a:gd name="connsiteY124" fmla="*/ 0 h 79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855672" h="795271">
                <a:moveTo>
                  <a:pt x="631702" y="697620"/>
                </a:moveTo>
                <a:cubicBezTo>
                  <a:pt x="646089" y="697620"/>
                  <a:pt x="657859" y="709391"/>
                  <a:pt x="657859" y="723777"/>
                </a:cubicBezTo>
                <a:cubicBezTo>
                  <a:pt x="657859" y="738164"/>
                  <a:pt x="646089" y="751242"/>
                  <a:pt x="631702" y="751242"/>
                </a:cubicBezTo>
                <a:cubicBezTo>
                  <a:pt x="617316" y="751242"/>
                  <a:pt x="604237" y="738164"/>
                  <a:pt x="604237" y="723777"/>
                </a:cubicBezTo>
                <a:cubicBezTo>
                  <a:pt x="604237" y="709391"/>
                  <a:pt x="617316" y="697620"/>
                  <a:pt x="631702" y="697620"/>
                </a:cubicBezTo>
                <a:close/>
                <a:moveTo>
                  <a:pt x="379021" y="697620"/>
                </a:moveTo>
                <a:cubicBezTo>
                  <a:pt x="393408" y="697620"/>
                  <a:pt x="405178" y="709391"/>
                  <a:pt x="405178" y="723777"/>
                </a:cubicBezTo>
                <a:cubicBezTo>
                  <a:pt x="405178" y="738164"/>
                  <a:pt x="393408" y="751242"/>
                  <a:pt x="379021" y="751242"/>
                </a:cubicBezTo>
                <a:cubicBezTo>
                  <a:pt x="364635" y="751242"/>
                  <a:pt x="351556" y="738164"/>
                  <a:pt x="351556" y="723777"/>
                </a:cubicBezTo>
                <a:cubicBezTo>
                  <a:pt x="351556" y="709391"/>
                  <a:pt x="364635" y="697620"/>
                  <a:pt x="379021" y="697620"/>
                </a:cubicBezTo>
                <a:close/>
                <a:moveTo>
                  <a:pt x="628954" y="671471"/>
                </a:moveTo>
                <a:cubicBezTo>
                  <a:pt x="600527" y="671471"/>
                  <a:pt x="578280" y="694760"/>
                  <a:pt x="578280" y="721726"/>
                </a:cubicBezTo>
                <a:cubicBezTo>
                  <a:pt x="578280" y="749918"/>
                  <a:pt x="600527" y="771982"/>
                  <a:pt x="628954" y="771982"/>
                </a:cubicBezTo>
                <a:cubicBezTo>
                  <a:pt x="656145" y="771982"/>
                  <a:pt x="679628" y="749918"/>
                  <a:pt x="679628" y="721726"/>
                </a:cubicBezTo>
                <a:cubicBezTo>
                  <a:pt x="679628" y="694760"/>
                  <a:pt x="656145" y="671471"/>
                  <a:pt x="628954" y="671471"/>
                </a:cubicBezTo>
                <a:close/>
                <a:moveTo>
                  <a:pt x="375662" y="671471"/>
                </a:moveTo>
                <a:cubicBezTo>
                  <a:pt x="347470" y="671471"/>
                  <a:pt x="325407" y="694760"/>
                  <a:pt x="325407" y="721726"/>
                </a:cubicBezTo>
                <a:cubicBezTo>
                  <a:pt x="325407" y="749918"/>
                  <a:pt x="347470" y="771982"/>
                  <a:pt x="375662" y="771982"/>
                </a:cubicBezTo>
                <a:cubicBezTo>
                  <a:pt x="403854" y="771982"/>
                  <a:pt x="425918" y="749918"/>
                  <a:pt x="425918" y="721726"/>
                </a:cubicBezTo>
                <a:cubicBezTo>
                  <a:pt x="425918" y="694760"/>
                  <a:pt x="403854" y="671471"/>
                  <a:pt x="375662" y="671471"/>
                </a:cubicBezTo>
                <a:close/>
                <a:moveTo>
                  <a:pt x="628954" y="648182"/>
                </a:moveTo>
                <a:cubicBezTo>
                  <a:pt x="669741" y="648182"/>
                  <a:pt x="701875" y="681277"/>
                  <a:pt x="701875" y="721726"/>
                </a:cubicBezTo>
                <a:cubicBezTo>
                  <a:pt x="701875" y="762176"/>
                  <a:pt x="669741" y="795271"/>
                  <a:pt x="628954" y="795271"/>
                </a:cubicBezTo>
                <a:cubicBezTo>
                  <a:pt x="588168" y="795271"/>
                  <a:pt x="554797" y="762176"/>
                  <a:pt x="554797" y="721726"/>
                </a:cubicBezTo>
                <a:cubicBezTo>
                  <a:pt x="554797" y="681277"/>
                  <a:pt x="588168" y="648182"/>
                  <a:pt x="628954" y="648182"/>
                </a:cubicBezTo>
                <a:close/>
                <a:moveTo>
                  <a:pt x="375662" y="648182"/>
                </a:moveTo>
                <a:cubicBezTo>
                  <a:pt x="416112" y="648182"/>
                  <a:pt x="449207" y="681277"/>
                  <a:pt x="449207" y="721726"/>
                </a:cubicBezTo>
                <a:cubicBezTo>
                  <a:pt x="449207" y="762176"/>
                  <a:pt x="416112" y="795271"/>
                  <a:pt x="375662" y="795271"/>
                </a:cubicBezTo>
                <a:cubicBezTo>
                  <a:pt x="335213" y="795271"/>
                  <a:pt x="302118" y="762176"/>
                  <a:pt x="302118" y="721726"/>
                </a:cubicBezTo>
                <a:cubicBezTo>
                  <a:pt x="302118" y="681277"/>
                  <a:pt x="335213" y="648182"/>
                  <a:pt x="375662" y="648182"/>
                </a:cubicBezTo>
                <a:close/>
                <a:moveTo>
                  <a:pt x="359432" y="315242"/>
                </a:moveTo>
                <a:lnTo>
                  <a:pt x="358188" y="317724"/>
                </a:lnTo>
                <a:cubicBezTo>
                  <a:pt x="358188" y="318965"/>
                  <a:pt x="358188" y="318965"/>
                  <a:pt x="359432" y="320206"/>
                </a:cubicBezTo>
                <a:lnTo>
                  <a:pt x="360676" y="320206"/>
                </a:lnTo>
                <a:lnTo>
                  <a:pt x="613148" y="364886"/>
                </a:lnTo>
                <a:cubicBezTo>
                  <a:pt x="615636" y="366127"/>
                  <a:pt x="615636" y="364886"/>
                  <a:pt x="616880" y="362404"/>
                </a:cubicBezTo>
                <a:lnTo>
                  <a:pt x="624342" y="315242"/>
                </a:lnTo>
                <a:close/>
                <a:moveTo>
                  <a:pt x="538526" y="26064"/>
                </a:moveTo>
                <a:lnTo>
                  <a:pt x="360676" y="107977"/>
                </a:lnTo>
                <a:lnTo>
                  <a:pt x="383062" y="111700"/>
                </a:lnTo>
                <a:cubicBezTo>
                  <a:pt x="389281" y="112941"/>
                  <a:pt x="394256" y="119147"/>
                  <a:pt x="393012" y="125352"/>
                </a:cubicBezTo>
                <a:lnTo>
                  <a:pt x="363163" y="291661"/>
                </a:lnTo>
                <a:lnTo>
                  <a:pt x="629317" y="291661"/>
                </a:lnTo>
                <a:lnTo>
                  <a:pt x="650460" y="170032"/>
                </a:lnTo>
                <a:cubicBezTo>
                  <a:pt x="650460" y="167550"/>
                  <a:pt x="651703" y="165068"/>
                  <a:pt x="654191" y="162585"/>
                </a:cubicBezTo>
                <a:cubicBezTo>
                  <a:pt x="657922" y="161344"/>
                  <a:pt x="660409" y="160103"/>
                  <a:pt x="664140" y="161344"/>
                </a:cubicBezTo>
                <a:lnTo>
                  <a:pt x="690258" y="166309"/>
                </a:lnTo>
                <a:lnTo>
                  <a:pt x="649216" y="121629"/>
                </a:lnTo>
                <a:cubicBezTo>
                  <a:pt x="646729" y="119147"/>
                  <a:pt x="645485" y="115423"/>
                  <a:pt x="646729" y="111700"/>
                </a:cubicBezTo>
                <a:lnTo>
                  <a:pt x="660409" y="31028"/>
                </a:lnTo>
                <a:lnTo>
                  <a:pt x="625585" y="26064"/>
                </a:lnTo>
                <a:lnTo>
                  <a:pt x="618123" y="68261"/>
                </a:lnTo>
                <a:cubicBezTo>
                  <a:pt x="616880" y="71985"/>
                  <a:pt x="614392" y="75708"/>
                  <a:pt x="610661" y="78190"/>
                </a:cubicBezTo>
                <a:cubicBezTo>
                  <a:pt x="605686" y="78190"/>
                  <a:pt x="601955" y="78190"/>
                  <a:pt x="598224" y="74467"/>
                </a:cubicBezTo>
                <a:lnTo>
                  <a:pt x="547232" y="27305"/>
                </a:lnTo>
                <a:cubicBezTo>
                  <a:pt x="544744" y="26064"/>
                  <a:pt x="542257" y="26064"/>
                  <a:pt x="538526" y="26064"/>
                </a:cubicBezTo>
                <a:close/>
                <a:moveTo>
                  <a:pt x="618123" y="0"/>
                </a:moveTo>
                <a:lnTo>
                  <a:pt x="671603" y="9929"/>
                </a:lnTo>
                <a:cubicBezTo>
                  <a:pt x="681552" y="11170"/>
                  <a:pt x="686527" y="19858"/>
                  <a:pt x="685283" y="28546"/>
                </a:cubicBezTo>
                <a:lnTo>
                  <a:pt x="670359" y="109218"/>
                </a:lnTo>
                <a:lnTo>
                  <a:pt x="716376" y="160103"/>
                </a:lnTo>
                <a:cubicBezTo>
                  <a:pt x="722595" y="166309"/>
                  <a:pt x="723838" y="174997"/>
                  <a:pt x="720107" y="182443"/>
                </a:cubicBezTo>
                <a:cubicBezTo>
                  <a:pt x="715132" y="188649"/>
                  <a:pt x="707670" y="192372"/>
                  <a:pt x="698964" y="191131"/>
                </a:cubicBezTo>
                <a:lnTo>
                  <a:pt x="671603" y="186167"/>
                </a:lnTo>
                <a:lnTo>
                  <a:pt x="652947" y="291661"/>
                </a:lnTo>
                <a:lnTo>
                  <a:pt x="787268" y="291661"/>
                </a:lnTo>
                <a:lnTo>
                  <a:pt x="844478" y="291661"/>
                </a:lnTo>
                <a:cubicBezTo>
                  <a:pt x="850697" y="291661"/>
                  <a:pt x="855672" y="296625"/>
                  <a:pt x="855672" y="304072"/>
                </a:cubicBezTo>
                <a:cubicBezTo>
                  <a:pt x="855672" y="310277"/>
                  <a:pt x="850697" y="315242"/>
                  <a:pt x="844478" y="315242"/>
                </a:cubicBezTo>
                <a:lnTo>
                  <a:pt x="797217" y="315242"/>
                </a:lnTo>
                <a:lnTo>
                  <a:pt x="784780" y="392191"/>
                </a:lnTo>
                <a:lnTo>
                  <a:pt x="819604" y="392191"/>
                </a:lnTo>
                <a:cubicBezTo>
                  <a:pt x="825823" y="392191"/>
                  <a:pt x="830797" y="398396"/>
                  <a:pt x="830797" y="404602"/>
                </a:cubicBezTo>
                <a:cubicBezTo>
                  <a:pt x="830797" y="410807"/>
                  <a:pt x="825823" y="417013"/>
                  <a:pt x="819604" y="417013"/>
                </a:cubicBezTo>
                <a:lnTo>
                  <a:pt x="781049" y="417013"/>
                </a:lnTo>
                <a:lnTo>
                  <a:pt x="768612" y="492720"/>
                </a:lnTo>
                <a:lnTo>
                  <a:pt x="793486" y="492720"/>
                </a:lnTo>
                <a:cubicBezTo>
                  <a:pt x="800948" y="492720"/>
                  <a:pt x="805923" y="497685"/>
                  <a:pt x="805923" y="505132"/>
                </a:cubicBezTo>
                <a:cubicBezTo>
                  <a:pt x="805923" y="511337"/>
                  <a:pt x="800948" y="517543"/>
                  <a:pt x="793486" y="517543"/>
                </a:cubicBezTo>
                <a:lnTo>
                  <a:pt x="766125" y="517543"/>
                </a:lnTo>
                <a:lnTo>
                  <a:pt x="754931" y="582080"/>
                </a:lnTo>
                <a:cubicBezTo>
                  <a:pt x="753687" y="588286"/>
                  <a:pt x="749956" y="592009"/>
                  <a:pt x="743738" y="592009"/>
                </a:cubicBezTo>
                <a:lnTo>
                  <a:pt x="264910" y="592009"/>
                </a:lnTo>
                <a:cubicBezTo>
                  <a:pt x="258691" y="592009"/>
                  <a:pt x="253717" y="588286"/>
                  <a:pt x="252473" y="583321"/>
                </a:cubicBezTo>
                <a:lnTo>
                  <a:pt x="154220" y="114182"/>
                </a:lnTo>
                <a:lnTo>
                  <a:pt x="12437" y="114182"/>
                </a:lnTo>
                <a:cubicBezTo>
                  <a:pt x="4975" y="114182"/>
                  <a:pt x="0" y="109218"/>
                  <a:pt x="0" y="103012"/>
                </a:cubicBezTo>
                <a:cubicBezTo>
                  <a:pt x="0" y="95566"/>
                  <a:pt x="4975" y="90601"/>
                  <a:pt x="12437" y="90601"/>
                </a:cubicBezTo>
                <a:lnTo>
                  <a:pt x="164170" y="90601"/>
                </a:lnTo>
                <a:cubicBezTo>
                  <a:pt x="169144" y="90601"/>
                  <a:pt x="174119" y="94325"/>
                  <a:pt x="175363" y="99289"/>
                </a:cubicBezTo>
                <a:lnTo>
                  <a:pt x="273616" y="568428"/>
                </a:lnTo>
                <a:lnTo>
                  <a:pt x="733788" y="568428"/>
                </a:lnTo>
                <a:lnTo>
                  <a:pt x="742494" y="517543"/>
                </a:lnTo>
                <a:lnTo>
                  <a:pt x="315902" y="517543"/>
                </a:lnTo>
                <a:cubicBezTo>
                  <a:pt x="308440" y="517543"/>
                  <a:pt x="303465" y="511337"/>
                  <a:pt x="303465" y="505132"/>
                </a:cubicBezTo>
                <a:cubicBezTo>
                  <a:pt x="303465" y="497685"/>
                  <a:pt x="308440" y="492720"/>
                  <a:pt x="315902" y="492720"/>
                </a:cubicBezTo>
                <a:lnTo>
                  <a:pt x="746225" y="492720"/>
                </a:lnTo>
                <a:lnTo>
                  <a:pt x="758662" y="417013"/>
                </a:lnTo>
                <a:lnTo>
                  <a:pt x="289784" y="417013"/>
                </a:lnTo>
                <a:cubicBezTo>
                  <a:pt x="283566" y="417013"/>
                  <a:pt x="278591" y="410807"/>
                  <a:pt x="278591" y="404602"/>
                </a:cubicBezTo>
                <a:cubicBezTo>
                  <a:pt x="278591" y="398396"/>
                  <a:pt x="283566" y="392191"/>
                  <a:pt x="289784" y="392191"/>
                </a:cubicBezTo>
                <a:lnTo>
                  <a:pt x="761150" y="392191"/>
                </a:lnTo>
                <a:lnTo>
                  <a:pt x="773587" y="315242"/>
                </a:lnTo>
                <a:lnTo>
                  <a:pt x="647972" y="315242"/>
                </a:lnTo>
                <a:lnTo>
                  <a:pt x="639266" y="367368"/>
                </a:lnTo>
                <a:cubicBezTo>
                  <a:pt x="636779" y="379780"/>
                  <a:pt x="625585" y="388467"/>
                  <a:pt x="613148" y="388467"/>
                </a:cubicBezTo>
                <a:cubicBezTo>
                  <a:pt x="611905" y="388467"/>
                  <a:pt x="610661" y="388467"/>
                  <a:pt x="609417" y="388467"/>
                </a:cubicBezTo>
                <a:lnTo>
                  <a:pt x="356945" y="343787"/>
                </a:lnTo>
                <a:cubicBezTo>
                  <a:pt x="350726" y="342546"/>
                  <a:pt x="344507" y="338823"/>
                  <a:pt x="339533" y="332617"/>
                </a:cubicBezTo>
                <a:cubicBezTo>
                  <a:pt x="337045" y="327653"/>
                  <a:pt x="334558" y="321447"/>
                  <a:pt x="334558" y="315242"/>
                </a:cubicBezTo>
                <a:lnTo>
                  <a:pt x="264910" y="315242"/>
                </a:lnTo>
                <a:cubicBezTo>
                  <a:pt x="258691" y="315242"/>
                  <a:pt x="252473" y="310277"/>
                  <a:pt x="252473" y="304072"/>
                </a:cubicBezTo>
                <a:cubicBezTo>
                  <a:pt x="252473" y="296625"/>
                  <a:pt x="258691" y="291661"/>
                  <a:pt x="264910" y="291661"/>
                </a:cubicBezTo>
                <a:lnTo>
                  <a:pt x="339533" y="291661"/>
                </a:lnTo>
                <a:lnTo>
                  <a:pt x="368138" y="132799"/>
                </a:lnTo>
                <a:lnTo>
                  <a:pt x="340776" y="129076"/>
                </a:lnTo>
                <a:cubicBezTo>
                  <a:pt x="332070" y="126593"/>
                  <a:pt x="327096" y="120388"/>
                  <a:pt x="325852" y="111700"/>
                </a:cubicBezTo>
                <a:cubicBezTo>
                  <a:pt x="324608" y="104253"/>
                  <a:pt x="329583" y="95566"/>
                  <a:pt x="337045" y="93083"/>
                </a:cubicBezTo>
                <a:lnTo>
                  <a:pt x="528576" y="4965"/>
                </a:lnTo>
                <a:cubicBezTo>
                  <a:pt x="529820" y="4965"/>
                  <a:pt x="529820" y="3724"/>
                  <a:pt x="531064" y="3724"/>
                </a:cubicBezTo>
                <a:cubicBezTo>
                  <a:pt x="541013" y="0"/>
                  <a:pt x="553450" y="2482"/>
                  <a:pt x="562156" y="9929"/>
                </a:cubicBezTo>
                <a:lnTo>
                  <a:pt x="598224" y="42198"/>
                </a:lnTo>
                <a:lnTo>
                  <a:pt x="604442" y="9929"/>
                </a:lnTo>
                <a:cubicBezTo>
                  <a:pt x="604442" y="6206"/>
                  <a:pt x="606930" y="3724"/>
                  <a:pt x="609417" y="2482"/>
                </a:cubicBezTo>
                <a:cubicBezTo>
                  <a:pt x="611905" y="0"/>
                  <a:pt x="615636" y="0"/>
                  <a:pt x="6181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26">
            <a:extLst>
              <a:ext uri="{FF2B5EF4-FFF2-40B4-BE49-F238E27FC236}">
                <a16:creationId xmlns:a16="http://schemas.microsoft.com/office/drawing/2014/main" id="{9FB150BB-545E-8540-8BAD-77FA7124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79" y="5171638"/>
            <a:ext cx="972268" cy="900860"/>
          </a:xfrm>
          <a:custGeom>
            <a:avLst/>
            <a:gdLst>
              <a:gd name="T0" fmla="*/ 731 w 780"/>
              <a:gd name="T1" fmla="*/ 342 h 723"/>
              <a:gd name="T2" fmla="*/ 559 w 780"/>
              <a:gd name="T3" fmla="*/ 312 h 723"/>
              <a:gd name="T4" fmla="*/ 599 w 780"/>
              <a:gd name="T5" fmla="*/ 294 h 723"/>
              <a:gd name="T6" fmla="*/ 384 w 780"/>
              <a:gd name="T7" fmla="*/ 197 h 723"/>
              <a:gd name="T8" fmla="*/ 201 w 780"/>
              <a:gd name="T9" fmla="*/ 180 h 723"/>
              <a:gd name="T10" fmla="*/ 460 w 780"/>
              <a:gd name="T11" fmla="*/ 48 h 723"/>
              <a:gd name="T12" fmla="*/ 581 w 780"/>
              <a:gd name="T13" fmla="*/ 85 h 723"/>
              <a:gd name="T14" fmla="*/ 581 w 780"/>
              <a:gd name="T15" fmla="*/ 65 h 723"/>
              <a:gd name="T16" fmla="*/ 748 w 780"/>
              <a:gd name="T17" fmla="*/ 294 h 723"/>
              <a:gd name="T18" fmla="*/ 344 w 780"/>
              <a:gd name="T19" fmla="*/ 681 h 723"/>
              <a:gd name="T20" fmla="*/ 336 w 780"/>
              <a:gd name="T21" fmla="*/ 593 h 723"/>
              <a:gd name="T22" fmla="*/ 364 w 780"/>
              <a:gd name="T23" fmla="*/ 656 h 723"/>
              <a:gd name="T24" fmla="*/ 197 w 780"/>
              <a:gd name="T25" fmla="*/ 624 h 723"/>
              <a:gd name="T26" fmla="*/ 319 w 780"/>
              <a:gd name="T27" fmla="*/ 602 h 723"/>
              <a:gd name="T28" fmla="*/ 131 w 780"/>
              <a:gd name="T29" fmla="*/ 592 h 723"/>
              <a:gd name="T30" fmla="*/ 261 w 780"/>
              <a:gd name="T31" fmla="*/ 468 h 723"/>
              <a:gd name="T32" fmla="*/ 338 w 780"/>
              <a:gd name="T33" fmla="*/ 472 h 723"/>
              <a:gd name="T34" fmla="*/ 188 w 780"/>
              <a:gd name="T35" fmla="*/ 607 h 723"/>
              <a:gd name="T36" fmla="*/ 79 w 780"/>
              <a:gd name="T37" fmla="*/ 502 h 723"/>
              <a:gd name="T38" fmla="*/ 210 w 780"/>
              <a:gd name="T39" fmla="*/ 379 h 723"/>
              <a:gd name="T40" fmla="*/ 267 w 780"/>
              <a:gd name="T41" fmla="*/ 394 h 723"/>
              <a:gd name="T42" fmla="*/ 104 w 780"/>
              <a:gd name="T43" fmla="*/ 522 h 723"/>
              <a:gd name="T44" fmla="*/ 23 w 780"/>
              <a:gd name="T45" fmla="*/ 381 h 723"/>
              <a:gd name="T46" fmla="*/ 156 w 780"/>
              <a:gd name="T47" fmla="*/ 304 h 723"/>
              <a:gd name="T48" fmla="*/ 85 w 780"/>
              <a:gd name="T49" fmla="*/ 428 h 723"/>
              <a:gd name="T50" fmla="*/ 641 w 780"/>
              <a:gd name="T51" fmla="*/ 69 h 723"/>
              <a:gd name="T52" fmla="*/ 569 w 780"/>
              <a:gd name="T53" fmla="*/ 50 h 723"/>
              <a:gd name="T54" fmla="*/ 405 w 780"/>
              <a:gd name="T55" fmla="*/ 56 h 723"/>
              <a:gd name="T56" fmla="*/ 339 w 780"/>
              <a:gd name="T57" fmla="*/ 6 h 723"/>
              <a:gd name="T58" fmla="*/ 333 w 780"/>
              <a:gd name="T59" fmla="*/ 32 h 723"/>
              <a:gd name="T60" fmla="*/ 386 w 780"/>
              <a:gd name="T61" fmla="*/ 66 h 723"/>
              <a:gd name="T62" fmla="*/ 196 w 780"/>
              <a:gd name="T63" fmla="*/ 226 h 723"/>
              <a:gd name="T64" fmla="*/ 417 w 780"/>
              <a:gd name="T65" fmla="*/ 220 h 723"/>
              <a:gd name="T66" fmla="*/ 641 w 780"/>
              <a:gd name="T67" fmla="*/ 490 h 723"/>
              <a:gd name="T68" fmla="*/ 625 w 780"/>
              <a:gd name="T69" fmla="*/ 548 h 723"/>
              <a:gd name="T70" fmla="*/ 482 w 780"/>
              <a:gd name="T71" fmla="*/ 403 h 723"/>
              <a:gd name="T72" fmla="*/ 487 w 780"/>
              <a:gd name="T73" fmla="*/ 431 h 723"/>
              <a:gd name="T74" fmla="*/ 569 w 780"/>
              <a:gd name="T75" fmla="*/ 573 h 723"/>
              <a:gd name="T76" fmla="*/ 496 w 780"/>
              <a:gd name="T77" fmla="*/ 615 h 723"/>
              <a:gd name="T78" fmla="*/ 405 w 780"/>
              <a:gd name="T79" fmla="*/ 458 h 723"/>
              <a:gd name="T80" fmla="*/ 398 w 780"/>
              <a:gd name="T81" fmla="*/ 483 h 723"/>
              <a:gd name="T82" fmla="*/ 455 w 780"/>
              <a:gd name="T83" fmla="*/ 667 h 723"/>
              <a:gd name="T84" fmla="*/ 361 w 780"/>
              <a:gd name="T85" fmla="*/ 509 h 723"/>
              <a:gd name="T86" fmla="*/ 288 w 780"/>
              <a:gd name="T87" fmla="*/ 433 h 723"/>
              <a:gd name="T88" fmla="*/ 246 w 780"/>
              <a:gd name="T89" fmla="*/ 356 h 723"/>
              <a:gd name="T90" fmla="*/ 114 w 780"/>
              <a:gd name="T91" fmla="*/ 292 h 723"/>
              <a:gd name="T92" fmla="*/ 62 w 780"/>
              <a:gd name="T93" fmla="*/ 219 h 723"/>
              <a:gd name="T94" fmla="*/ 36 w 780"/>
              <a:gd name="T95" fmla="*/ 170 h 723"/>
              <a:gd name="T96" fmla="*/ 43 w 780"/>
              <a:gd name="T97" fmla="*/ 214 h 723"/>
              <a:gd name="T98" fmla="*/ 5 w 780"/>
              <a:gd name="T99" fmla="*/ 376 h 723"/>
              <a:gd name="T100" fmla="*/ 48 w 780"/>
              <a:gd name="T101" fmla="*/ 451 h 723"/>
              <a:gd name="T102" fmla="*/ 99 w 780"/>
              <a:gd name="T103" fmla="*/ 540 h 723"/>
              <a:gd name="T104" fmla="*/ 114 w 780"/>
              <a:gd name="T105" fmla="*/ 601 h 723"/>
              <a:gd name="T106" fmla="*/ 166 w 780"/>
              <a:gd name="T107" fmla="*/ 691 h 723"/>
              <a:gd name="T108" fmla="*/ 286 w 780"/>
              <a:gd name="T109" fmla="*/ 693 h 723"/>
              <a:gd name="T110" fmla="*/ 354 w 780"/>
              <a:gd name="T111" fmla="*/ 697 h 723"/>
              <a:gd name="T112" fmla="*/ 465 w 780"/>
              <a:gd name="T113" fmla="*/ 683 h 723"/>
              <a:gd name="T114" fmla="*/ 517 w 780"/>
              <a:gd name="T115" fmla="*/ 654 h 723"/>
              <a:gd name="T116" fmla="*/ 589 w 780"/>
              <a:gd name="T117" fmla="*/ 570 h 723"/>
              <a:gd name="T118" fmla="*/ 635 w 780"/>
              <a:gd name="T119" fmla="*/ 564 h 723"/>
              <a:gd name="T120" fmla="*/ 675 w 780"/>
              <a:gd name="T121" fmla="*/ 468 h 723"/>
              <a:gd name="T122" fmla="*/ 745 w 780"/>
              <a:gd name="T123" fmla="*/ 35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80" h="723">
                <a:moveTo>
                  <a:pt x="752" y="319"/>
                </a:moveTo>
                <a:lnTo>
                  <a:pt x="752" y="319"/>
                </a:lnTo>
                <a:cubicBezTo>
                  <a:pt x="749" y="328"/>
                  <a:pt x="744" y="335"/>
                  <a:pt x="736" y="340"/>
                </a:cubicBezTo>
                <a:lnTo>
                  <a:pt x="731" y="342"/>
                </a:lnTo>
                <a:lnTo>
                  <a:pt x="731" y="342"/>
                </a:lnTo>
                <a:cubicBezTo>
                  <a:pt x="722" y="348"/>
                  <a:pt x="716" y="358"/>
                  <a:pt x="716" y="370"/>
                </a:cubicBezTo>
                <a:lnTo>
                  <a:pt x="716" y="370"/>
                </a:lnTo>
                <a:cubicBezTo>
                  <a:pt x="713" y="404"/>
                  <a:pt x="695" y="434"/>
                  <a:pt x="665" y="451"/>
                </a:cubicBezTo>
                <a:lnTo>
                  <a:pt x="646" y="462"/>
                </a:lnTo>
                <a:lnTo>
                  <a:pt x="559" y="312"/>
                </a:lnTo>
                <a:lnTo>
                  <a:pt x="559" y="312"/>
                </a:lnTo>
                <a:cubicBezTo>
                  <a:pt x="570" y="312"/>
                  <a:pt x="581" y="310"/>
                  <a:pt x="592" y="307"/>
                </a:cubicBezTo>
                <a:lnTo>
                  <a:pt x="592" y="307"/>
                </a:lnTo>
                <a:cubicBezTo>
                  <a:pt x="597" y="305"/>
                  <a:pt x="601" y="300"/>
                  <a:pt x="599" y="294"/>
                </a:cubicBezTo>
                <a:lnTo>
                  <a:pt x="599" y="294"/>
                </a:lnTo>
                <a:cubicBezTo>
                  <a:pt x="597" y="290"/>
                  <a:pt x="592" y="286"/>
                  <a:pt x="587" y="288"/>
                </a:cubicBezTo>
                <a:lnTo>
                  <a:pt x="587" y="288"/>
                </a:lnTo>
                <a:cubicBezTo>
                  <a:pt x="535" y="303"/>
                  <a:pt x="485" y="277"/>
                  <a:pt x="432" y="208"/>
                </a:cubicBezTo>
                <a:lnTo>
                  <a:pt x="432" y="208"/>
                </a:lnTo>
                <a:cubicBezTo>
                  <a:pt x="420" y="193"/>
                  <a:pt x="399" y="188"/>
                  <a:pt x="384" y="197"/>
                </a:cubicBezTo>
                <a:lnTo>
                  <a:pt x="383" y="198"/>
                </a:lnTo>
                <a:lnTo>
                  <a:pt x="383" y="198"/>
                </a:lnTo>
                <a:cubicBezTo>
                  <a:pt x="382" y="198"/>
                  <a:pt x="261" y="282"/>
                  <a:pt x="212" y="215"/>
                </a:cubicBezTo>
                <a:lnTo>
                  <a:pt x="212" y="215"/>
                </a:lnTo>
                <a:cubicBezTo>
                  <a:pt x="202" y="200"/>
                  <a:pt x="199" y="188"/>
                  <a:pt x="201" y="180"/>
                </a:cubicBezTo>
                <a:lnTo>
                  <a:pt x="201" y="180"/>
                </a:lnTo>
                <a:cubicBezTo>
                  <a:pt x="204" y="171"/>
                  <a:pt x="212" y="164"/>
                  <a:pt x="228" y="157"/>
                </a:cubicBezTo>
                <a:lnTo>
                  <a:pt x="228" y="157"/>
                </a:lnTo>
                <a:cubicBezTo>
                  <a:pt x="235" y="154"/>
                  <a:pt x="402" y="84"/>
                  <a:pt x="460" y="48"/>
                </a:cubicBezTo>
                <a:lnTo>
                  <a:pt x="460" y="48"/>
                </a:lnTo>
                <a:cubicBezTo>
                  <a:pt x="480" y="36"/>
                  <a:pt x="501" y="34"/>
                  <a:pt x="520" y="41"/>
                </a:cubicBezTo>
                <a:lnTo>
                  <a:pt x="520" y="41"/>
                </a:lnTo>
                <a:cubicBezTo>
                  <a:pt x="540" y="47"/>
                  <a:pt x="556" y="61"/>
                  <a:pt x="568" y="81"/>
                </a:cubicBezTo>
                <a:lnTo>
                  <a:pt x="568" y="81"/>
                </a:lnTo>
                <a:cubicBezTo>
                  <a:pt x="570" y="85"/>
                  <a:pt x="577" y="87"/>
                  <a:pt x="581" y="85"/>
                </a:cubicBezTo>
                <a:lnTo>
                  <a:pt x="581" y="85"/>
                </a:lnTo>
                <a:cubicBezTo>
                  <a:pt x="586" y="82"/>
                  <a:pt x="587" y="76"/>
                  <a:pt x="585" y="71"/>
                </a:cubicBezTo>
                <a:lnTo>
                  <a:pt x="585" y="71"/>
                </a:lnTo>
                <a:cubicBezTo>
                  <a:pt x="583" y="69"/>
                  <a:pt x="582" y="67"/>
                  <a:pt x="581" y="65"/>
                </a:cubicBezTo>
                <a:lnTo>
                  <a:pt x="581" y="65"/>
                </a:lnTo>
                <a:cubicBezTo>
                  <a:pt x="588" y="62"/>
                  <a:pt x="596" y="61"/>
                  <a:pt x="603" y="63"/>
                </a:cubicBezTo>
                <a:lnTo>
                  <a:pt x="603" y="63"/>
                </a:lnTo>
                <a:cubicBezTo>
                  <a:pt x="612" y="66"/>
                  <a:pt x="619" y="71"/>
                  <a:pt x="624" y="79"/>
                </a:cubicBezTo>
                <a:lnTo>
                  <a:pt x="748" y="294"/>
                </a:lnTo>
                <a:lnTo>
                  <a:pt x="748" y="294"/>
                </a:lnTo>
                <a:cubicBezTo>
                  <a:pt x="753" y="302"/>
                  <a:pt x="754" y="311"/>
                  <a:pt x="752" y="319"/>
                </a:cubicBezTo>
                <a:close/>
                <a:moveTo>
                  <a:pt x="364" y="656"/>
                </a:moveTo>
                <a:lnTo>
                  <a:pt x="364" y="656"/>
                </a:lnTo>
                <a:cubicBezTo>
                  <a:pt x="361" y="666"/>
                  <a:pt x="354" y="675"/>
                  <a:pt x="344" y="681"/>
                </a:cubicBezTo>
                <a:lnTo>
                  <a:pt x="344" y="681"/>
                </a:lnTo>
                <a:cubicBezTo>
                  <a:pt x="332" y="689"/>
                  <a:pt x="316" y="689"/>
                  <a:pt x="304" y="682"/>
                </a:cubicBezTo>
                <a:lnTo>
                  <a:pt x="313" y="677"/>
                </a:lnTo>
                <a:lnTo>
                  <a:pt x="313" y="677"/>
                </a:lnTo>
                <a:cubicBezTo>
                  <a:pt x="342" y="659"/>
                  <a:pt x="353" y="622"/>
                  <a:pt x="336" y="593"/>
                </a:cubicBezTo>
                <a:lnTo>
                  <a:pt x="336" y="593"/>
                </a:lnTo>
                <a:cubicBezTo>
                  <a:pt x="328" y="579"/>
                  <a:pt x="314" y="569"/>
                  <a:pt x="300" y="565"/>
                </a:cubicBezTo>
                <a:lnTo>
                  <a:pt x="319" y="554"/>
                </a:lnTo>
                <a:lnTo>
                  <a:pt x="360" y="623"/>
                </a:lnTo>
                <a:lnTo>
                  <a:pt x="360" y="623"/>
                </a:lnTo>
                <a:cubicBezTo>
                  <a:pt x="366" y="633"/>
                  <a:pt x="367" y="645"/>
                  <a:pt x="364" y="656"/>
                </a:cubicBezTo>
                <a:close/>
                <a:moveTo>
                  <a:pt x="240" y="697"/>
                </a:moveTo>
                <a:lnTo>
                  <a:pt x="240" y="697"/>
                </a:lnTo>
                <a:cubicBezTo>
                  <a:pt x="219" y="709"/>
                  <a:pt x="194" y="702"/>
                  <a:pt x="182" y="681"/>
                </a:cubicBezTo>
                <a:lnTo>
                  <a:pt x="182" y="681"/>
                </a:lnTo>
                <a:cubicBezTo>
                  <a:pt x="171" y="661"/>
                  <a:pt x="178" y="636"/>
                  <a:pt x="197" y="624"/>
                </a:cubicBezTo>
                <a:lnTo>
                  <a:pt x="262" y="587"/>
                </a:lnTo>
                <a:lnTo>
                  <a:pt x="262" y="587"/>
                </a:lnTo>
                <a:cubicBezTo>
                  <a:pt x="271" y="581"/>
                  <a:pt x="283" y="580"/>
                  <a:pt x="293" y="583"/>
                </a:cubicBezTo>
                <a:lnTo>
                  <a:pt x="293" y="583"/>
                </a:lnTo>
                <a:cubicBezTo>
                  <a:pt x="304" y="585"/>
                  <a:pt x="314" y="593"/>
                  <a:pt x="319" y="602"/>
                </a:cubicBezTo>
                <a:lnTo>
                  <a:pt x="319" y="602"/>
                </a:lnTo>
                <a:cubicBezTo>
                  <a:pt x="331" y="623"/>
                  <a:pt x="324" y="648"/>
                  <a:pt x="304" y="660"/>
                </a:cubicBezTo>
                <a:lnTo>
                  <a:pt x="240" y="697"/>
                </a:lnTo>
                <a:close/>
                <a:moveTo>
                  <a:pt x="131" y="592"/>
                </a:moveTo>
                <a:lnTo>
                  <a:pt x="131" y="592"/>
                </a:lnTo>
                <a:cubicBezTo>
                  <a:pt x="125" y="583"/>
                  <a:pt x="123" y="571"/>
                  <a:pt x="126" y="560"/>
                </a:cubicBezTo>
                <a:lnTo>
                  <a:pt x="126" y="560"/>
                </a:lnTo>
                <a:cubicBezTo>
                  <a:pt x="130" y="549"/>
                  <a:pt x="136" y="540"/>
                  <a:pt x="146" y="535"/>
                </a:cubicBezTo>
                <a:lnTo>
                  <a:pt x="261" y="468"/>
                </a:lnTo>
                <a:lnTo>
                  <a:pt x="261" y="468"/>
                </a:lnTo>
                <a:lnTo>
                  <a:pt x="281" y="457"/>
                </a:lnTo>
                <a:lnTo>
                  <a:pt x="281" y="457"/>
                </a:lnTo>
                <a:cubicBezTo>
                  <a:pt x="290" y="451"/>
                  <a:pt x="302" y="450"/>
                  <a:pt x="312" y="453"/>
                </a:cubicBezTo>
                <a:lnTo>
                  <a:pt x="312" y="453"/>
                </a:lnTo>
                <a:cubicBezTo>
                  <a:pt x="323" y="455"/>
                  <a:pt x="333" y="463"/>
                  <a:pt x="338" y="472"/>
                </a:cubicBezTo>
                <a:lnTo>
                  <a:pt x="338" y="472"/>
                </a:lnTo>
                <a:cubicBezTo>
                  <a:pt x="344" y="482"/>
                  <a:pt x="345" y="493"/>
                  <a:pt x="342" y="504"/>
                </a:cubicBezTo>
                <a:lnTo>
                  <a:pt x="342" y="504"/>
                </a:lnTo>
                <a:cubicBezTo>
                  <a:pt x="339" y="515"/>
                  <a:pt x="333" y="524"/>
                  <a:pt x="323" y="530"/>
                </a:cubicBezTo>
                <a:lnTo>
                  <a:pt x="188" y="607"/>
                </a:lnTo>
                <a:lnTo>
                  <a:pt x="188" y="607"/>
                </a:lnTo>
                <a:cubicBezTo>
                  <a:pt x="178" y="613"/>
                  <a:pt x="167" y="615"/>
                  <a:pt x="156" y="612"/>
                </a:cubicBezTo>
                <a:lnTo>
                  <a:pt x="156" y="612"/>
                </a:lnTo>
                <a:cubicBezTo>
                  <a:pt x="145" y="609"/>
                  <a:pt x="136" y="602"/>
                  <a:pt x="131" y="592"/>
                </a:cubicBezTo>
                <a:close/>
                <a:moveTo>
                  <a:pt x="79" y="502"/>
                </a:moveTo>
                <a:lnTo>
                  <a:pt x="79" y="502"/>
                </a:lnTo>
                <a:cubicBezTo>
                  <a:pt x="73" y="492"/>
                  <a:pt x="72" y="481"/>
                  <a:pt x="75" y="470"/>
                </a:cubicBezTo>
                <a:lnTo>
                  <a:pt x="75" y="470"/>
                </a:lnTo>
                <a:cubicBezTo>
                  <a:pt x="78" y="459"/>
                  <a:pt x="84" y="450"/>
                  <a:pt x="94" y="445"/>
                </a:cubicBezTo>
                <a:lnTo>
                  <a:pt x="210" y="379"/>
                </a:lnTo>
                <a:lnTo>
                  <a:pt x="210" y="379"/>
                </a:lnTo>
                <a:cubicBezTo>
                  <a:pt x="219" y="373"/>
                  <a:pt x="230" y="371"/>
                  <a:pt x="241" y="375"/>
                </a:cubicBezTo>
                <a:lnTo>
                  <a:pt x="241" y="375"/>
                </a:lnTo>
                <a:cubicBezTo>
                  <a:pt x="252" y="377"/>
                  <a:pt x="262" y="384"/>
                  <a:pt x="267" y="394"/>
                </a:cubicBezTo>
                <a:lnTo>
                  <a:pt x="267" y="394"/>
                </a:lnTo>
                <a:cubicBezTo>
                  <a:pt x="279" y="414"/>
                  <a:pt x="271" y="440"/>
                  <a:pt x="252" y="452"/>
                </a:cubicBezTo>
                <a:lnTo>
                  <a:pt x="136" y="518"/>
                </a:lnTo>
                <a:lnTo>
                  <a:pt x="136" y="518"/>
                </a:lnTo>
                <a:cubicBezTo>
                  <a:pt x="126" y="524"/>
                  <a:pt x="115" y="525"/>
                  <a:pt x="104" y="522"/>
                </a:cubicBezTo>
                <a:lnTo>
                  <a:pt x="104" y="522"/>
                </a:lnTo>
                <a:cubicBezTo>
                  <a:pt x="93" y="520"/>
                  <a:pt x="84" y="512"/>
                  <a:pt x="79" y="502"/>
                </a:cubicBezTo>
                <a:close/>
                <a:moveTo>
                  <a:pt x="28" y="413"/>
                </a:moveTo>
                <a:lnTo>
                  <a:pt x="28" y="413"/>
                </a:lnTo>
                <a:cubicBezTo>
                  <a:pt x="21" y="403"/>
                  <a:pt x="20" y="392"/>
                  <a:pt x="23" y="381"/>
                </a:cubicBezTo>
                <a:lnTo>
                  <a:pt x="23" y="381"/>
                </a:lnTo>
                <a:cubicBezTo>
                  <a:pt x="26" y="370"/>
                  <a:pt x="33" y="361"/>
                  <a:pt x="43" y="355"/>
                </a:cubicBezTo>
                <a:lnTo>
                  <a:pt x="123" y="308"/>
                </a:lnTo>
                <a:lnTo>
                  <a:pt x="123" y="308"/>
                </a:lnTo>
                <a:cubicBezTo>
                  <a:pt x="133" y="303"/>
                  <a:pt x="145" y="302"/>
                  <a:pt x="156" y="304"/>
                </a:cubicBezTo>
                <a:lnTo>
                  <a:pt x="156" y="304"/>
                </a:lnTo>
                <a:cubicBezTo>
                  <a:pt x="166" y="307"/>
                  <a:pt x="175" y="314"/>
                  <a:pt x="182" y="324"/>
                </a:cubicBezTo>
                <a:lnTo>
                  <a:pt x="182" y="324"/>
                </a:lnTo>
                <a:cubicBezTo>
                  <a:pt x="193" y="344"/>
                  <a:pt x="186" y="370"/>
                  <a:pt x="166" y="382"/>
                </a:cubicBezTo>
                <a:lnTo>
                  <a:pt x="85" y="428"/>
                </a:lnTo>
                <a:lnTo>
                  <a:pt x="85" y="428"/>
                </a:lnTo>
                <a:cubicBezTo>
                  <a:pt x="75" y="434"/>
                  <a:pt x="63" y="436"/>
                  <a:pt x="53" y="433"/>
                </a:cubicBezTo>
                <a:lnTo>
                  <a:pt x="53" y="433"/>
                </a:lnTo>
                <a:cubicBezTo>
                  <a:pt x="42" y="429"/>
                  <a:pt x="33" y="423"/>
                  <a:pt x="28" y="413"/>
                </a:cubicBezTo>
                <a:close/>
                <a:moveTo>
                  <a:pt x="764" y="284"/>
                </a:moveTo>
                <a:lnTo>
                  <a:pt x="641" y="69"/>
                </a:lnTo>
                <a:lnTo>
                  <a:pt x="641" y="69"/>
                </a:lnTo>
                <a:cubicBezTo>
                  <a:pt x="633" y="57"/>
                  <a:pt x="622" y="49"/>
                  <a:pt x="608" y="45"/>
                </a:cubicBezTo>
                <a:lnTo>
                  <a:pt x="608" y="45"/>
                </a:lnTo>
                <a:cubicBezTo>
                  <a:pt x="595" y="41"/>
                  <a:pt x="581" y="43"/>
                  <a:pt x="569" y="50"/>
                </a:cubicBezTo>
                <a:lnTo>
                  <a:pt x="569" y="50"/>
                </a:lnTo>
                <a:cubicBezTo>
                  <a:pt x="556" y="37"/>
                  <a:pt x="542" y="28"/>
                  <a:pt x="527" y="22"/>
                </a:cubicBezTo>
                <a:lnTo>
                  <a:pt x="527" y="22"/>
                </a:lnTo>
                <a:cubicBezTo>
                  <a:pt x="501" y="14"/>
                  <a:pt x="475" y="17"/>
                  <a:pt x="451" y="31"/>
                </a:cubicBezTo>
                <a:lnTo>
                  <a:pt x="451" y="31"/>
                </a:lnTo>
                <a:cubicBezTo>
                  <a:pt x="439" y="39"/>
                  <a:pt x="423" y="47"/>
                  <a:pt x="405" y="56"/>
                </a:cubicBezTo>
                <a:lnTo>
                  <a:pt x="405" y="56"/>
                </a:lnTo>
                <a:cubicBezTo>
                  <a:pt x="392" y="45"/>
                  <a:pt x="378" y="38"/>
                  <a:pt x="362" y="33"/>
                </a:cubicBezTo>
                <a:lnTo>
                  <a:pt x="362" y="33"/>
                </a:lnTo>
                <a:cubicBezTo>
                  <a:pt x="356" y="31"/>
                  <a:pt x="351" y="27"/>
                  <a:pt x="349" y="22"/>
                </a:cubicBezTo>
                <a:lnTo>
                  <a:pt x="339" y="6"/>
                </a:lnTo>
                <a:lnTo>
                  <a:pt x="339" y="6"/>
                </a:lnTo>
                <a:cubicBezTo>
                  <a:pt x="336" y="1"/>
                  <a:pt x="331" y="0"/>
                  <a:pt x="326" y="2"/>
                </a:cubicBezTo>
                <a:lnTo>
                  <a:pt x="326" y="2"/>
                </a:lnTo>
                <a:cubicBezTo>
                  <a:pt x="322" y="4"/>
                  <a:pt x="320" y="10"/>
                  <a:pt x="323" y="15"/>
                </a:cubicBezTo>
                <a:lnTo>
                  <a:pt x="333" y="32"/>
                </a:lnTo>
                <a:lnTo>
                  <a:pt x="333" y="32"/>
                </a:lnTo>
                <a:cubicBezTo>
                  <a:pt x="338" y="41"/>
                  <a:pt x="346" y="48"/>
                  <a:pt x="356" y="51"/>
                </a:cubicBezTo>
                <a:lnTo>
                  <a:pt x="356" y="51"/>
                </a:lnTo>
                <a:cubicBezTo>
                  <a:pt x="367" y="54"/>
                  <a:pt x="377" y="60"/>
                  <a:pt x="386" y="66"/>
                </a:cubicBezTo>
                <a:lnTo>
                  <a:pt x="386" y="66"/>
                </a:lnTo>
                <a:cubicBezTo>
                  <a:pt x="314" y="101"/>
                  <a:pt x="222" y="140"/>
                  <a:pt x="221" y="140"/>
                </a:cubicBezTo>
                <a:lnTo>
                  <a:pt x="221" y="140"/>
                </a:lnTo>
                <a:cubicBezTo>
                  <a:pt x="207" y="146"/>
                  <a:pt x="189" y="155"/>
                  <a:pt x="183" y="174"/>
                </a:cubicBezTo>
                <a:lnTo>
                  <a:pt x="183" y="174"/>
                </a:lnTo>
                <a:cubicBezTo>
                  <a:pt x="178" y="188"/>
                  <a:pt x="183" y="205"/>
                  <a:pt x="196" y="226"/>
                </a:cubicBezTo>
                <a:lnTo>
                  <a:pt x="196" y="226"/>
                </a:lnTo>
                <a:cubicBezTo>
                  <a:pt x="256" y="307"/>
                  <a:pt x="384" y="220"/>
                  <a:pt x="394" y="214"/>
                </a:cubicBezTo>
                <a:lnTo>
                  <a:pt x="394" y="214"/>
                </a:lnTo>
                <a:cubicBezTo>
                  <a:pt x="401" y="209"/>
                  <a:pt x="411" y="212"/>
                  <a:pt x="417" y="220"/>
                </a:cubicBezTo>
                <a:lnTo>
                  <a:pt x="417" y="220"/>
                </a:lnTo>
                <a:cubicBezTo>
                  <a:pt x="457" y="272"/>
                  <a:pt x="496" y="301"/>
                  <a:pt x="536" y="309"/>
                </a:cubicBezTo>
                <a:lnTo>
                  <a:pt x="565" y="360"/>
                </a:lnTo>
                <a:lnTo>
                  <a:pt x="565" y="360"/>
                </a:lnTo>
                <a:lnTo>
                  <a:pt x="566" y="360"/>
                </a:lnTo>
                <a:lnTo>
                  <a:pt x="641" y="490"/>
                </a:lnTo>
                <a:lnTo>
                  <a:pt x="641" y="490"/>
                </a:lnTo>
                <a:cubicBezTo>
                  <a:pt x="646" y="500"/>
                  <a:pt x="648" y="511"/>
                  <a:pt x="644" y="522"/>
                </a:cubicBezTo>
                <a:lnTo>
                  <a:pt x="644" y="522"/>
                </a:lnTo>
                <a:cubicBezTo>
                  <a:pt x="642" y="533"/>
                  <a:pt x="635" y="542"/>
                  <a:pt x="625" y="548"/>
                </a:cubicBezTo>
                <a:lnTo>
                  <a:pt x="625" y="548"/>
                </a:lnTo>
                <a:cubicBezTo>
                  <a:pt x="605" y="559"/>
                  <a:pt x="579" y="553"/>
                  <a:pt x="568" y="532"/>
                </a:cubicBezTo>
                <a:lnTo>
                  <a:pt x="559" y="516"/>
                </a:lnTo>
                <a:lnTo>
                  <a:pt x="495" y="406"/>
                </a:lnTo>
                <a:lnTo>
                  <a:pt x="495" y="406"/>
                </a:lnTo>
                <a:cubicBezTo>
                  <a:pt x="492" y="401"/>
                  <a:pt x="486" y="400"/>
                  <a:pt x="482" y="403"/>
                </a:cubicBezTo>
                <a:lnTo>
                  <a:pt x="482" y="403"/>
                </a:lnTo>
                <a:cubicBezTo>
                  <a:pt x="477" y="405"/>
                  <a:pt x="476" y="411"/>
                  <a:pt x="478" y="416"/>
                </a:cubicBezTo>
                <a:lnTo>
                  <a:pt x="487" y="431"/>
                </a:lnTo>
                <a:lnTo>
                  <a:pt x="487" y="431"/>
                </a:lnTo>
                <a:lnTo>
                  <a:pt x="487" y="431"/>
                </a:lnTo>
                <a:lnTo>
                  <a:pt x="542" y="526"/>
                </a:lnTo>
                <a:lnTo>
                  <a:pt x="551" y="542"/>
                </a:lnTo>
                <a:lnTo>
                  <a:pt x="551" y="542"/>
                </a:lnTo>
                <a:lnTo>
                  <a:pt x="569" y="573"/>
                </a:lnTo>
                <a:lnTo>
                  <a:pt x="569" y="573"/>
                </a:lnTo>
                <a:cubicBezTo>
                  <a:pt x="581" y="594"/>
                  <a:pt x="574" y="620"/>
                  <a:pt x="554" y="631"/>
                </a:cubicBezTo>
                <a:lnTo>
                  <a:pt x="554" y="631"/>
                </a:lnTo>
                <a:cubicBezTo>
                  <a:pt x="544" y="637"/>
                  <a:pt x="533" y="638"/>
                  <a:pt x="522" y="636"/>
                </a:cubicBezTo>
                <a:lnTo>
                  <a:pt x="522" y="636"/>
                </a:lnTo>
                <a:cubicBezTo>
                  <a:pt x="511" y="633"/>
                  <a:pt x="502" y="625"/>
                  <a:pt x="496" y="615"/>
                </a:cubicBezTo>
                <a:lnTo>
                  <a:pt x="487" y="600"/>
                </a:lnTo>
                <a:lnTo>
                  <a:pt x="487" y="600"/>
                </a:lnTo>
                <a:lnTo>
                  <a:pt x="487" y="600"/>
                </a:lnTo>
                <a:lnTo>
                  <a:pt x="405" y="458"/>
                </a:lnTo>
                <a:lnTo>
                  <a:pt x="405" y="458"/>
                </a:lnTo>
                <a:cubicBezTo>
                  <a:pt x="402" y="453"/>
                  <a:pt x="397" y="452"/>
                  <a:pt x="392" y="454"/>
                </a:cubicBezTo>
                <a:lnTo>
                  <a:pt x="392" y="454"/>
                </a:lnTo>
                <a:cubicBezTo>
                  <a:pt x="388" y="457"/>
                  <a:pt x="386" y="463"/>
                  <a:pt x="389" y="468"/>
                </a:cubicBezTo>
                <a:lnTo>
                  <a:pt x="398" y="483"/>
                </a:lnTo>
                <a:lnTo>
                  <a:pt x="398" y="483"/>
                </a:lnTo>
                <a:lnTo>
                  <a:pt x="398" y="483"/>
                </a:lnTo>
                <a:lnTo>
                  <a:pt x="471" y="609"/>
                </a:lnTo>
                <a:lnTo>
                  <a:pt x="471" y="609"/>
                </a:lnTo>
                <a:cubicBezTo>
                  <a:pt x="482" y="630"/>
                  <a:pt x="476" y="655"/>
                  <a:pt x="455" y="667"/>
                </a:cubicBezTo>
                <a:lnTo>
                  <a:pt x="455" y="667"/>
                </a:lnTo>
                <a:cubicBezTo>
                  <a:pt x="435" y="678"/>
                  <a:pt x="409" y="672"/>
                  <a:pt x="397" y="652"/>
                </a:cubicBezTo>
                <a:lnTo>
                  <a:pt x="336" y="544"/>
                </a:lnTo>
                <a:lnTo>
                  <a:pt x="336" y="544"/>
                </a:lnTo>
                <a:cubicBezTo>
                  <a:pt x="348" y="536"/>
                  <a:pt x="357" y="524"/>
                  <a:pt x="361" y="509"/>
                </a:cubicBezTo>
                <a:lnTo>
                  <a:pt x="361" y="509"/>
                </a:lnTo>
                <a:cubicBezTo>
                  <a:pt x="365" y="493"/>
                  <a:pt x="362" y="477"/>
                  <a:pt x="355" y="463"/>
                </a:cubicBezTo>
                <a:lnTo>
                  <a:pt x="355" y="463"/>
                </a:lnTo>
                <a:cubicBezTo>
                  <a:pt x="347" y="448"/>
                  <a:pt x="333" y="438"/>
                  <a:pt x="317" y="434"/>
                </a:cubicBezTo>
                <a:lnTo>
                  <a:pt x="317" y="434"/>
                </a:lnTo>
                <a:cubicBezTo>
                  <a:pt x="308" y="431"/>
                  <a:pt x="298" y="431"/>
                  <a:pt x="288" y="433"/>
                </a:cubicBezTo>
                <a:lnTo>
                  <a:pt x="288" y="433"/>
                </a:lnTo>
                <a:cubicBezTo>
                  <a:pt x="293" y="418"/>
                  <a:pt x="292" y="400"/>
                  <a:pt x="284" y="384"/>
                </a:cubicBezTo>
                <a:lnTo>
                  <a:pt x="284" y="384"/>
                </a:lnTo>
                <a:cubicBezTo>
                  <a:pt x="275" y="370"/>
                  <a:pt x="262" y="360"/>
                  <a:pt x="246" y="356"/>
                </a:cubicBezTo>
                <a:lnTo>
                  <a:pt x="246" y="356"/>
                </a:lnTo>
                <a:cubicBezTo>
                  <a:pt x="232" y="352"/>
                  <a:pt x="217" y="354"/>
                  <a:pt x="204" y="360"/>
                </a:cubicBezTo>
                <a:lnTo>
                  <a:pt x="204" y="360"/>
                </a:lnTo>
                <a:cubicBezTo>
                  <a:pt x="208" y="345"/>
                  <a:pt x="206" y="329"/>
                  <a:pt x="197" y="314"/>
                </a:cubicBezTo>
                <a:lnTo>
                  <a:pt x="197" y="314"/>
                </a:lnTo>
                <a:cubicBezTo>
                  <a:pt x="181" y="285"/>
                  <a:pt x="144" y="275"/>
                  <a:pt x="114" y="292"/>
                </a:cubicBezTo>
                <a:lnTo>
                  <a:pt x="82" y="311"/>
                </a:lnTo>
                <a:lnTo>
                  <a:pt x="71" y="293"/>
                </a:lnTo>
                <a:lnTo>
                  <a:pt x="71" y="293"/>
                </a:lnTo>
                <a:cubicBezTo>
                  <a:pt x="59" y="271"/>
                  <a:pt x="55" y="244"/>
                  <a:pt x="62" y="219"/>
                </a:cubicBezTo>
                <a:lnTo>
                  <a:pt x="62" y="219"/>
                </a:lnTo>
                <a:cubicBezTo>
                  <a:pt x="64" y="208"/>
                  <a:pt x="63" y="197"/>
                  <a:pt x="57" y="187"/>
                </a:cubicBezTo>
                <a:lnTo>
                  <a:pt x="49" y="173"/>
                </a:lnTo>
                <a:lnTo>
                  <a:pt x="49" y="173"/>
                </a:lnTo>
                <a:cubicBezTo>
                  <a:pt x="46" y="169"/>
                  <a:pt x="41" y="167"/>
                  <a:pt x="36" y="170"/>
                </a:cubicBezTo>
                <a:lnTo>
                  <a:pt x="36" y="170"/>
                </a:lnTo>
                <a:cubicBezTo>
                  <a:pt x="32" y="172"/>
                  <a:pt x="30" y="177"/>
                  <a:pt x="33" y="182"/>
                </a:cubicBezTo>
                <a:lnTo>
                  <a:pt x="41" y="197"/>
                </a:lnTo>
                <a:lnTo>
                  <a:pt x="41" y="197"/>
                </a:lnTo>
                <a:cubicBezTo>
                  <a:pt x="44" y="201"/>
                  <a:pt x="45" y="208"/>
                  <a:pt x="43" y="214"/>
                </a:cubicBezTo>
                <a:lnTo>
                  <a:pt x="43" y="214"/>
                </a:lnTo>
                <a:cubicBezTo>
                  <a:pt x="35" y="244"/>
                  <a:pt x="40" y="276"/>
                  <a:pt x="55" y="303"/>
                </a:cubicBezTo>
                <a:lnTo>
                  <a:pt x="65" y="321"/>
                </a:lnTo>
                <a:lnTo>
                  <a:pt x="33" y="339"/>
                </a:lnTo>
                <a:lnTo>
                  <a:pt x="33" y="339"/>
                </a:lnTo>
                <a:cubicBezTo>
                  <a:pt x="19" y="347"/>
                  <a:pt x="9" y="360"/>
                  <a:pt x="5" y="376"/>
                </a:cubicBezTo>
                <a:lnTo>
                  <a:pt x="5" y="376"/>
                </a:lnTo>
                <a:cubicBezTo>
                  <a:pt x="0" y="392"/>
                  <a:pt x="2" y="408"/>
                  <a:pt x="11" y="423"/>
                </a:cubicBezTo>
                <a:lnTo>
                  <a:pt x="11" y="423"/>
                </a:lnTo>
                <a:cubicBezTo>
                  <a:pt x="19" y="437"/>
                  <a:pt x="32" y="447"/>
                  <a:pt x="48" y="451"/>
                </a:cubicBezTo>
                <a:lnTo>
                  <a:pt x="48" y="451"/>
                </a:lnTo>
                <a:cubicBezTo>
                  <a:pt x="52" y="452"/>
                  <a:pt x="57" y="453"/>
                  <a:pt x="62" y="453"/>
                </a:cubicBezTo>
                <a:lnTo>
                  <a:pt x="62" y="453"/>
                </a:lnTo>
                <a:cubicBezTo>
                  <a:pt x="52" y="471"/>
                  <a:pt x="52" y="493"/>
                  <a:pt x="62" y="512"/>
                </a:cubicBezTo>
                <a:lnTo>
                  <a:pt x="62" y="512"/>
                </a:lnTo>
                <a:cubicBezTo>
                  <a:pt x="71" y="526"/>
                  <a:pt x="84" y="537"/>
                  <a:pt x="99" y="540"/>
                </a:cubicBezTo>
                <a:lnTo>
                  <a:pt x="99" y="540"/>
                </a:lnTo>
                <a:cubicBezTo>
                  <a:pt x="104" y="542"/>
                  <a:pt x="109" y="542"/>
                  <a:pt x="113" y="543"/>
                </a:cubicBezTo>
                <a:lnTo>
                  <a:pt x="113" y="543"/>
                </a:lnTo>
                <a:cubicBezTo>
                  <a:pt x="104" y="560"/>
                  <a:pt x="103" y="583"/>
                  <a:pt x="114" y="601"/>
                </a:cubicBezTo>
                <a:lnTo>
                  <a:pt x="114" y="601"/>
                </a:lnTo>
                <a:cubicBezTo>
                  <a:pt x="122" y="615"/>
                  <a:pt x="136" y="626"/>
                  <a:pt x="151" y="630"/>
                </a:cubicBezTo>
                <a:lnTo>
                  <a:pt x="151" y="630"/>
                </a:lnTo>
                <a:cubicBezTo>
                  <a:pt x="156" y="631"/>
                  <a:pt x="160" y="632"/>
                  <a:pt x="165" y="632"/>
                </a:cubicBezTo>
                <a:lnTo>
                  <a:pt x="165" y="632"/>
                </a:lnTo>
                <a:cubicBezTo>
                  <a:pt x="155" y="650"/>
                  <a:pt x="155" y="672"/>
                  <a:pt x="166" y="691"/>
                </a:cubicBezTo>
                <a:lnTo>
                  <a:pt x="166" y="691"/>
                </a:lnTo>
                <a:cubicBezTo>
                  <a:pt x="177" y="711"/>
                  <a:pt x="197" y="722"/>
                  <a:pt x="219" y="722"/>
                </a:cubicBezTo>
                <a:lnTo>
                  <a:pt x="219" y="722"/>
                </a:lnTo>
                <a:cubicBezTo>
                  <a:pt x="229" y="722"/>
                  <a:pt x="240" y="719"/>
                  <a:pt x="249" y="713"/>
                </a:cubicBezTo>
                <a:lnTo>
                  <a:pt x="286" y="693"/>
                </a:lnTo>
                <a:lnTo>
                  <a:pt x="286" y="693"/>
                </a:lnTo>
                <a:cubicBezTo>
                  <a:pt x="297" y="702"/>
                  <a:pt x="310" y="706"/>
                  <a:pt x="323" y="706"/>
                </a:cubicBezTo>
                <a:lnTo>
                  <a:pt x="323" y="706"/>
                </a:lnTo>
                <a:cubicBezTo>
                  <a:pt x="334" y="706"/>
                  <a:pt x="344" y="703"/>
                  <a:pt x="354" y="697"/>
                </a:cubicBezTo>
                <a:lnTo>
                  <a:pt x="354" y="697"/>
                </a:lnTo>
                <a:cubicBezTo>
                  <a:pt x="367" y="690"/>
                  <a:pt x="377" y="677"/>
                  <a:pt x="382" y="662"/>
                </a:cubicBezTo>
                <a:lnTo>
                  <a:pt x="382" y="662"/>
                </a:lnTo>
                <a:cubicBezTo>
                  <a:pt x="393" y="681"/>
                  <a:pt x="413" y="691"/>
                  <a:pt x="434" y="691"/>
                </a:cubicBezTo>
                <a:lnTo>
                  <a:pt x="434" y="691"/>
                </a:lnTo>
                <a:cubicBezTo>
                  <a:pt x="444" y="691"/>
                  <a:pt x="455" y="689"/>
                  <a:pt x="465" y="683"/>
                </a:cubicBezTo>
                <a:lnTo>
                  <a:pt x="465" y="683"/>
                </a:lnTo>
                <a:cubicBezTo>
                  <a:pt x="481" y="674"/>
                  <a:pt x="491" y="659"/>
                  <a:pt x="494" y="642"/>
                </a:cubicBezTo>
                <a:lnTo>
                  <a:pt x="494" y="642"/>
                </a:lnTo>
                <a:cubicBezTo>
                  <a:pt x="501" y="647"/>
                  <a:pt x="509" y="652"/>
                  <a:pt x="517" y="654"/>
                </a:cubicBezTo>
                <a:lnTo>
                  <a:pt x="517" y="654"/>
                </a:lnTo>
                <a:cubicBezTo>
                  <a:pt x="522" y="655"/>
                  <a:pt x="528" y="656"/>
                  <a:pt x="533" y="656"/>
                </a:cubicBezTo>
                <a:lnTo>
                  <a:pt x="533" y="656"/>
                </a:lnTo>
                <a:cubicBezTo>
                  <a:pt x="544" y="656"/>
                  <a:pt x="554" y="653"/>
                  <a:pt x="564" y="648"/>
                </a:cubicBezTo>
                <a:lnTo>
                  <a:pt x="564" y="648"/>
                </a:lnTo>
                <a:cubicBezTo>
                  <a:pt x="591" y="632"/>
                  <a:pt x="601" y="598"/>
                  <a:pt x="589" y="570"/>
                </a:cubicBezTo>
                <a:lnTo>
                  <a:pt x="589" y="570"/>
                </a:lnTo>
                <a:cubicBezTo>
                  <a:pt x="594" y="571"/>
                  <a:pt x="599" y="572"/>
                  <a:pt x="604" y="572"/>
                </a:cubicBezTo>
                <a:lnTo>
                  <a:pt x="604" y="572"/>
                </a:lnTo>
                <a:cubicBezTo>
                  <a:pt x="615" y="572"/>
                  <a:pt x="625" y="570"/>
                  <a:pt x="635" y="564"/>
                </a:cubicBezTo>
                <a:lnTo>
                  <a:pt x="635" y="564"/>
                </a:lnTo>
                <a:cubicBezTo>
                  <a:pt x="649" y="555"/>
                  <a:pt x="659" y="543"/>
                  <a:pt x="663" y="527"/>
                </a:cubicBezTo>
                <a:lnTo>
                  <a:pt x="663" y="527"/>
                </a:lnTo>
                <a:cubicBezTo>
                  <a:pt x="667" y="511"/>
                  <a:pt x="665" y="494"/>
                  <a:pt x="657" y="480"/>
                </a:cubicBezTo>
                <a:lnTo>
                  <a:pt x="656" y="479"/>
                </a:lnTo>
                <a:lnTo>
                  <a:pt x="675" y="468"/>
                </a:lnTo>
                <a:lnTo>
                  <a:pt x="675" y="468"/>
                </a:lnTo>
                <a:cubicBezTo>
                  <a:pt x="710" y="447"/>
                  <a:pt x="732" y="411"/>
                  <a:pt x="734" y="371"/>
                </a:cubicBezTo>
                <a:lnTo>
                  <a:pt x="734" y="371"/>
                </a:lnTo>
                <a:cubicBezTo>
                  <a:pt x="734" y="365"/>
                  <a:pt x="737" y="361"/>
                  <a:pt x="741" y="359"/>
                </a:cubicBezTo>
                <a:lnTo>
                  <a:pt x="745" y="356"/>
                </a:lnTo>
                <a:lnTo>
                  <a:pt x="745" y="356"/>
                </a:lnTo>
                <a:cubicBezTo>
                  <a:pt x="770" y="342"/>
                  <a:pt x="779" y="310"/>
                  <a:pt x="764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F0C51-F5CB-C94F-B624-0679E30E51F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18290-B9F3-A54D-BCCC-6D92D1B693E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102F6-3597-A842-A79F-F6EAAD416CBF}"/>
              </a:ext>
            </a:extLst>
          </p:cNvPr>
          <p:cNvSpPr txBox="1"/>
          <p:nvPr/>
        </p:nvSpPr>
        <p:spPr>
          <a:xfrm rot="16200000">
            <a:off x="1241749" y="9827815"/>
            <a:ext cx="2498987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13BF7-01FE-0C4A-A26C-7B304BEFAA58}"/>
              </a:ext>
            </a:extLst>
          </p:cNvPr>
          <p:cNvSpPr txBox="1"/>
          <p:nvPr/>
        </p:nvSpPr>
        <p:spPr>
          <a:xfrm rot="16200000">
            <a:off x="3103208" y="9827816"/>
            <a:ext cx="249898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C3604-7ACA-6E43-877B-2420465B50DE}"/>
              </a:ext>
            </a:extLst>
          </p:cNvPr>
          <p:cNvSpPr txBox="1"/>
          <p:nvPr/>
        </p:nvSpPr>
        <p:spPr>
          <a:xfrm rot="16200000">
            <a:off x="5005487" y="9827816"/>
            <a:ext cx="2498987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86D29-6320-9A42-881B-255458DE7EC6}"/>
              </a:ext>
            </a:extLst>
          </p:cNvPr>
          <p:cNvSpPr txBox="1"/>
          <p:nvPr/>
        </p:nvSpPr>
        <p:spPr>
          <a:xfrm rot="16200000">
            <a:off x="6858781" y="9827816"/>
            <a:ext cx="2498987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D84CC-4CCE-B547-88D6-FD30E1FE4F8F}"/>
              </a:ext>
            </a:extLst>
          </p:cNvPr>
          <p:cNvSpPr txBox="1"/>
          <p:nvPr/>
        </p:nvSpPr>
        <p:spPr>
          <a:xfrm rot="16200000">
            <a:off x="8709979" y="9827816"/>
            <a:ext cx="2498987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F4899-002A-B84E-85BD-69688B3ECFA1}"/>
              </a:ext>
            </a:extLst>
          </p:cNvPr>
          <p:cNvSpPr txBox="1"/>
          <p:nvPr/>
        </p:nvSpPr>
        <p:spPr>
          <a:xfrm rot="16200000">
            <a:off x="10579601" y="9827816"/>
            <a:ext cx="2498987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411E9-F9E4-5440-81F0-C4B87FF0589E}"/>
              </a:ext>
            </a:extLst>
          </p:cNvPr>
          <p:cNvSpPr txBox="1"/>
          <p:nvPr/>
        </p:nvSpPr>
        <p:spPr>
          <a:xfrm>
            <a:off x="13856853" y="3900676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4ECA1-58E3-3048-BB77-4B690450B107}"/>
              </a:ext>
            </a:extLst>
          </p:cNvPr>
          <p:cNvSpPr txBox="1"/>
          <p:nvPr/>
        </p:nvSpPr>
        <p:spPr>
          <a:xfrm>
            <a:off x="13856853" y="4559006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65CD3-99F4-A047-A556-F27D286645AA}"/>
              </a:ext>
            </a:extLst>
          </p:cNvPr>
          <p:cNvSpPr txBox="1"/>
          <p:nvPr/>
        </p:nvSpPr>
        <p:spPr>
          <a:xfrm>
            <a:off x="13856853" y="6997410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EC14B-D506-2B4A-996E-4E63072A6130}"/>
              </a:ext>
            </a:extLst>
          </p:cNvPr>
          <p:cNvSpPr txBox="1"/>
          <p:nvPr/>
        </p:nvSpPr>
        <p:spPr>
          <a:xfrm>
            <a:off x="13856853" y="7655740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A02B-7479-FD45-B611-2D3A108C4611}"/>
              </a:ext>
            </a:extLst>
          </p:cNvPr>
          <p:cNvSpPr txBox="1"/>
          <p:nvPr/>
        </p:nvSpPr>
        <p:spPr>
          <a:xfrm>
            <a:off x="13856853" y="10094976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DBB8B-C00F-FF43-B425-592106C04239}"/>
              </a:ext>
            </a:extLst>
          </p:cNvPr>
          <p:cNvSpPr txBox="1"/>
          <p:nvPr/>
        </p:nvSpPr>
        <p:spPr>
          <a:xfrm>
            <a:off x="13856853" y="10753306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CA5A4-15D3-C849-A6A1-A84363D3726A}"/>
              </a:ext>
            </a:extLst>
          </p:cNvPr>
          <p:cNvSpPr txBox="1"/>
          <p:nvPr/>
        </p:nvSpPr>
        <p:spPr>
          <a:xfrm>
            <a:off x="18738223" y="3900676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43C81-090B-A44A-A613-318B0F92A965}"/>
              </a:ext>
            </a:extLst>
          </p:cNvPr>
          <p:cNvSpPr txBox="1"/>
          <p:nvPr/>
        </p:nvSpPr>
        <p:spPr>
          <a:xfrm>
            <a:off x="18738223" y="4559006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D542-DF75-3343-8854-C05737937D6C}"/>
              </a:ext>
            </a:extLst>
          </p:cNvPr>
          <p:cNvSpPr txBox="1"/>
          <p:nvPr/>
        </p:nvSpPr>
        <p:spPr>
          <a:xfrm>
            <a:off x="18738223" y="6997410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18F3E-0CBD-7340-BC8B-CA9D51CD4940}"/>
              </a:ext>
            </a:extLst>
          </p:cNvPr>
          <p:cNvSpPr txBox="1"/>
          <p:nvPr/>
        </p:nvSpPr>
        <p:spPr>
          <a:xfrm>
            <a:off x="18738223" y="7655740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A33A0-EF9C-DC4D-8504-EC4A882A0CDE}"/>
              </a:ext>
            </a:extLst>
          </p:cNvPr>
          <p:cNvSpPr txBox="1"/>
          <p:nvPr/>
        </p:nvSpPr>
        <p:spPr>
          <a:xfrm>
            <a:off x="18738223" y="10094976"/>
            <a:ext cx="412075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6A324-FC9D-DA44-A1DC-277B11CD3139}"/>
              </a:ext>
            </a:extLst>
          </p:cNvPr>
          <p:cNvSpPr txBox="1"/>
          <p:nvPr/>
        </p:nvSpPr>
        <p:spPr>
          <a:xfrm>
            <a:off x="18738223" y="10753306"/>
            <a:ext cx="41207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1">
            <a:extLst>
              <a:ext uri="{FF2B5EF4-FFF2-40B4-BE49-F238E27FC236}">
                <a16:creationId xmlns:a16="http://schemas.microsoft.com/office/drawing/2014/main" id="{50E96FA6-9D96-C14C-ADF9-F1529A03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95" y="3952182"/>
            <a:ext cx="3729776" cy="7272792"/>
          </a:xfrm>
          <a:prstGeom prst="round2SameRect">
            <a:avLst>
              <a:gd name="adj1" fmla="val 0"/>
              <a:gd name="adj2" fmla="val 1317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2">
            <a:extLst>
              <a:ext uri="{FF2B5EF4-FFF2-40B4-BE49-F238E27FC236}">
                <a16:creationId xmlns:a16="http://schemas.microsoft.com/office/drawing/2014/main" id="{A6A06A31-C91F-C947-9F80-F631861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81" y="3952182"/>
            <a:ext cx="3729780" cy="7272792"/>
          </a:xfrm>
          <a:prstGeom prst="round2SameRect">
            <a:avLst>
              <a:gd name="adj1" fmla="val 0"/>
              <a:gd name="adj2" fmla="val 1347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3">
            <a:extLst>
              <a:ext uri="{FF2B5EF4-FFF2-40B4-BE49-F238E27FC236}">
                <a16:creationId xmlns:a16="http://schemas.microsoft.com/office/drawing/2014/main" id="{7F590529-557A-114E-A716-D83157E8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173" y="3952182"/>
            <a:ext cx="3729780" cy="7272792"/>
          </a:xfrm>
          <a:prstGeom prst="round2SameRect">
            <a:avLst>
              <a:gd name="adj1" fmla="val 0"/>
              <a:gd name="adj2" fmla="val 1366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46BF89E5-3FCF-B746-B3EC-BB2FFFB7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667" y="3952182"/>
            <a:ext cx="3729780" cy="7272792"/>
          </a:xfrm>
          <a:prstGeom prst="round2SameRect">
            <a:avLst>
              <a:gd name="adj1" fmla="val 0"/>
              <a:gd name="adj2" fmla="val 13662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5">
            <a:extLst>
              <a:ext uri="{FF2B5EF4-FFF2-40B4-BE49-F238E27FC236}">
                <a16:creationId xmlns:a16="http://schemas.microsoft.com/office/drawing/2014/main" id="{7422750E-C3A6-8041-92C1-A2F6C96E6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159" y="3952182"/>
            <a:ext cx="3729780" cy="7272792"/>
          </a:xfrm>
          <a:prstGeom prst="round2SameRect">
            <a:avLst>
              <a:gd name="adj1" fmla="val 0"/>
              <a:gd name="adj2" fmla="val 13662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6">
            <a:extLst>
              <a:ext uri="{FF2B5EF4-FFF2-40B4-BE49-F238E27FC236}">
                <a16:creationId xmlns:a16="http://schemas.microsoft.com/office/drawing/2014/main" id="{DF6032AB-58AC-D749-8EDD-04ABBE10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228" y="10120871"/>
            <a:ext cx="2219191" cy="2219190"/>
          </a:xfrm>
          <a:custGeom>
            <a:avLst/>
            <a:gdLst>
              <a:gd name="T0" fmla="*/ 1779 w 1780"/>
              <a:gd name="T1" fmla="*/ 889 h 1780"/>
              <a:gd name="T2" fmla="*/ 1779 w 1780"/>
              <a:gd name="T3" fmla="*/ 889 h 1780"/>
              <a:gd name="T4" fmla="*/ 890 w 1780"/>
              <a:gd name="T5" fmla="*/ 1779 h 1780"/>
              <a:gd name="T6" fmla="*/ 890 w 1780"/>
              <a:gd name="T7" fmla="*/ 1779 h 1780"/>
              <a:gd name="T8" fmla="*/ 0 w 1780"/>
              <a:gd name="T9" fmla="*/ 889 h 1780"/>
              <a:gd name="T10" fmla="*/ 0 w 1780"/>
              <a:gd name="T11" fmla="*/ 889 h 1780"/>
              <a:gd name="T12" fmla="*/ 890 w 1780"/>
              <a:gd name="T13" fmla="*/ 0 h 1780"/>
              <a:gd name="T14" fmla="*/ 890 w 1780"/>
              <a:gd name="T15" fmla="*/ 0 h 1780"/>
              <a:gd name="T16" fmla="*/ 1779 w 1780"/>
              <a:gd name="T17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0" h="1780">
                <a:moveTo>
                  <a:pt x="1779" y="889"/>
                </a:moveTo>
                <a:lnTo>
                  <a:pt x="1779" y="889"/>
                </a:lnTo>
                <a:cubicBezTo>
                  <a:pt x="1779" y="1380"/>
                  <a:pt x="1381" y="1779"/>
                  <a:pt x="890" y="1779"/>
                </a:cubicBezTo>
                <a:lnTo>
                  <a:pt x="890" y="1779"/>
                </a:lnTo>
                <a:cubicBezTo>
                  <a:pt x="398" y="1779"/>
                  <a:pt x="0" y="1380"/>
                  <a:pt x="0" y="889"/>
                </a:cubicBezTo>
                <a:lnTo>
                  <a:pt x="0" y="889"/>
                </a:lnTo>
                <a:cubicBezTo>
                  <a:pt x="0" y="398"/>
                  <a:pt x="398" y="0"/>
                  <a:pt x="890" y="0"/>
                </a:cubicBezTo>
                <a:lnTo>
                  <a:pt x="890" y="0"/>
                </a:lnTo>
                <a:cubicBezTo>
                  <a:pt x="1381" y="0"/>
                  <a:pt x="1779" y="398"/>
                  <a:pt x="1779" y="8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2E524D7E-4C77-A149-9CB6-63969C9C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722" y="10120871"/>
            <a:ext cx="2219191" cy="2219190"/>
          </a:xfrm>
          <a:custGeom>
            <a:avLst/>
            <a:gdLst>
              <a:gd name="T0" fmla="*/ 1779 w 1780"/>
              <a:gd name="T1" fmla="*/ 889 h 1780"/>
              <a:gd name="T2" fmla="*/ 1779 w 1780"/>
              <a:gd name="T3" fmla="*/ 889 h 1780"/>
              <a:gd name="T4" fmla="*/ 890 w 1780"/>
              <a:gd name="T5" fmla="*/ 1779 h 1780"/>
              <a:gd name="T6" fmla="*/ 890 w 1780"/>
              <a:gd name="T7" fmla="*/ 1779 h 1780"/>
              <a:gd name="T8" fmla="*/ 0 w 1780"/>
              <a:gd name="T9" fmla="*/ 889 h 1780"/>
              <a:gd name="T10" fmla="*/ 0 w 1780"/>
              <a:gd name="T11" fmla="*/ 889 h 1780"/>
              <a:gd name="T12" fmla="*/ 890 w 1780"/>
              <a:gd name="T13" fmla="*/ 0 h 1780"/>
              <a:gd name="T14" fmla="*/ 890 w 1780"/>
              <a:gd name="T15" fmla="*/ 0 h 1780"/>
              <a:gd name="T16" fmla="*/ 1779 w 1780"/>
              <a:gd name="T17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0" h="1780">
                <a:moveTo>
                  <a:pt x="1779" y="889"/>
                </a:moveTo>
                <a:lnTo>
                  <a:pt x="1779" y="889"/>
                </a:lnTo>
                <a:cubicBezTo>
                  <a:pt x="1779" y="1380"/>
                  <a:pt x="1381" y="1779"/>
                  <a:pt x="890" y="1779"/>
                </a:cubicBezTo>
                <a:lnTo>
                  <a:pt x="890" y="1779"/>
                </a:lnTo>
                <a:cubicBezTo>
                  <a:pt x="399" y="1779"/>
                  <a:pt x="0" y="1380"/>
                  <a:pt x="0" y="889"/>
                </a:cubicBezTo>
                <a:lnTo>
                  <a:pt x="0" y="889"/>
                </a:lnTo>
                <a:cubicBezTo>
                  <a:pt x="0" y="398"/>
                  <a:pt x="399" y="0"/>
                  <a:pt x="890" y="0"/>
                </a:cubicBezTo>
                <a:lnTo>
                  <a:pt x="890" y="0"/>
                </a:lnTo>
                <a:cubicBezTo>
                  <a:pt x="1381" y="0"/>
                  <a:pt x="1779" y="398"/>
                  <a:pt x="1779" y="8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8">
            <a:extLst>
              <a:ext uri="{FF2B5EF4-FFF2-40B4-BE49-F238E27FC236}">
                <a16:creationId xmlns:a16="http://schemas.microsoft.com/office/drawing/2014/main" id="{27BA6DBD-CCD6-5B48-891D-2AEE57B74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214" y="10120871"/>
            <a:ext cx="2219191" cy="2219190"/>
          </a:xfrm>
          <a:custGeom>
            <a:avLst/>
            <a:gdLst>
              <a:gd name="T0" fmla="*/ 1780 w 1781"/>
              <a:gd name="T1" fmla="*/ 889 h 1780"/>
              <a:gd name="T2" fmla="*/ 1780 w 1781"/>
              <a:gd name="T3" fmla="*/ 889 h 1780"/>
              <a:gd name="T4" fmla="*/ 890 w 1781"/>
              <a:gd name="T5" fmla="*/ 1779 h 1780"/>
              <a:gd name="T6" fmla="*/ 890 w 1781"/>
              <a:gd name="T7" fmla="*/ 1779 h 1780"/>
              <a:gd name="T8" fmla="*/ 0 w 1781"/>
              <a:gd name="T9" fmla="*/ 889 h 1780"/>
              <a:gd name="T10" fmla="*/ 0 w 1781"/>
              <a:gd name="T11" fmla="*/ 889 h 1780"/>
              <a:gd name="T12" fmla="*/ 890 w 1781"/>
              <a:gd name="T13" fmla="*/ 0 h 1780"/>
              <a:gd name="T14" fmla="*/ 890 w 1781"/>
              <a:gd name="T15" fmla="*/ 0 h 1780"/>
              <a:gd name="T16" fmla="*/ 1780 w 1781"/>
              <a:gd name="T17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1" h="1780">
                <a:moveTo>
                  <a:pt x="1780" y="889"/>
                </a:moveTo>
                <a:lnTo>
                  <a:pt x="1780" y="889"/>
                </a:lnTo>
                <a:cubicBezTo>
                  <a:pt x="1780" y="1380"/>
                  <a:pt x="1381" y="1779"/>
                  <a:pt x="890" y="1779"/>
                </a:cubicBezTo>
                <a:lnTo>
                  <a:pt x="890" y="1779"/>
                </a:lnTo>
                <a:cubicBezTo>
                  <a:pt x="398" y="1779"/>
                  <a:pt x="0" y="1380"/>
                  <a:pt x="0" y="889"/>
                </a:cubicBezTo>
                <a:lnTo>
                  <a:pt x="0" y="889"/>
                </a:lnTo>
                <a:cubicBezTo>
                  <a:pt x="0" y="398"/>
                  <a:pt x="398" y="0"/>
                  <a:pt x="890" y="0"/>
                </a:cubicBezTo>
                <a:lnTo>
                  <a:pt x="890" y="0"/>
                </a:lnTo>
                <a:cubicBezTo>
                  <a:pt x="1381" y="0"/>
                  <a:pt x="1780" y="398"/>
                  <a:pt x="1780" y="8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9">
            <a:extLst>
              <a:ext uri="{FF2B5EF4-FFF2-40B4-BE49-F238E27FC236}">
                <a16:creationId xmlns:a16="http://schemas.microsoft.com/office/drawing/2014/main" id="{DFDFC121-0EC3-EA4A-943E-139D54AD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708" y="10120871"/>
            <a:ext cx="2219191" cy="2219190"/>
          </a:xfrm>
          <a:custGeom>
            <a:avLst/>
            <a:gdLst>
              <a:gd name="T0" fmla="*/ 1780 w 1781"/>
              <a:gd name="T1" fmla="*/ 889 h 1780"/>
              <a:gd name="T2" fmla="*/ 1780 w 1781"/>
              <a:gd name="T3" fmla="*/ 889 h 1780"/>
              <a:gd name="T4" fmla="*/ 890 w 1781"/>
              <a:gd name="T5" fmla="*/ 1779 h 1780"/>
              <a:gd name="T6" fmla="*/ 890 w 1781"/>
              <a:gd name="T7" fmla="*/ 1779 h 1780"/>
              <a:gd name="T8" fmla="*/ 0 w 1781"/>
              <a:gd name="T9" fmla="*/ 889 h 1780"/>
              <a:gd name="T10" fmla="*/ 0 w 1781"/>
              <a:gd name="T11" fmla="*/ 889 h 1780"/>
              <a:gd name="T12" fmla="*/ 890 w 1781"/>
              <a:gd name="T13" fmla="*/ 0 h 1780"/>
              <a:gd name="T14" fmla="*/ 890 w 1781"/>
              <a:gd name="T15" fmla="*/ 0 h 1780"/>
              <a:gd name="T16" fmla="*/ 1780 w 1781"/>
              <a:gd name="T17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1" h="1780">
                <a:moveTo>
                  <a:pt x="1780" y="889"/>
                </a:moveTo>
                <a:lnTo>
                  <a:pt x="1780" y="889"/>
                </a:lnTo>
                <a:cubicBezTo>
                  <a:pt x="1780" y="1380"/>
                  <a:pt x="1382" y="1779"/>
                  <a:pt x="890" y="1779"/>
                </a:cubicBezTo>
                <a:lnTo>
                  <a:pt x="890" y="1779"/>
                </a:lnTo>
                <a:cubicBezTo>
                  <a:pt x="399" y="1779"/>
                  <a:pt x="0" y="1380"/>
                  <a:pt x="0" y="889"/>
                </a:cubicBezTo>
                <a:lnTo>
                  <a:pt x="0" y="889"/>
                </a:lnTo>
                <a:cubicBezTo>
                  <a:pt x="0" y="398"/>
                  <a:pt x="399" y="0"/>
                  <a:pt x="890" y="0"/>
                </a:cubicBezTo>
                <a:lnTo>
                  <a:pt x="890" y="0"/>
                </a:lnTo>
                <a:cubicBezTo>
                  <a:pt x="1382" y="0"/>
                  <a:pt x="1780" y="398"/>
                  <a:pt x="1780" y="8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0">
            <a:extLst>
              <a:ext uri="{FF2B5EF4-FFF2-40B4-BE49-F238E27FC236}">
                <a16:creationId xmlns:a16="http://schemas.microsoft.com/office/drawing/2014/main" id="{ED4C8109-D0BD-D84E-BED5-4C775958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36" y="10120871"/>
            <a:ext cx="2219191" cy="2219190"/>
          </a:xfrm>
          <a:custGeom>
            <a:avLst/>
            <a:gdLst>
              <a:gd name="T0" fmla="*/ 1779 w 1780"/>
              <a:gd name="T1" fmla="*/ 889 h 1780"/>
              <a:gd name="T2" fmla="*/ 1779 w 1780"/>
              <a:gd name="T3" fmla="*/ 889 h 1780"/>
              <a:gd name="T4" fmla="*/ 889 w 1780"/>
              <a:gd name="T5" fmla="*/ 1779 h 1780"/>
              <a:gd name="T6" fmla="*/ 889 w 1780"/>
              <a:gd name="T7" fmla="*/ 1779 h 1780"/>
              <a:gd name="T8" fmla="*/ 0 w 1780"/>
              <a:gd name="T9" fmla="*/ 889 h 1780"/>
              <a:gd name="T10" fmla="*/ 0 w 1780"/>
              <a:gd name="T11" fmla="*/ 889 h 1780"/>
              <a:gd name="T12" fmla="*/ 889 w 1780"/>
              <a:gd name="T13" fmla="*/ 0 h 1780"/>
              <a:gd name="T14" fmla="*/ 889 w 1780"/>
              <a:gd name="T15" fmla="*/ 0 h 1780"/>
              <a:gd name="T16" fmla="*/ 1779 w 1780"/>
              <a:gd name="T17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0" h="1780">
                <a:moveTo>
                  <a:pt x="1779" y="889"/>
                </a:moveTo>
                <a:lnTo>
                  <a:pt x="1779" y="889"/>
                </a:lnTo>
                <a:cubicBezTo>
                  <a:pt x="1779" y="1380"/>
                  <a:pt x="1380" y="1779"/>
                  <a:pt x="889" y="1779"/>
                </a:cubicBezTo>
                <a:lnTo>
                  <a:pt x="889" y="1779"/>
                </a:lnTo>
                <a:cubicBezTo>
                  <a:pt x="398" y="1779"/>
                  <a:pt x="0" y="1380"/>
                  <a:pt x="0" y="889"/>
                </a:cubicBezTo>
                <a:lnTo>
                  <a:pt x="0" y="889"/>
                </a:lnTo>
                <a:cubicBezTo>
                  <a:pt x="0" y="398"/>
                  <a:pt x="398" y="0"/>
                  <a:pt x="889" y="0"/>
                </a:cubicBezTo>
                <a:lnTo>
                  <a:pt x="889" y="0"/>
                </a:lnTo>
                <a:cubicBezTo>
                  <a:pt x="1380" y="0"/>
                  <a:pt x="1779" y="398"/>
                  <a:pt x="1779" y="8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81">
            <a:extLst>
              <a:ext uri="{FF2B5EF4-FFF2-40B4-BE49-F238E27FC236}">
                <a16:creationId xmlns:a16="http://schemas.microsoft.com/office/drawing/2014/main" id="{AEDC979A-B89B-C44B-A883-67F48BE6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074" y="10247213"/>
            <a:ext cx="1961020" cy="1961016"/>
          </a:xfrm>
          <a:custGeom>
            <a:avLst/>
            <a:gdLst>
              <a:gd name="T0" fmla="*/ 1574 w 1575"/>
              <a:gd name="T1" fmla="*/ 786 h 1574"/>
              <a:gd name="T2" fmla="*/ 1574 w 1575"/>
              <a:gd name="T3" fmla="*/ 786 h 1574"/>
              <a:gd name="T4" fmla="*/ 787 w 1575"/>
              <a:gd name="T5" fmla="*/ 1573 h 1574"/>
              <a:gd name="T6" fmla="*/ 787 w 1575"/>
              <a:gd name="T7" fmla="*/ 1573 h 1574"/>
              <a:gd name="T8" fmla="*/ 0 w 1575"/>
              <a:gd name="T9" fmla="*/ 786 h 1574"/>
              <a:gd name="T10" fmla="*/ 0 w 1575"/>
              <a:gd name="T11" fmla="*/ 786 h 1574"/>
              <a:gd name="T12" fmla="*/ 787 w 1575"/>
              <a:gd name="T13" fmla="*/ 0 h 1574"/>
              <a:gd name="T14" fmla="*/ 787 w 1575"/>
              <a:gd name="T15" fmla="*/ 0 h 1574"/>
              <a:gd name="T16" fmla="*/ 1574 w 1575"/>
              <a:gd name="T17" fmla="*/ 786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5" h="1574">
                <a:moveTo>
                  <a:pt x="1574" y="786"/>
                </a:moveTo>
                <a:lnTo>
                  <a:pt x="1574" y="786"/>
                </a:lnTo>
                <a:cubicBezTo>
                  <a:pt x="1574" y="1220"/>
                  <a:pt x="1222" y="1573"/>
                  <a:pt x="787" y="1573"/>
                </a:cubicBezTo>
                <a:lnTo>
                  <a:pt x="787" y="1573"/>
                </a:lnTo>
                <a:cubicBezTo>
                  <a:pt x="353" y="1573"/>
                  <a:pt x="0" y="1220"/>
                  <a:pt x="0" y="786"/>
                </a:cubicBezTo>
                <a:lnTo>
                  <a:pt x="0" y="786"/>
                </a:lnTo>
                <a:cubicBezTo>
                  <a:pt x="0" y="351"/>
                  <a:pt x="353" y="0"/>
                  <a:pt x="787" y="0"/>
                </a:cubicBezTo>
                <a:lnTo>
                  <a:pt x="787" y="0"/>
                </a:lnTo>
                <a:cubicBezTo>
                  <a:pt x="1222" y="0"/>
                  <a:pt x="1574" y="351"/>
                  <a:pt x="1574" y="7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2">
            <a:extLst>
              <a:ext uri="{FF2B5EF4-FFF2-40B4-BE49-F238E27FC236}">
                <a16:creationId xmlns:a16="http://schemas.microsoft.com/office/drawing/2014/main" id="{48539B4F-D115-9643-BD4D-F11E381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2" y="10247213"/>
            <a:ext cx="1961016" cy="1961016"/>
          </a:xfrm>
          <a:custGeom>
            <a:avLst/>
            <a:gdLst>
              <a:gd name="T0" fmla="*/ 1573 w 1574"/>
              <a:gd name="T1" fmla="*/ 786 h 1574"/>
              <a:gd name="T2" fmla="*/ 1573 w 1574"/>
              <a:gd name="T3" fmla="*/ 786 h 1574"/>
              <a:gd name="T4" fmla="*/ 787 w 1574"/>
              <a:gd name="T5" fmla="*/ 1573 h 1574"/>
              <a:gd name="T6" fmla="*/ 787 w 1574"/>
              <a:gd name="T7" fmla="*/ 1573 h 1574"/>
              <a:gd name="T8" fmla="*/ 0 w 1574"/>
              <a:gd name="T9" fmla="*/ 786 h 1574"/>
              <a:gd name="T10" fmla="*/ 0 w 1574"/>
              <a:gd name="T11" fmla="*/ 786 h 1574"/>
              <a:gd name="T12" fmla="*/ 787 w 1574"/>
              <a:gd name="T13" fmla="*/ 0 h 1574"/>
              <a:gd name="T14" fmla="*/ 787 w 1574"/>
              <a:gd name="T15" fmla="*/ 0 h 1574"/>
              <a:gd name="T16" fmla="*/ 1573 w 1574"/>
              <a:gd name="T17" fmla="*/ 786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1574">
                <a:moveTo>
                  <a:pt x="1573" y="786"/>
                </a:moveTo>
                <a:lnTo>
                  <a:pt x="1573" y="786"/>
                </a:lnTo>
                <a:cubicBezTo>
                  <a:pt x="1573" y="1220"/>
                  <a:pt x="1221" y="1573"/>
                  <a:pt x="787" y="1573"/>
                </a:cubicBezTo>
                <a:lnTo>
                  <a:pt x="787" y="1573"/>
                </a:lnTo>
                <a:cubicBezTo>
                  <a:pt x="352" y="1573"/>
                  <a:pt x="0" y="1220"/>
                  <a:pt x="0" y="786"/>
                </a:cubicBezTo>
                <a:lnTo>
                  <a:pt x="0" y="786"/>
                </a:lnTo>
                <a:cubicBezTo>
                  <a:pt x="0" y="351"/>
                  <a:pt x="352" y="0"/>
                  <a:pt x="787" y="0"/>
                </a:cubicBezTo>
                <a:lnTo>
                  <a:pt x="787" y="0"/>
                </a:lnTo>
                <a:cubicBezTo>
                  <a:pt x="1221" y="0"/>
                  <a:pt x="1573" y="351"/>
                  <a:pt x="1573" y="7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83">
            <a:extLst>
              <a:ext uri="{FF2B5EF4-FFF2-40B4-BE49-F238E27FC236}">
                <a16:creationId xmlns:a16="http://schemas.microsoft.com/office/drawing/2014/main" id="{2841E206-C0B0-7E44-AB72-58038315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556" y="10247213"/>
            <a:ext cx="1961016" cy="1961016"/>
          </a:xfrm>
          <a:custGeom>
            <a:avLst/>
            <a:gdLst>
              <a:gd name="T0" fmla="*/ 1572 w 1573"/>
              <a:gd name="T1" fmla="*/ 786 h 1574"/>
              <a:gd name="T2" fmla="*/ 1572 w 1573"/>
              <a:gd name="T3" fmla="*/ 786 h 1574"/>
              <a:gd name="T4" fmla="*/ 786 w 1573"/>
              <a:gd name="T5" fmla="*/ 1573 h 1574"/>
              <a:gd name="T6" fmla="*/ 786 w 1573"/>
              <a:gd name="T7" fmla="*/ 1573 h 1574"/>
              <a:gd name="T8" fmla="*/ 0 w 1573"/>
              <a:gd name="T9" fmla="*/ 786 h 1574"/>
              <a:gd name="T10" fmla="*/ 0 w 1573"/>
              <a:gd name="T11" fmla="*/ 786 h 1574"/>
              <a:gd name="T12" fmla="*/ 786 w 1573"/>
              <a:gd name="T13" fmla="*/ 0 h 1574"/>
              <a:gd name="T14" fmla="*/ 786 w 1573"/>
              <a:gd name="T15" fmla="*/ 0 h 1574"/>
              <a:gd name="T16" fmla="*/ 1572 w 1573"/>
              <a:gd name="T17" fmla="*/ 786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4">
                <a:moveTo>
                  <a:pt x="1572" y="786"/>
                </a:moveTo>
                <a:lnTo>
                  <a:pt x="1572" y="786"/>
                </a:lnTo>
                <a:cubicBezTo>
                  <a:pt x="1572" y="1220"/>
                  <a:pt x="1220" y="1573"/>
                  <a:pt x="786" y="1573"/>
                </a:cubicBezTo>
                <a:lnTo>
                  <a:pt x="786" y="1573"/>
                </a:lnTo>
                <a:cubicBezTo>
                  <a:pt x="352" y="1573"/>
                  <a:pt x="0" y="1220"/>
                  <a:pt x="0" y="786"/>
                </a:cubicBezTo>
                <a:lnTo>
                  <a:pt x="0" y="786"/>
                </a:lnTo>
                <a:cubicBezTo>
                  <a:pt x="0" y="351"/>
                  <a:pt x="352" y="0"/>
                  <a:pt x="786" y="0"/>
                </a:cubicBezTo>
                <a:lnTo>
                  <a:pt x="786" y="0"/>
                </a:lnTo>
                <a:cubicBezTo>
                  <a:pt x="1220" y="0"/>
                  <a:pt x="1572" y="351"/>
                  <a:pt x="1572" y="7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84">
            <a:extLst>
              <a:ext uri="{FF2B5EF4-FFF2-40B4-BE49-F238E27FC236}">
                <a16:creationId xmlns:a16="http://schemas.microsoft.com/office/drawing/2014/main" id="{5D782DF4-C6B3-2346-9E06-3F2B5336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48" y="10247213"/>
            <a:ext cx="1961016" cy="1961016"/>
          </a:xfrm>
          <a:custGeom>
            <a:avLst/>
            <a:gdLst>
              <a:gd name="T0" fmla="*/ 1573 w 1574"/>
              <a:gd name="T1" fmla="*/ 786 h 1574"/>
              <a:gd name="T2" fmla="*/ 1573 w 1574"/>
              <a:gd name="T3" fmla="*/ 786 h 1574"/>
              <a:gd name="T4" fmla="*/ 787 w 1574"/>
              <a:gd name="T5" fmla="*/ 1573 h 1574"/>
              <a:gd name="T6" fmla="*/ 787 w 1574"/>
              <a:gd name="T7" fmla="*/ 1573 h 1574"/>
              <a:gd name="T8" fmla="*/ 0 w 1574"/>
              <a:gd name="T9" fmla="*/ 786 h 1574"/>
              <a:gd name="T10" fmla="*/ 0 w 1574"/>
              <a:gd name="T11" fmla="*/ 786 h 1574"/>
              <a:gd name="T12" fmla="*/ 787 w 1574"/>
              <a:gd name="T13" fmla="*/ 0 h 1574"/>
              <a:gd name="T14" fmla="*/ 787 w 1574"/>
              <a:gd name="T15" fmla="*/ 0 h 1574"/>
              <a:gd name="T16" fmla="*/ 1573 w 1574"/>
              <a:gd name="T17" fmla="*/ 786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1574">
                <a:moveTo>
                  <a:pt x="1573" y="786"/>
                </a:moveTo>
                <a:lnTo>
                  <a:pt x="1573" y="786"/>
                </a:lnTo>
                <a:cubicBezTo>
                  <a:pt x="1573" y="1220"/>
                  <a:pt x="1221" y="1573"/>
                  <a:pt x="787" y="1573"/>
                </a:cubicBezTo>
                <a:lnTo>
                  <a:pt x="787" y="1573"/>
                </a:lnTo>
                <a:cubicBezTo>
                  <a:pt x="352" y="1573"/>
                  <a:pt x="0" y="1220"/>
                  <a:pt x="0" y="786"/>
                </a:cubicBezTo>
                <a:lnTo>
                  <a:pt x="0" y="786"/>
                </a:lnTo>
                <a:cubicBezTo>
                  <a:pt x="0" y="351"/>
                  <a:pt x="352" y="0"/>
                  <a:pt x="787" y="0"/>
                </a:cubicBezTo>
                <a:lnTo>
                  <a:pt x="787" y="0"/>
                </a:lnTo>
                <a:cubicBezTo>
                  <a:pt x="1221" y="0"/>
                  <a:pt x="1573" y="351"/>
                  <a:pt x="1573" y="7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5">
            <a:extLst>
              <a:ext uri="{FF2B5EF4-FFF2-40B4-BE49-F238E27FC236}">
                <a16:creationId xmlns:a16="http://schemas.microsoft.com/office/drawing/2014/main" id="{0F4A059E-2177-4E4C-95AA-F3FADB66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7542" y="10247213"/>
            <a:ext cx="1961016" cy="1961016"/>
          </a:xfrm>
          <a:custGeom>
            <a:avLst/>
            <a:gdLst>
              <a:gd name="T0" fmla="*/ 1573 w 1574"/>
              <a:gd name="T1" fmla="*/ 786 h 1574"/>
              <a:gd name="T2" fmla="*/ 1573 w 1574"/>
              <a:gd name="T3" fmla="*/ 786 h 1574"/>
              <a:gd name="T4" fmla="*/ 786 w 1574"/>
              <a:gd name="T5" fmla="*/ 1573 h 1574"/>
              <a:gd name="T6" fmla="*/ 786 w 1574"/>
              <a:gd name="T7" fmla="*/ 1573 h 1574"/>
              <a:gd name="T8" fmla="*/ 0 w 1574"/>
              <a:gd name="T9" fmla="*/ 786 h 1574"/>
              <a:gd name="T10" fmla="*/ 0 w 1574"/>
              <a:gd name="T11" fmla="*/ 786 h 1574"/>
              <a:gd name="T12" fmla="*/ 786 w 1574"/>
              <a:gd name="T13" fmla="*/ 0 h 1574"/>
              <a:gd name="T14" fmla="*/ 786 w 1574"/>
              <a:gd name="T15" fmla="*/ 0 h 1574"/>
              <a:gd name="T16" fmla="*/ 1573 w 1574"/>
              <a:gd name="T17" fmla="*/ 786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1574">
                <a:moveTo>
                  <a:pt x="1573" y="786"/>
                </a:moveTo>
                <a:lnTo>
                  <a:pt x="1573" y="786"/>
                </a:lnTo>
                <a:cubicBezTo>
                  <a:pt x="1573" y="1220"/>
                  <a:pt x="1221" y="1573"/>
                  <a:pt x="786" y="1573"/>
                </a:cubicBezTo>
                <a:lnTo>
                  <a:pt x="786" y="1573"/>
                </a:lnTo>
                <a:cubicBezTo>
                  <a:pt x="352" y="1573"/>
                  <a:pt x="0" y="1220"/>
                  <a:pt x="0" y="786"/>
                </a:cubicBezTo>
                <a:lnTo>
                  <a:pt x="0" y="786"/>
                </a:lnTo>
                <a:cubicBezTo>
                  <a:pt x="0" y="351"/>
                  <a:pt x="352" y="0"/>
                  <a:pt x="786" y="0"/>
                </a:cubicBezTo>
                <a:lnTo>
                  <a:pt x="786" y="0"/>
                </a:lnTo>
                <a:cubicBezTo>
                  <a:pt x="1221" y="0"/>
                  <a:pt x="1573" y="351"/>
                  <a:pt x="1573" y="7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DB31156-954B-AC40-8643-1C918B11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867" y="10574721"/>
            <a:ext cx="1250479" cy="1143383"/>
          </a:xfrm>
          <a:custGeom>
            <a:avLst/>
            <a:gdLst>
              <a:gd name="connsiteX0" fmla="*/ 629304 w 1250479"/>
              <a:gd name="connsiteY0" fmla="*/ 858113 h 1143383"/>
              <a:gd name="connsiteX1" fmla="*/ 577100 w 1250479"/>
              <a:gd name="connsiteY1" fmla="*/ 909938 h 1143383"/>
              <a:gd name="connsiteX2" fmla="*/ 629304 w 1250479"/>
              <a:gd name="connsiteY2" fmla="*/ 961763 h 1143383"/>
              <a:gd name="connsiteX3" fmla="*/ 682750 w 1250479"/>
              <a:gd name="connsiteY3" fmla="*/ 909938 h 1143383"/>
              <a:gd name="connsiteX4" fmla="*/ 629304 w 1250479"/>
              <a:gd name="connsiteY4" fmla="*/ 858113 h 1143383"/>
              <a:gd name="connsiteX5" fmla="*/ 629304 w 1250479"/>
              <a:gd name="connsiteY5" fmla="*/ 826031 h 1143383"/>
              <a:gd name="connsiteX6" fmla="*/ 715066 w 1250479"/>
              <a:gd name="connsiteY6" fmla="*/ 909938 h 1143383"/>
              <a:gd name="connsiteX7" fmla="*/ 629304 w 1250479"/>
              <a:gd name="connsiteY7" fmla="*/ 995079 h 1143383"/>
              <a:gd name="connsiteX8" fmla="*/ 546027 w 1250479"/>
              <a:gd name="connsiteY8" fmla="*/ 909938 h 1143383"/>
              <a:gd name="connsiteX9" fmla="*/ 629304 w 1250479"/>
              <a:gd name="connsiteY9" fmla="*/ 826031 h 1143383"/>
              <a:gd name="connsiteX10" fmla="*/ 627178 w 1250479"/>
              <a:gd name="connsiteY10" fmla="*/ 727070 h 1143383"/>
              <a:gd name="connsiteX11" fmla="*/ 513927 w 1250479"/>
              <a:gd name="connsiteY11" fmla="*/ 777640 h 1143383"/>
              <a:gd name="connsiteX12" fmla="*/ 513927 w 1250479"/>
              <a:gd name="connsiteY12" fmla="*/ 806718 h 1143383"/>
              <a:gd name="connsiteX13" fmla="*/ 543795 w 1250479"/>
              <a:gd name="connsiteY13" fmla="*/ 805454 h 1143383"/>
              <a:gd name="connsiteX14" fmla="*/ 627178 w 1250479"/>
              <a:gd name="connsiteY14" fmla="*/ 768790 h 1143383"/>
              <a:gd name="connsiteX15" fmla="*/ 711806 w 1250479"/>
              <a:gd name="connsiteY15" fmla="*/ 805454 h 1143383"/>
              <a:gd name="connsiteX16" fmla="*/ 741675 w 1250479"/>
              <a:gd name="connsiteY16" fmla="*/ 806718 h 1143383"/>
              <a:gd name="connsiteX17" fmla="*/ 742919 w 1250479"/>
              <a:gd name="connsiteY17" fmla="*/ 777640 h 1143383"/>
              <a:gd name="connsiteX18" fmla="*/ 627178 w 1250479"/>
              <a:gd name="connsiteY18" fmla="*/ 727070 h 1143383"/>
              <a:gd name="connsiteX19" fmla="*/ 627178 w 1250479"/>
              <a:gd name="connsiteY19" fmla="*/ 694199 h 1143383"/>
              <a:gd name="connsiteX20" fmla="*/ 766565 w 1250479"/>
              <a:gd name="connsiteY20" fmla="*/ 754884 h 1143383"/>
              <a:gd name="connsiteX21" fmla="*/ 764076 w 1250479"/>
              <a:gd name="connsiteY21" fmla="*/ 830739 h 1143383"/>
              <a:gd name="connsiteX22" fmla="*/ 688160 w 1250479"/>
              <a:gd name="connsiteY22" fmla="*/ 829475 h 1143383"/>
              <a:gd name="connsiteX23" fmla="*/ 627178 w 1250479"/>
              <a:gd name="connsiteY23" fmla="*/ 801661 h 1143383"/>
              <a:gd name="connsiteX24" fmla="*/ 567441 w 1250479"/>
              <a:gd name="connsiteY24" fmla="*/ 829475 h 1143383"/>
              <a:gd name="connsiteX25" fmla="*/ 527617 w 1250479"/>
              <a:gd name="connsiteY25" fmla="*/ 845910 h 1143383"/>
              <a:gd name="connsiteX26" fmla="*/ 491525 w 1250479"/>
              <a:gd name="connsiteY26" fmla="*/ 830739 h 1143383"/>
              <a:gd name="connsiteX27" fmla="*/ 490281 w 1250479"/>
              <a:gd name="connsiteY27" fmla="*/ 754884 h 1143383"/>
              <a:gd name="connsiteX28" fmla="*/ 627178 w 1250479"/>
              <a:gd name="connsiteY28" fmla="*/ 694199 h 1143383"/>
              <a:gd name="connsiteX29" fmla="*/ 626918 w 1250479"/>
              <a:gd name="connsiteY29" fmla="*/ 606910 h 1143383"/>
              <a:gd name="connsiteX30" fmla="*/ 439410 w 1250479"/>
              <a:gd name="connsiteY30" fmla="*/ 672786 h 1143383"/>
              <a:gd name="connsiteX31" fmla="*/ 435684 w 1250479"/>
              <a:gd name="connsiteY31" fmla="*/ 701373 h 1143383"/>
              <a:gd name="connsiteX32" fmla="*/ 464245 w 1250479"/>
              <a:gd name="connsiteY32" fmla="*/ 703859 h 1143383"/>
              <a:gd name="connsiteX33" fmla="*/ 626918 w 1250479"/>
              <a:gd name="connsiteY33" fmla="*/ 647927 h 1143383"/>
              <a:gd name="connsiteX34" fmla="*/ 790832 w 1250479"/>
              <a:gd name="connsiteY34" fmla="*/ 703859 h 1143383"/>
              <a:gd name="connsiteX35" fmla="*/ 805734 w 1250479"/>
              <a:gd name="connsiteY35" fmla="*/ 708831 h 1143383"/>
              <a:gd name="connsiteX36" fmla="*/ 818151 w 1250479"/>
              <a:gd name="connsiteY36" fmla="*/ 701373 h 1143383"/>
              <a:gd name="connsiteX37" fmla="*/ 823118 w 1250479"/>
              <a:gd name="connsiteY37" fmla="*/ 686458 h 1143383"/>
              <a:gd name="connsiteX38" fmla="*/ 815668 w 1250479"/>
              <a:gd name="connsiteY38" fmla="*/ 672786 h 1143383"/>
              <a:gd name="connsiteX39" fmla="*/ 626918 w 1250479"/>
              <a:gd name="connsiteY39" fmla="*/ 606910 h 1143383"/>
              <a:gd name="connsiteX40" fmla="*/ 626918 w 1250479"/>
              <a:gd name="connsiteY40" fmla="*/ 573351 h 1143383"/>
              <a:gd name="connsiteX41" fmla="*/ 836778 w 1250479"/>
              <a:gd name="connsiteY41" fmla="*/ 646684 h 1143383"/>
              <a:gd name="connsiteX42" fmla="*/ 856647 w 1250479"/>
              <a:gd name="connsiteY42" fmla="*/ 682729 h 1143383"/>
              <a:gd name="connsiteX43" fmla="*/ 844229 w 1250479"/>
              <a:gd name="connsiteY43" fmla="*/ 721260 h 1143383"/>
              <a:gd name="connsiteX44" fmla="*/ 809459 w 1250479"/>
              <a:gd name="connsiteY44" fmla="*/ 741147 h 1143383"/>
              <a:gd name="connsiteX45" fmla="*/ 769722 w 1250479"/>
              <a:gd name="connsiteY45" fmla="*/ 729961 h 1143383"/>
              <a:gd name="connsiteX46" fmla="*/ 626918 w 1250479"/>
              <a:gd name="connsiteY46" fmla="*/ 679000 h 1143383"/>
              <a:gd name="connsiteX47" fmla="*/ 484113 w 1250479"/>
              <a:gd name="connsiteY47" fmla="*/ 729961 h 1143383"/>
              <a:gd name="connsiteX48" fmla="*/ 451827 w 1250479"/>
              <a:gd name="connsiteY48" fmla="*/ 741147 h 1143383"/>
              <a:gd name="connsiteX49" fmla="*/ 410849 w 1250479"/>
              <a:gd name="connsiteY49" fmla="*/ 721260 h 1143383"/>
              <a:gd name="connsiteX50" fmla="*/ 418299 w 1250479"/>
              <a:gd name="connsiteY50" fmla="*/ 647927 h 1143383"/>
              <a:gd name="connsiteX51" fmla="*/ 626918 w 1250479"/>
              <a:gd name="connsiteY51" fmla="*/ 573351 h 1143383"/>
              <a:gd name="connsiteX52" fmla="*/ 627177 w 1250479"/>
              <a:gd name="connsiteY52" fmla="*/ 462559 h 1143383"/>
              <a:gd name="connsiteX53" fmla="*/ 351700 w 1250479"/>
              <a:gd name="connsiteY53" fmla="*/ 557404 h 1143383"/>
              <a:gd name="connsiteX54" fmla="*/ 349207 w 1250479"/>
              <a:gd name="connsiteY54" fmla="*/ 585734 h 1143383"/>
              <a:gd name="connsiteX55" fmla="*/ 361672 w 1250479"/>
              <a:gd name="connsiteY55" fmla="*/ 593125 h 1143383"/>
              <a:gd name="connsiteX56" fmla="*/ 376630 w 1250479"/>
              <a:gd name="connsiteY56" fmla="*/ 588198 h 1143383"/>
              <a:gd name="connsiteX57" fmla="*/ 627177 w 1250479"/>
              <a:gd name="connsiteY57" fmla="*/ 503207 h 1143383"/>
              <a:gd name="connsiteX58" fmla="*/ 878969 w 1250479"/>
              <a:gd name="connsiteY58" fmla="*/ 588198 h 1143383"/>
              <a:gd name="connsiteX59" fmla="*/ 907639 w 1250479"/>
              <a:gd name="connsiteY59" fmla="*/ 585734 h 1143383"/>
              <a:gd name="connsiteX60" fmla="*/ 903899 w 1250479"/>
              <a:gd name="connsiteY60" fmla="*/ 557404 h 1143383"/>
              <a:gd name="connsiteX61" fmla="*/ 627177 w 1250479"/>
              <a:gd name="connsiteY61" fmla="*/ 462559 h 1143383"/>
              <a:gd name="connsiteX62" fmla="*/ 627177 w 1250479"/>
              <a:gd name="connsiteY62" fmla="*/ 430533 h 1143383"/>
              <a:gd name="connsiteX63" fmla="*/ 923843 w 1250479"/>
              <a:gd name="connsiteY63" fmla="*/ 531537 h 1143383"/>
              <a:gd name="connsiteX64" fmla="*/ 932569 w 1250479"/>
              <a:gd name="connsiteY64" fmla="*/ 605443 h 1143383"/>
              <a:gd name="connsiteX65" fmla="*/ 891435 w 1250479"/>
              <a:gd name="connsiteY65" fmla="*/ 625151 h 1143383"/>
              <a:gd name="connsiteX66" fmla="*/ 859025 w 1250479"/>
              <a:gd name="connsiteY66" fmla="*/ 614065 h 1143383"/>
              <a:gd name="connsiteX67" fmla="*/ 627177 w 1250479"/>
              <a:gd name="connsiteY67" fmla="*/ 536464 h 1143383"/>
              <a:gd name="connsiteX68" fmla="*/ 397821 w 1250479"/>
              <a:gd name="connsiteY68" fmla="*/ 614065 h 1143383"/>
              <a:gd name="connsiteX69" fmla="*/ 323031 w 1250479"/>
              <a:gd name="connsiteY69" fmla="*/ 605443 h 1143383"/>
              <a:gd name="connsiteX70" fmla="*/ 331756 w 1250479"/>
              <a:gd name="connsiteY70" fmla="*/ 531537 h 1143383"/>
              <a:gd name="connsiteX71" fmla="*/ 627177 w 1250479"/>
              <a:gd name="connsiteY71" fmla="*/ 430533 h 1143383"/>
              <a:gd name="connsiteX72" fmla="*/ 621938 w 1250479"/>
              <a:gd name="connsiteY72" fmla="*/ 162941 h 1143383"/>
              <a:gd name="connsiteX73" fmla="*/ 597029 w 1250479"/>
              <a:gd name="connsiteY73" fmla="*/ 169470 h 1143383"/>
              <a:gd name="connsiteX74" fmla="*/ 179803 w 1250479"/>
              <a:gd name="connsiteY74" fmla="*/ 456793 h 1143383"/>
              <a:gd name="connsiteX75" fmla="*/ 179803 w 1250479"/>
              <a:gd name="connsiteY75" fmla="*/ 1081192 h 1143383"/>
              <a:gd name="connsiteX76" fmla="*/ 209694 w 1250479"/>
              <a:gd name="connsiteY76" fmla="*/ 1111044 h 1143383"/>
              <a:gd name="connsiteX77" fmla="*/ 1035427 w 1250479"/>
              <a:gd name="connsiteY77" fmla="*/ 1111044 h 1143383"/>
              <a:gd name="connsiteX78" fmla="*/ 1064073 w 1250479"/>
              <a:gd name="connsiteY78" fmla="*/ 1081192 h 1143383"/>
              <a:gd name="connsiteX79" fmla="*/ 1064073 w 1250479"/>
              <a:gd name="connsiteY79" fmla="*/ 451818 h 1143383"/>
              <a:gd name="connsiteX80" fmla="*/ 646847 w 1250479"/>
              <a:gd name="connsiteY80" fmla="*/ 169470 h 1143383"/>
              <a:gd name="connsiteX81" fmla="*/ 621938 w 1250479"/>
              <a:gd name="connsiteY81" fmla="*/ 162941 h 1143383"/>
              <a:gd name="connsiteX82" fmla="*/ 621938 w 1250479"/>
              <a:gd name="connsiteY82" fmla="*/ 32339 h 1143383"/>
              <a:gd name="connsiteX83" fmla="*/ 597029 w 1250479"/>
              <a:gd name="connsiteY83" fmla="*/ 38869 h 1143383"/>
              <a:gd name="connsiteX84" fmla="*/ 35331 w 1250479"/>
              <a:gd name="connsiteY84" fmla="*/ 424454 h 1143383"/>
              <a:gd name="connsiteX85" fmla="*/ 32840 w 1250479"/>
              <a:gd name="connsiteY85" fmla="*/ 431917 h 1143383"/>
              <a:gd name="connsiteX86" fmla="*/ 39067 w 1250479"/>
              <a:gd name="connsiteY86" fmla="*/ 436892 h 1143383"/>
              <a:gd name="connsiteX87" fmla="*/ 151158 w 1250479"/>
              <a:gd name="connsiteY87" fmla="*/ 436892 h 1143383"/>
              <a:gd name="connsiteX88" fmla="*/ 578347 w 1250479"/>
              <a:gd name="connsiteY88" fmla="*/ 142106 h 1143383"/>
              <a:gd name="connsiteX89" fmla="*/ 579593 w 1250479"/>
              <a:gd name="connsiteY89" fmla="*/ 140862 h 1143383"/>
              <a:gd name="connsiteX90" fmla="*/ 664283 w 1250479"/>
              <a:gd name="connsiteY90" fmla="*/ 140862 h 1143383"/>
              <a:gd name="connsiteX91" fmla="*/ 665529 w 1250479"/>
              <a:gd name="connsiteY91" fmla="*/ 142106 h 1143383"/>
              <a:gd name="connsiteX92" fmla="*/ 1097701 w 1250479"/>
              <a:gd name="connsiteY92" fmla="*/ 435648 h 1143383"/>
              <a:gd name="connsiteX93" fmla="*/ 1211037 w 1250479"/>
              <a:gd name="connsiteY93" fmla="*/ 435648 h 1143383"/>
              <a:gd name="connsiteX94" fmla="*/ 1217263 w 1250479"/>
              <a:gd name="connsiteY94" fmla="*/ 430673 h 1143383"/>
              <a:gd name="connsiteX95" fmla="*/ 1214773 w 1250479"/>
              <a:gd name="connsiteY95" fmla="*/ 424454 h 1143383"/>
              <a:gd name="connsiteX96" fmla="*/ 646847 w 1250479"/>
              <a:gd name="connsiteY96" fmla="*/ 38869 h 1143383"/>
              <a:gd name="connsiteX97" fmla="*/ 621938 w 1250479"/>
              <a:gd name="connsiteY97" fmla="*/ 32339 h 1143383"/>
              <a:gd name="connsiteX98" fmla="*/ 621938 w 1250479"/>
              <a:gd name="connsiteY98" fmla="*/ 0 h 1143383"/>
              <a:gd name="connsiteX99" fmla="*/ 664283 w 1250479"/>
              <a:gd name="connsiteY99" fmla="*/ 10261 h 1143383"/>
              <a:gd name="connsiteX100" fmla="*/ 665529 w 1250479"/>
              <a:gd name="connsiteY100" fmla="*/ 11505 h 1143383"/>
              <a:gd name="connsiteX101" fmla="*/ 1234699 w 1250479"/>
              <a:gd name="connsiteY101" fmla="*/ 398334 h 1143383"/>
              <a:gd name="connsiteX102" fmla="*/ 1248399 w 1250479"/>
              <a:gd name="connsiteY102" fmla="*/ 441867 h 1143383"/>
              <a:gd name="connsiteX103" fmla="*/ 1211037 w 1250479"/>
              <a:gd name="connsiteY103" fmla="*/ 467988 h 1143383"/>
              <a:gd name="connsiteX104" fmla="*/ 1096455 w 1250479"/>
              <a:gd name="connsiteY104" fmla="*/ 467988 h 1143383"/>
              <a:gd name="connsiteX105" fmla="*/ 1097701 w 1250479"/>
              <a:gd name="connsiteY105" fmla="*/ 1081192 h 1143383"/>
              <a:gd name="connsiteX106" fmla="*/ 1079019 w 1250479"/>
              <a:gd name="connsiteY106" fmla="*/ 1125970 h 1143383"/>
              <a:gd name="connsiteX107" fmla="*/ 1035427 w 1250479"/>
              <a:gd name="connsiteY107" fmla="*/ 1143383 h 1143383"/>
              <a:gd name="connsiteX108" fmla="*/ 209694 w 1250479"/>
              <a:gd name="connsiteY108" fmla="*/ 1143383 h 1143383"/>
              <a:gd name="connsiteX109" fmla="*/ 146176 w 1250479"/>
              <a:gd name="connsiteY109" fmla="*/ 1081192 h 1143383"/>
              <a:gd name="connsiteX110" fmla="*/ 146176 w 1250479"/>
              <a:gd name="connsiteY110" fmla="*/ 467988 h 1143383"/>
              <a:gd name="connsiteX111" fmla="*/ 39067 w 1250479"/>
              <a:gd name="connsiteY111" fmla="*/ 467988 h 1143383"/>
              <a:gd name="connsiteX112" fmla="*/ 1704 w 1250479"/>
              <a:gd name="connsiteY112" fmla="*/ 440624 h 1143383"/>
              <a:gd name="connsiteX113" fmla="*/ 16649 w 1250479"/>
              <a:gd name="connsiteY113" fmla="*/ 398334 h 1143383"/>
              <a:gd name="connsiteX114" fmla="*/ 578347 w 1250479"/>
              <a:gd name="connsiteY114" fmla="*/ 11505 h 1143383"/>
              <a:gd name="connsiteX115" fmla="*/ 579593 w 1250479"/>
              <a:gd name="connsiteY115" fmla="*/ 10261 h 1143383"/>
              <a:gd name="connsiteX116" fmla="*/ 621938 w 1250479"/>
              <a:gd name="connsiteY116" fmla="*/ 0 h 114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50479" h="1143383">
                <a:moveTo>
                  <a:pt x="629304" y="858113"/>
                </a:moveTo>
                <a:cubicBezTo>
                  <a:pt x="600716" y="858113"/>
                  <a:pt x="577100" y="881558"/>
                  <a:pt x="577100" y="909938"/>
                </a:cubicBezTo>
                <a:cubicBezTo>
                  <a:pt x="577100" y="938318"/>
                  <a:pt x="600716" y="961763"/>
                  <a:pt x="629304" y="961763"/>
                </a:cubicBezTo>
                <a:cubicBezTo>
                  <a:pt x="659134" y="961763"/>
                  <a:pt x="682750" y="938318"/>
                  <a:pt x="682750" y="909938"/>
                </a:cubicBezTo>
                <a:cubicBezTo>
                  <a:pt x="682750" y="881558"/>
                  <a:pt x="659134" y="858113"/>
                  <a:pt x="629304" y="858113"/>
                </a:cubicBezTo>
                <a:close/>
                <a:moveTo>
                  <a:pt x="629304" y="826031"/>
                </a:moveTo>
                <a:cubicBezTo>
                  <a:pt x="676535" y="826031"/>
                  <a:pt x="715066" y="863049"/>
                  <a:pt x="715066" y="909938"/>
                </a:cubicBezTo>
                <a:cubicBezTo>
                  <a:pt x="715066" y="956827"/>
                  <a:pt x="676535" y="995079"/>
                  <a:pt x="629304" y="995079"/>
                </a:cubicBezTo>
                <a:cubicBezTo>
                  <a:pt x="583315" y="995079"/>
                  <a:pt x="546027" y="956827"/>
                  <a:pt x="546027" y="909938"/>
                </a:cubicBezTo>
                <a:cubicBezTo>
                  <a:pt x="546027" y="863049"/>
                  <a:pt x="583315" y="826031"/>
                  <a:pt x="629304" y="826031"/>
                </a:cubicBezTo>
                <a:close/>
                <a:moveTo>
                  <a:pt x="627178" y="727070"/>
                </a:moveTo>
                <a:cubicBezTo>
                  <a:pt x="584865" y="727070"/>
                  <a:pt x="543795" y="746034"/>
                  <a:pt x="513927" y="777640"/>
                </a:cubicBezTo>
                <a:cubicBezTo>
                  <a:pt x="505215" y="786490"/>
                  <a:pt x="506460" y="799133"/>
                  <a:pt x="513927" y="806718"/>
                </a:cubicBezTo>
                <a:cubicBezTo>
                  <a:pt x="522639" y="814304"/>
                  <a:pt x="536328" y="814304"/>
                  <a:pt x="543795" y="805454"/>
                </a:cubicBezTo>
                <a:cubicBezTo>
                  <a:pt x="564952" y="781433"/>
                  <a:pt x="596065" y="768790"/>
                  <a:pt x="627178" y="768790"/>
                </a:cubicBezTo>
                <a:cubicBezTo>
                  <a:pt x="660781" y="768790"/>
                  <a:pt x="690649" y="781433"/>
                  <a:pt x="711806" y="805454"/>
                </a:cubicBezTo>
                <a:cubicBezTo>
                  <a:pt x="720518" y="814304"/>
                  <a:pt x="732963" y="814304"/>
                  <a:pt x="741675" y="806718"/>
                </a:cubicBezTo>
                <a:cubicBezTo>
                  <a:pt x="749142" y="799133"/>
                  <a:pt x="750386" y="786490"/>
                  <a:pt x="742919" y="777640"/>
                </a:cubicBezTo>
                <a:cubicBezTo>
                  <a:pt x="713051" y="746034"/>
                  <a:pt x="670737" y="727070"/>
                  <a:pt x="627178" y="727070"/>
                </a:cubicBezTo>
                <a:close/>
                <a:moveTo>
                  <a:pt x="627178" y="694199"/>
                </a:moveTo>
                <a:cubicBezTo>
                  <a:pt x="679448" y="694199"/>
                  <a:pt x="730474" y="715691"/>
                  <a:pt x="766565" y="754884"/>
                </a:cubicBezTo>
                <a:cubicBezTo>
                  <a:pt x="786477" y="776376"/>
                  <a:pt x="785233" y="810511"/>
                  <a:pt x="764076" y="830739"/>
                </a:cubicBezTo>
                <a:cubicBezTo>
                  <a:pt x="742919" y="852232"/>
                  <a:pt x="709317" y="850967"/>
                  <a:pt x="688160" y="829475"/>
                </a:cubicBezTo>
                <a:cubicBezTo>
                  <a:pt x="673226" y="811775"/>
                  <a:pt x="652069" y="801661"/>
                  <a:pt x="627178" y="801661"/>
                </a:cubicBezTo>
                <a:cubicBezTo>
                  <a:pt x="603533" y="801661"/>
                  <a:pt x="582376" y="811775"/>
                  <a:pt x="567441" y="829475"/>
                </a:cubicBezTo>
                <a:cubicBezTo>
                  <a:pt x="557485" y="839589"/>
                  <a:pt x="542551" y="845910"/>
                  <a:pt x="527617" y="845910"/>
                </a:cubicBezTo>
                <a:cubicBezTo>
                  <a:pt x="513927" y="845910"/>
                  <a:pt x="501482" y="840853"/>
                  <a:pt x="491525" y="830739"/>
                </a:cubicBezTo>
                <a:cubicBezTo>
                  <a:pt x="470369" y="810511"/>
                  <a:pt x="469124" y="776376"/>
                  <a:pt x="490281" y="754884"/>
                </a:cubicBezTo>
                <a:cubicBezTo>
                  <a:pt x="525128" y="715691"/>
                  <a:pt x="576153" y="694199"/>
                  <a:pt x="627178" y="694199"/>
                </a:cubicBezTo>
                <a:close/>
                <a:moveTo>
                  <a:pt x="626918" y="606910"/>
                </a:moveTo>
                <a:cubicBezTo>
                  <a:pt x="559862" y="606910"/>
                  <a:pt x="492806" y="629283"/>
                  <a:pt x="439410" y="672786"/>
                </a:cubicBezTo>
                <a:cubicBezTo>
                  <a:pt x="430717" y="679000"/>
                  <a:pt x="428234" y="692673"/>
                  <a:pt x="435684" y="701373"/>
                </a:cubicBezTo>
                <a:cubicBezTo>
                  <a:pt x="443135" y="710074"/>
                  <a:pt x="455553" y="711317"/>
                  <a:pt x="464245" y="703859"/>
                </a:cubicBezTo>
                <a:cubicBezTo>
                  <a:pt x="511433" y="666571"/>
                  <a:pt x="567313" y="647927"/>
                  <a:pt x="626918" y="647927"/>
                </a:cubicBezTo>
                <a:cubicBezTo>
                  <a:pt x="687765" y="647927"/>
                  <a:pt x="743645" y="666571"/>
                  <a:pt x="790832" y="703859"/>
                </a:cubicBezTo>
                <a:cubicBezTo>
                  <a:pt x="794558" y="707588"/>
                  <a:pt x="799525" y="708831"/>
                  <a:pt x="805734" y="708831"/>
                </a:cubicBezTo>
                <a:cubicBezTo>
                  <a:pt x="810701" y="707588"/>
                  <a:pt x="815668" y="705102"/>
                  <a:pt x="818151" y="701373"/>
                </a:cubicBezTo>
                <a:cubicBezTo>
                  <a:pt x="823118" y="696401"/>
                  <a:pt x="824360" y="691430"/>
                  <a:pt x="823118" y="686458"/>
                </a:cubicBezTo>
                <a:cubicBezTo>
                  <a:pt x="823118" y="680243"/>
                  <a:pt x="820635" y="675272"/>
                  <a:pt x="815668" y="672786"/>
                </a:cubicBezTo>
                <a:cubicBezTo>
                  <a:pt x="762271" y="629283"/>
                  <a:pt x="696457" y="606910"/>
                  <a:pt x="626918" y="606910"/>
                </a:cubicBezTo>
                <a:close/>
                <a:moveTo>
                  <a:pt x="626918" y="573351"/>
                </a:moveTo>
                <a:cubicBezTo>
                  <a:pt x="703908" y="573351"/>
                  <a:pt x="777173" y="599453"/>
                  <a:pt x="836778" y="646684"/>
                </a:cubicBezTo>
                <a:cubicBezTo>
                  <a:pt x="847953" y="655385"/>
                  <a:pt x="854163" y="669057"/>
                  <a:pt x="856647" y="682729"/>
                </a:cubicBezTo>
                <a:cubicBezTo>
                  <a:pt x="857889" y="696401"/>
                  <a:pt x="854163" y="710074"/>
                  <a:pt x="844229" y="721260"/>
                </a:cubicBezTo>
                <a:cubicBezTo>
                  <a:pt x="835536" y="732447"/>
                  <a:pt x="823118" y="738661"/>
                  <a:pt x="809459" y="741147"/>
                </a:cubicBezTo>
                <a:cubicBezTo>
                  <a:pt x="795799" y="742390"/>
                  <a:pt x="780898" y="738661"/>
                  <a:pt x="769722" y="729961"/>
                </a:cubicBezTo>
                <a:cubicBezTo>
                  <a:pt x="729985" y="696401"/>
                  <a:pt x="680314" y="679000"/>
                  <a:pt x="626918" y="679000"/>
                </a:cubicBezTo>
                <a:cubicBezTo>
                  <a:pt x="574763" y="679000"/>
                  <a:pt x="525092" y="696401"/>
                  <a:pt x="484113" y="729961"/>
                </a:cubicBezTo>
                <a:cubicBezTo>
                  <a:pt x="475421" y="737418"/>
                  <a:pt x="463003" y="741147"/>
                  <a:pt x="451827" y="741147"/>
                </a:cubicBezTo>
                <a:cubicBezTo>
                  <a:pt x="435684" y="741147"/>
                  <a:pt x="420783" y="733690"/>
                  <a:pt x="410849" y="721260"/>
                </a:cubicBezTo>
                <a:cubicBezTo>
                  <a:pt x="392222" y="698887"/>
                  <a:pt x="395947" y="665328"/>
                  <a:pt x="418299" y="647927"/>
                </a:cubicBezTo>
                <a:cubicBezTo>
                  <a:pt x="477905" y="599453"/>
                  <a:pt x="551169" y="573351"/>
                  <a:pt x="626918" y="573351"/>
                </a:cubicBezTo>
                <a:close/>
                <a:moveTo>
                  <a:pt x="627177" y="462559"/>
                </a:moveTo>
                <a:cubicBezTo>
                  <a:pt x="526210" y="462559"/>
                  <a:pt x="431476" y="495816"/>
                  <a:pt x="351700" y="557404"/>
                </a:cubicBezTo>
                <a:cubicBezTo>
                  <a:pt x="342975" y="563563"/>
                  <a:pt x="340481" y="577112"/>
                  <a:pt x="349207" y="585734"/>
                </a:cubicBezTo>
                <a:cubicBezTo>
                  <a:pt x="351700" y="589430"/>
                  <a:pt x="356686" y="593125"/>
                  <a:pt x="361672" y="593125"/>
                </a:cubicBezTo>
                <a:cubicBezTo>
                  <a:pt x="367905" y="594357"/>
                  <a:pt x="372891" y="593125"/>
                  <a:pt x="376630" y="588198"/>
                </a:cubicBezTo>
                <a:cubicBezTo>
                  <a:pt x="448927" y="532769"/>
                  <a:pt x="536182" y="503207"/>
                  <a:pt x="627177" y="503207"/>
                </a:cubicBezTo>
                <a:cubicBezTo>
                  <a:pt x="719417" y="503207"/>
                  <a:pt x="806673" y="532769"/>
                  <a:pt x="878969" y="588198"/>
                </a:cubicBezTo>
                <a:cubicBezTo>
                  <a:pt x="887695" y="595589"/>
                  <a:pt x="900161" y="594357"/>
                  <a:pt x="907639" y="585734"/>
                </a:cubicBezTo>
                <a:cubicBezTo>
                  <a:pt x="913871" y="577112"/>
                  <a:pt x="912625" y="563563"/>
                  <a:pt x="903899" y="557404"/>
                </a:cubicBezTo>
                <a:cubicBezTo>
                  <a:pt x="824123" y="495816"/>
                  <a:pt x="729389" y="462559"/>
                  <a:pt x="627177" y="462559"/>
                </a:cubicBezTo>
                <a:close/>
                <a:moveTo>
                  <a:pt x="627177" y="430533"/>
                </a:moveTo>
                <a:cubicBezTo>
                  <a:pt x="735622" y="430533"/>
                  <a:pt x="839081" y="466254"/>
                  <a:pt x="923843" y="531537"/>
                </a:cubicBezTo>
                <a:cubicBezTo>
                  <a:pt x="947527" y="550013"/>
                  <a:pt x="951267" y="583271"/>
                  <a:pt x="932569" y="605443"/>
                </a:cubicBezTo>
                <a:cubicBezTo>
                  <a:pt x="922597" y="617760"/>
                  <a:pt x="907639" y="625151"/>
                  <a:pt x="891435" y="625151"/>
                </a:cubicBezTo>
                <a:cubicBezTo>
                  <a:pt x="878969" y="625151"/>
                  <a:pt x="867751" y="621455"/>
                  <a:pt x="859025" y="614065"/>
                </a:cubicBezTo>
                <a:cubicBezTo>
                  <a:pt x="792961" y="563563"/>
                  <a:pt x="711939" y="536464"/>
                  <a:pt x="627177" y="536464"/>
                </a:cubicBezTo>
                <a:cubicBezTo>
                  <a:pt x="543661" y="536464"/>
                  <a:pt x="463885" y="563563"/>
                  <a:pt x="397821" y="614065"/>
                </a:cubicBezTo>
                <a:cubicBezTo>
                  <a:pt x="374137" y="632541"/>
                  <a:pt x="340481" y="627614"/>
                  <a:pt x="323031" y="605443"/>
                </a:cubicBezTo>
                <a:cubicBezTo>
                  <a:pt x="304333" y="583271"/>
                  <a:pt x="308073" y="550013"/>
                  <a:pt x="331756" y="531537"/>
                </a:cubicBezTo>
                <a:cubicBezTo>
                  <a:pt x="416518" y="466254"/>
                  <a:pt x="519977" y="430533"/>
                  <a:pt x="627177" y="430533"/>
                </a:cubicBezTo>
                <a:close/>
                <a:moveTo>
                  <a:pt x="621938" y="162941"/>
                </a:moveTo>
                <a:cubicBezTo>
                  <a:pt x="613531" y="162941"/>
                  <a:pt x="605125" y="165117"/>
                  <a:pt x="597029" y="169470"/>
                </a:cubicBezTo>
                <a:lnTo>
                  <a:pt x="179803" y="456793"/>
                </a:lnTo>
                <a:lnTo>
                  <a:pt x="179803" y="1081192"/>
                </a:lnTo>
                <a:cubicBezTo>
                  <a:pt x="179803" y="1097362"/>
                  <a:pt x="193503" y="1111044"/>
                  <a:pt x="209694" y="1111044"/>
                </a:cubicBezTo>
                <a:lnTo>
                  <a:pt x="1035427" y="1111044"/>
                </a:lnTo>
                <a:cubicBezTo>
                  <a:pt x="1051619" y="1111044"/>
                  <a:pt x="1064073" y="1097362"/>
                  <a:pt x="1064073" y="1081192"/>
                </a:cubicBezTo>
                <a:lnTo>
                  <a:pt x="1064073" y="451818"/>
                </a:lnTo>
                <a:lnTo>
                  <a:pt x="646847" y="169470"/>
                </a:lnTo>
                <a:cubicBezTo>
                  <a:pt x="638751" y="165117"/>
                  <a:pt x="630345" y="162941"/>
                  <a:pt x="621938" y="162941"/>
                </a:cubicBezTo>
                <a:close/>
                <a:moveTo>
                  <a:pt x="621938" y="32339"/>
                </a:moveTo>
                <a:cubicBezTo>
                  <a:pt x="613531" y="32339"/>
                  <a:pt x="605125" y="34516"/>
                  <a:pt x="597029" y="38869"/>
                </a:cubicBezTo>
                <a:lnTo>
                  <a:pt x="35331" y="424454"/>
                </a:lnTo>
                <a:cubicBezTo>
                  <a:pt x="31595" y="426942"/>
                  <a:pt x="32840" y="429429"/>
                  <a:pt x="32840" y="431917"/>
                </a:cubicBezTo>
                <a:cubicBezTo>
                  <a:pt x="32840" y="433161"/>
                  <a:pt x="35331" y="436892"/>
                  <a:pt x="39067" y="436892"/>
                </a:cubicBezTo>
                <a:lnTo>
                  <a:pt x="151158" y="436892"/>
                </a:lnTo>
                <a:lnTo>
                  <a:pt x="578347" y="142106"/>
                </a:lnTo>
                <a:cubicBezTo>
                  <a:pt x="579593" y="142106"/>
                  <a:pt x="579593" y="140862"/>
                  <a:pt x="579593" y="140862"/>
                </a:cubicBezTo>
                <a:cubicBezTo>
                  <a:pt x="606993" y="127180"/>
                  <a:pt x="638129" y="127180"/>
                  <a:pt x="664283" y="140862"/>
                </a:cubicBezTo>
                <a:cubicBezTo>
                  <a:pt x="664283" y="140862"/>
                  <a:pt x="664283" y="142106"/>
                  <a:pt x="665529" y="142106"/>
                </a:cubicBezTo>
                <a:lnTo>
                  <a:pt x="1097701" y="435648"/>
                </a:lnTo>
                <a:lnTo>
                  <a:pt x="1211037" y="435648"/>
                </a:lnTo>
                <a:cubicBezTo>
                  <a:pt x="1214773" y="435648"/>
                  <a:pt x="1217263" y="433161"/>
                  <a:pt x="1217263" y="430673"/>
                </a:cubicBezTo>
                <a:cubicBezTo>
                  <a:pt x="1217263" y="429429"/>
                  <a:pt x="1218509" y="426942"/>
                  <a:pt x="1214773" y="424454"/>
                </a:cubicBezTo>
                <a:lnTo>
                  <a:pt x="646847" y="38869"/>
                </a:lnTo>
                <a:cubicBezTo>
                  <a:pt x="638751" y="34516"/>
                  <a:pt x="630345" y="32339"/>
                  <a:pt x="621938" y="32339"/>
                </a:cubicBezTo>
                <a:close/>
                <a:moveTo>
                  <a:pt x="621938" y="0"/>
                </a:moveTo>
                <a:cubicBezTo>
                  <a:pt x="636261" y="0"/>
                  <a:pt x="650583" y="3420"/>
                  <a:pt x="664283" y="10261"/>
                </a:cubicBezTo>
                <a:cubicBezTo>
                  <a:pt x="664283" y="10261"/>
                  <a:pt x="664283" y="10261"/>
                  <a:pt x="665529" y="11505"/>
                </a:cubicBezTo>
                <a:lnTo>
                  <a:pt x="1234699" y="398334"/>
                </a:lnTo>
                <a:cubicBezTo>
                  <a:pt x="1249645" y="408284"/>
                  <a:pt x="1253381" y="425698"/>
                  <a:pt x="1248399" y="441867"/>
                </a:cubicBezTo>
                <a:cubicBezTo>
                  <a:pt x="1243417" y="458037"/>
                  <a:pt x="1228473" y="467988"/>
                  <a:pt x="1211037" y="467988"/>
                </a:cubicBezTo>
                <a:lnTo>
                  <a:pt x="1096455" y="467988"/>
                </a:lnTo>
                <a:lnTo>
                  <a:pt x="1097701" y="1081192"/>
                </a:lnTo>
                <a:cubicBezTo>
                  <a:pt x="1097701" y="1097362"/>
                  <a:pt x="1091473" y="1113531"/>
                  <a:pt x="1079019" y="1125970"/>
                </a:cubicBezTo>
                <a:cubicBezTo>
                  <a:pt x="1066565" y="1137164"/>
                  <a:pt x="1051619" y="1143383"/>
                  <a:pt x="1035427" y="1143383"/>
                </a:cubicBezTo>
                <a:lnTo>
                  <a:pt x="209694" y="1143383"/>
                </a:lnTo>
                <a:cubicBezTo>
                  <a:pt x="174821" y="1143383"/>
                  <a:pt x="146176" y="1116019"/>
                  <a:pt x="146176" y="1081192"/>
                </a:cubicBezTo>
                <a:lnTo>
                  <a:pt x="146176" y="467988"/>
                </a:lnTo>
                <a:lnTo>
                  <a:pt x="39067" y="467988"/>
                </a:lnTo>
                <a:cubicBezTo>
                  <a:pt x="21631" y="467988"/>
                  <a:pt x="6686" y="458037"/>
                  <a:pt x="1704" y="440624"/>
                </a:cubicBezTo>
                <a:cubicBezTo>
                  <a:pt x="-3278" y="425698"/>
                  <a:pt x="2949" y="407040"/>
                  <a:pt x="16649" y="398334"/>
                </a:cubicBezTo>
                <a:lnTo>
                  <a:pt x="578347" y="11505"/>
                </a:lnTo>
                <a:cubicBezTo>
                  <a:pt x="579593" y="10261"/>
                  <a:pt x="579593" y="10261"/>
                  <a:pt x="579593" y="10261"/>
                </a:cubicBezTo>
                <a:cubicBezTo>
                  <a:pt x="593293" y="3420"/>
                  <a:pt x="607616" y="0"/>
                  <a:pt x="6219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29F472C-AFE0-B843-9091-D02071AA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236" y="10574721"/>
            <a:ext cx="1250477" cy="1143383"/>
          </a:xfrm>
          <a:custGeom>
            <a:avLst/>
            <a:gdLst>
              <a:gd name="connsiteX0" fmla="*/ 621635 w 1250477"/>
              <a:gd name="connsiteY0" fmla="*/ 762977 h 1143383"/>
              <a:gd name="connsiteX1" fmla="*/ 593830 w 1250477"/>
              <a:gd name="connsiteY1" fmla="*/ 791385 h 1143383"/>
              <a:gd name="connsiteX2" fmla="*/ 600149 w 1250477"/>
              <a:gd name="connsiteY2" fmla="*/ 818558 h 1143383"/>
              <a:gd name="connsiteX3" fmla="*/ 612788 w 1250477"/>
              <a:gd name="connsiteY3" fmla="*/ 858082 h 1143383"/>
              <a:gd name="connsiteX4" fmla="*/ 612788 w 1250477"/>
              <a:gd name="connsiteY4" fmla="*/ 902546 h 1143383"/>
              <a:gd name="connsiteX5" fmla="*/ 646913 w 1250477"/>
              <a:gd name="connsiteY5" fmla="*/ 902546 h 1143383"/>
              <a:gd name="connsiteX6" fmla="*/ 646913 w 1250477"/>
              <a:gd name="connsiteY6" fmla="*/ 858082 h 1143383"/>
              <a:gd name="connsiteX7" fmla="*/ 659552 w 1250477"/>
              <a:gd name="connsiteY7" fmla="*/ 818558 h 1143383"/>
              <a:gd name="connsiteX8" fmla="*/ 665871 w 1250477"/>
              <a:gd name="connsiteY8" fmla="*/ 797561 h 1143383"/>
              <a:gd name="connsiteX9" fmla="*/ 653233 w 1250477"/>
              <a:gd name="connsiteY9" fmla="*/ 770388 h 1143383"/>
              <a:gd name="connsiteX10" fmla="*/ 621635 w 1250477"/>
              <a:gd name="connsiteY10" fmla="*/ 762977 h 1143383"/>
              <a:gd name="connsiteX11" fmla="*/ 645807 w 1250477"/>
              <a:gd name="connsiteY11" fmla="*/ 731945 h 1143383"/>
              <a:gd name="connsiteX12" fmla="*/ 673455 w 1250477"/>
              <a:gd name="connsiteY12" fmla="*/ 745686 h 1143383"/>
              <a:gd name="connsiteX13" fmla="*/ 698732 w 1250477"/>
              <a:gd name="connsiteY13" fmla="*/ 797561 h 1143383"/>
              <a:gd name="connsiteX14" fmla="*/ 686094 w 1250477"/>
              <a:gd name="connsiteY14" fmla="*/ 837085 h 1143383"/>
              <a:gd name="connsiteX15" fmla="*/ 678510 w 1250477"/>
              <a:gd name="connsiteY15" fmla="*/ 858082 h 1143383"/>
              <a:gd name="connsiteX16" fmla="*/ 678510 w 1250477"/>
              <a:gd name="connsiteY16" fmla="*/ 905016 h 1143383"/>
              <a:gd name="connsiteX17" fmla="*/ 649441 w 1250477"/>
              <a:gd name="connsiteY17" fmla="*/ 934659 h 1143383"/>
              <a:gd name="connsiteX18" fmla="*/ 610260 w 1250477"/>
              <a:gd name="connsiteY18" fmla="*/ 934659 h 1143383"/>
              <a:gd name="connsiteX19" fmla="*/ 579927 w 1250477"/>
              <a:gd name="connsiteY19" fmla="*/ 905016 h 1143383"/>
              <a:gd name="connsiteX20" fmla="*/ 579927 w 1250477"/>
              <a:gd name="connsiteY20" fmla="*/ 858082 h 1143383"/>
              <a:gd name="connsiteX21" fmla="*/ 573608 w 1250477"/>
              <a:gd name="connsiteY21" fmla="*/ 837085 h 1143383"/>
              <a:gd name="connsiteX22" fmla="*/ 560969 w 1250477"/>
              <a:gd name="connsiteY22" fmla="*/ 783974 h 1143383"/>
              <a:gd name="connsiteX23" fmla="*/ 615316 w 1250477"/>
              <a:gd name="connsiteY23" fmla="*/ 732099 h 1143383"/>
              <a:gd name="connsiteX24" fmla="*/ 645807 w 1250477"/>
              <a:gd name="connsiteY24" fmla="*/ 731945 h 1143383"/>
              <a:gd name="connsiteX25" fmla="*/ 434286 w 1250477"/>
              <a:gd name="connsiteY25" fmla="*/ 691086 h 1143383"/>
              <a:gd name="connsiteX26" fmla="*/ 419320 w 1250477"/>
              <a:gd name="connsiteY26" fmla="*/ 707270 h 1143383"/>
              <a:gd name="connsiteX27" fmla="*/ 419320 w 1250477"/>
              <a:gd name="connsiteY27" fmla="*/ 958748 h 1143383"/>
              <a:gd name="connsiteX28" fmla="*/ 434286 w 1250477"/>
              <a:gd name="connsiteY28" fmla="*/ 973688 h 1143383"/>
              <a:gd name="connsiteX29" fmla="*/ 827136 w 1250477"/>
              <a:gd name="connsiteY29" fmla="*/ 973688 h 1143383"/>
              <a:gd name="connsiteX30" fmla="*/ 842101 w 1250477"/>
              <a:gd name="connsiteY30" fmla="*/ 958748 h 1143383"/>
              <a:gd name="connsiteX31" fmla="*/ 842101 w 1250477"/>
              <a:gd name="connsiteY31" fmla="*/ 707270 h 1143383"/>
              <a:gd name="connsiteX32" fmla="*/ 827136 w 1250477"/>
              <a:gd name="connsiteY32" fmla="*/ 691086 h 1143383"/>
              <a:gd name="connsiteX33" fmla="*/ 794710 w 1250477"/>
              <a:gd name="connsiteY33" fmla="*/ 691086 h 1143383"/>
              <a:gd name="connsiteX34" fmla="*/ 466712 w 1250477"/>
              <a:gd name="connsiteY34" fmla="*/ 691086 h 1143383"/>
              <a:gd name="connsiteX35" fmla="*/ 631335 w 1250477"/>
              <a:gd name="connsiteY35" fmla="*/ 495630 h 1143383"/>
              <a:gd name="connsiteX36" fmla="*/ 559001 w 1250477"/>
              <a:gd name="connsiteY36" fmla="*/ 566591 h 1143383"/>
              <a:gd name="connsiteX37" fmla="*/ 559001 w 1250477"/>
              <a:gd name="connsiteY37" fmla="*/ 659962 h 1143383"/>
              <a:gd name="connsiteX38" fmla="*/ 702422 w 1250477"/>
              <a:gd name="connsiteY38" fmla="*/ 659962 h 1143383"/>
              <a:gd name="connsiteX39" fmla="*/ 702422 w 1250477"/>
              <a:gd name="connsiteY39" fmla="*/ 566591 h 1143383"/>
              <a:gd name="connsiteX40" fmla="*/ 631335 w 1250477"/>
              <a:gd name="connsiteY40" fmla="*/ 495630 h 1143383"/>
              <a:gd name="connsiteX41" fmla="*/ 631335 w 1250477"/>
              <a:gd name="connsiteY41" fmla="*/ 413464 h 1143383"/>
              <a:gd name="connsiteX42" fmla="*/ 484172 w 1250477"/>
              <a:gd name="connsiteY42" fmla="*/ 560367 h 1143383"/>
              <a:gd name="connsiteX43" fmla="*/ 484172 w 1250477"/>
              <a:gd name="connsiteY43" fmla="*/ 659962 h 1143383"/>
              <a:gd name="connsiteX44" fmla="*/ 526574 w 1250477"/>
              <a:gd name="connsiteY44" fmla="*/ 659962 h 1143383"/>
              <a:gd name="connsiteX45" fmla="*/ 526574 w 1250477"/>
              <a:gd name="connsiteY45" fmla="*/ 566591 h 1143383"/>
              <a:gd name="connsiteX46" fmla="*/ 631335 w 1250477"/>
              <a:gd name="connsiteY46" fmla="*/ 462016 h 1143383"/>
              <a:gd name="connsiteX47" fmla="*/ 736095 w 1250477"/>
              <a:gd name="connsiteY47" fmla="*/ 566591 h 1143383"/>
              <a:gd name="connsiteX48" fmla="*/ 736095 w 1250477"/>
              <a:gd name="connsiteY48" fmla="*/ 659962 h 1143383"/>
              <a:gd name="connsiteX49" fmla="*/ 778497 w 1250477"/>
              <a:gd name="connsiteY49" fmla="*/ 659962 h 1143383"/>
              <a:gd name="connsiteX50" fmla="*/ 778497 w 1250477"/>
              <a:gd name="connsiteY50" fmla="*/ 560367 h 1143383"/>
              <a:gd name="connsiteX51" fmla="*/ 631335 w 1250477"/>
              <a:gd name="connsiteY51" fmla="*/ 413464 h 1143383"/>
              <a:gd name="connsiteX52" fmla="*/ 631335 w 1250477"/>
              <a:gd name="connsiteY52" fmla="*/ 381095 h 1143383"/>
              <a:gd name="connsiteX53" fmla="*/ 810923 w 1250477"/>
              <a:gd name="connsiteY53" fmla="*/ 560367 h 1143383"/>
              <a:gd name="connsiteX54" fmla="*/ 810923 w 1250477"/>
              <a:gd name="connsiteY54" fmla="*/ 659962 h 1143383"/>
              <a:gd name="connsiteX55" fmla="*/ 827136 w 1250477"/>
              <a:gd name="connsiteY55" fmla="*/ 659962 h 1143383"/>
              <a:gd name="connsiteX56" fmla="*/ 874527 w 1250477"/>
              <a:gd name="connsiteY56" fmla="*/ 707270 h 1143383"/>
              <a:gd name="connsiteX57" fmla="*/ 874527 w 1250477"/>
              <a:gd name="connsiteY57" fmla="*/ 958748 h 1143383"/>
              <a:gd name="connsiteX58" fmla="*/ 827136 w 1250477"/>
              <a:gd name="connsiteY58" fmla="*/ 1006056 h 1143383"/>
              <a:gd name="connsiteX59" fmla="*/ 434286 w 1250477"/>
              <a:gd name="connsiteY59" fmla="*/ 1006056 h 1143383"/>
              <a:gd name="connsiteX60" fmla="*/ 386895 w 1250477"/>
              <a:gd name="connsiteY60" fmla="*/ 958748 h 1143383"/>
              <a:gd name="connsiteX61" fmla="*/ 386895 w 1250477"/>
              <a:gd name="connsiteY61" fmla="*/ 707270 h 1143383"/>
              <a:gd name="connsiteX62" fmla="*/ 434286 w 1250477"/>
              <a:gd name="connsiteY62" fmla="*/ 659962 h 1143383"/>
              <a:gd name="connsiteX63" fmla="*/ 450499 w 1250477"/>
              <a:gd name="connsiteY63" fmla="*/ 659962 h 1143383"/>
              <a:gd name="connsiteX64" fmla="*/ 450499 w 1250477"/>
              <a:gd name="connsiteY64" fmla="*/ 560367 h 1143383"/>
              <a:gd name="connsiteX65" fmla="*/ 631335 w 1250477"/>
              <a:gd name="connsiteY65" fmla="*/ 381095 h 1143383"/>
              <a:gd name="connsiteX66" fmla="*/ 622104 w 1250477"/>
              <a:gd name="connsiteY66" fmla="*/ 162941 h 1143383"/>
              <a:gd name="connsiteX67" fmla="*/ 597195 w 1250477"/>
              <a:gd name="connsiteY67" fmla="*/ 169470 h 1143383"/>
              <a:gd name="connsiteX68" fmla="*/ 179968 w 1250477"/>
              <a:gd name="connsiteY68" fmla="*/ 456793 h 1143383"/>
              <a:gd name="connsiteX69" fmla="*/ 179968 w 1250477"/>
              <a:gd name="connsiteY69" fmla="*/ 1081192 h 1143383"/>
              <a:gd name="connsiteX70" fmla="*/ 209858 w 1250477"/>
              <a:gd name="connsiteY70" fmla="*/ 1111044 h 1143383"/>
              <a:gd name="connsiteX71" fmla="*/ 1035595 w 1250477"/>
              <a:gd name="connsiteY71" fmla="*/ 1111044 h 1143383"/>
              <a:gd name="connsiteX72" fmla="*/ 1056768 w 1250477"/>
              <a:gd name="connsiteY72" fmla="*/ 1102337 h 1143383"/>
              <a:gd name="connsiteX73" fmla="*/ 1065486 w 1250477"/>
              <a:gd name="connsiteY73" fmla="*/ 1081192 h 1143383"/>
              <a:gd name="connsiteX74" fmla="*/ 1065461 w 1250477"/>
              <a:gd name="connsiteY74" fmla="*/ 1068216 h 1143383"/>
              <a:gd name="connsiteX75" fmla="*/ 1064241 w 1250477"/>
              <a:gd name="connsiteY75" fmla="*/ 451818 h 1143383"/>
              <a:gd name="connsiteX76" fmla="*/ 647013 w 1250477"/>
              <a:gd name="connsiteY76" fmla="*/ 169470 h 1143383"/>
              <a:gd name="connsiteX77" fmla="*/ 622104 w 1250477"/>
              <a:gd name="connsiteY77" fmla="*/ 162941 h 1143383"/>
              <a:gd name="connsiteX78" fmla="*/ 622572 w 1250477"/>
              <a:gd name="connsiteY78" fmla="*/ 32339 h 1143383"/>
              <a:gd name="connsiteX79" fmla="*/ 597195 w 1250477"/>
              <a:gd name="connsiteY79" fmla="*/ 38869 h 1143383"/>
              <a:gd name="connsiteX80" fmla="*/ 35495 w 1250477"/>
              <a:gd name="connsiteY80" fmla="*/ 424454 h 1143383"/>
              <a:gd name="connsiteX81" fmla="*/ 33004 w 1250477"/>
              <a:gd name="connsiteY81" fmla="*/ 431917 h 1143383"/>
              <a:gd name="connsiteX82" fmla="*/ 39231 w 1250477"/>
              <a:gd name="connsiteY82" fmla="*/ 436892 h 1143383"/>
              <a:gd name="connsiteX83" fmla="*/ 151322 w 1250477"/>
              <a:gd name="connsiteY83" fmla="*/ 435648 h 1143383"/>
              <a:gd name="connsiteX84" fmla="*/ 578513 w 1250477"/>
              <a:gd name="connsiteY84" fmla="*/ 142106 h 1143383"/>
              <a:gd name="connsiteX85" fmla="*/ 581004 w 1250477"/>
              <a:gd name="connsiteY85" fmla="*/ 140862 h 1143383"/>
              <a:gd name="connsiteX86" fmla="*/ 664450 w 1250477"/>
              <a:gd name="connsiteY86" fmla="*/ 140862 h 1143383"/>
              <a:gd name="connsiteX87" fmla="*/ 665695 w 1250477"/>
              <a:gd name="connsiteY87" fmla="*/ 142106 h 1143383"/>
              <a:gd name="connsiteX88" fmla="*/ 1096622 w 1250477"/>
              <a:gd name="connsiteY88" fmla="*/ 435648 h 1143383"/>
              <a:gd name="connsiteX89" fmla="*/ 1211204 w 1250477"/>
              <a:gd name="connsiteY89" fmla="*/ 435648 h 1143383"/>
              <a:gd name="connsiteX90" fmla="*/ 1217431 w 1250477"/>
              <a:gd name="connsiteY90" fmla="*/ 430673 h 1143383"/>
              <a:gd name="connsiteX91" fmla="*/ 1216186 w 1250477"/>
              <a:gd name="connsiteY91" fmla="*/ 424454 h 1143383"/>
              <a:gd name="connsiteX92" fmla="*/ 647013 w 1250477"/>
              <a:gd name="connsiteY92" fmla="*/ 38869 h 1143383"/>
              <a:gd name="connsiteX93" fmla="*/ 622572 w 1250477"/>
              <a:gd name="connsiteY93" fmla="*/ 32339 h 1143383"/>
              <a:gd name="connsiteX94" fmla="*/ 622260 w 1250477"/>
              <a:gd name="connsiteY94" fmla="*/ 0 h 1143383"/>
              <a:gd name="connsiteX95" fmla="*/ 664450 w 1250477"/>
              <a:gd name="connsiteY95" fmla="*/ 10261 h 1143383"/>
              <a:gd name="connsiteX96" fmla="*/ 665695 w 1250477"/>
              <a:gd name="connsiteY96" fmla="*/ 11505 h 1143383"/>
              <a:gd name="connsiteX97" fmla="*/ 1234868 w 1250477"/>
              <a:gd name="connsiteY97" fmla="*/ 398334 h 1143383"/>
              <a:gd name="connsiteX98" fmla="*/ 1236113 w 1250477"/>
              <a:gd name="connsiteY98" fmla="*/ 398334 h 1143383"/>
              <a:gd name="connsiteX99" fmla="*/ 1248568 w 1250477"/>
              <a:gd name="connsiteY99" fmla="*/ 441867 h 1143383"/>
              <a:gd name="connsiteX100" fmla="*/ 1234556 w 1250477"/>
              <a:gd name="connsiteY100" fmla="*/ 460991 h 1143383"/>
              <a:gd name="connsiteX101" fmla="*/ 1218961 w 1250477"/>
              <a:gd name="connsiteY101" fmla="*/ 465664 h 1143383"/>
              <a:gd name="connsiteX102" fmla="*/ 1211204 w 1250477"/>
              <a:gd name="connsiteY102" fmla="*/ 467988 h 1143383"/>
              <a:gd name="connsiteX103" fmla="*/ 1096622 w 1250477"/>
              <a:gd name="connsiteY103" fmla="*/ 467988 h 1143383"/>
              <a:gd name="connsiteX104" fmla="*/ 1097586 w 1250477"/>
              <a:gd name="connsiteY104" fmla="*/ 942112 h 1143383"/>
              <a:gd name="connsiteX105" fmla="*/ 1097868 w 1250477"/>
              <a:gd name="connsiteY105" fmla="*/ 1081192 h 1143383"/>
              <a:gd name="connsiteX106" fmla="*/ 1035595 w 1250477"/>
              <a:gd name="connsiteY106" fmla="*/ 1143383 h 1143383"/>
              <a:gd name="connsiteX107" fmla="*/ 209858 w 1250477"/>
              <a:gd name="connsiteY107" fmla="*/ 1143383 h 1143383"/>
              <a:gd name="connsiteX108" fmla="*/ 147586 w 1250477"/>
              <a:gd name="connsiteY108" fmla="*/ 1081192 h 1143383"/>
              <a:gd name="connsiteX109" fmla="*/ 147586 w 1250477"/>
              <a:gd name="connsiteY109" fmla="*/ 467988 h 1143383"/>
              <a:gd name="connsiteX110" fmla="*/ 39231 w 1250477"/>
              <a:gd name="connsiteY110" fmla="*/ 467988 h 1143383"/>
              <a:gd name="connsiteX111" fmla="*/ 1868 w 1250477"/>
              <a:gd name="connsiteY111" fmla="*/ 440624 h 1143383"/>
              <a:gd name="connsiteX112" fmla="*/ 16813 w 1250477"/>
              <a:gd name="connsiteY112" fmla="*/ 398334 h 1143383"/>
              <a:gd name="connsiteX113" fmla="*/ 578513 w 1250477"/>
              <a:gd name="connsiteY113" fmla="*/ 11505 h 1143383"/>
              <a:gd name="connsiteX114" fmla="*/ 581004 w 1250477"/>
              <a:gd name="connsiteY114" fmla="*/ 10261 h 1143383"/>
              <a:gd name="connsiteX115" fmla="*/ 622260 w 1250477"/>
              <a:gd name="connsiteY115" fmla="*/ 0 h 114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50477" h="1143383">
                <a:moveTo>
                  <a:pt x="621635" y="762977"/>
                </a:moveTo>
                <a:cubicBezTo>
                  <a:pt x="607733" y="766683"/>
                  <a:pt x="596358" y="776564"/>
                  <a:pt x="593830" y="791385"/>
                </a:cubicBezTo>
                <a:cubicBezTo>
                  <a:pt x="591302" y="801266"/>
                  <a:pt x="593830" y="809912"/>
                  <a:pt x="600149" y="818558"/>
                </a:cubicBezTo>
                <a:cubicBezTo>
                  <a:pt x="608997" y="829674"/>
                  <a:pt x="612788" y="843260"/>
                  <a:pt x="612788" y="858082"/>
                </a:cubicBezTo>
                <a:lnTo>
                  <a:pt x="612788" y="902546"/>
                </a:lnTo>
                <a:lnTo>
                  <a:pt x="646913" y="902546"/>
                </a:lnTo>
                <a:lnTo>
                  <a:pt x="646913" y="858082"/>
                </a:lnTo>
                <a:cubicBezTo>
                  <a:pt x="646913" y="843260"/>
                  <a:pt x="650705" y="829674"/>
                  <a:pt x="659552" y="818558"/>
                </a:cubicBezTo>
                <a:cubicBezTo>
                  <a:pt x="663344" y="812382"/>
                  <a:pt x="665871" y="806207"/>
                  <a:pt x="665871" y="797561"/>
                </a:cubicBezTo>
                <a:cubicBezTo>
                  <a:pt x="665871" y="787680"/>
                  <a:pt x="662080" y="776564"/>
                  <a:pt x="653233" y="770388"/>
                </a:cubicBezTo>
                <a:cubicBezTo>
                  <a:pt x="644385" y="762977"/>
                  <a:pt x="633010" y="761742"/>
                  <a:pt x="621635" y="762977"/>
                </a:cubicBezTo>
                <a:close/>
                <a:moveTo>
                  <a:pt x="645807" y="731945"/>
                </a:moveTo>
                <a:cubicBezTo>
                  <a:pt x="655760" y="734261"/>
                  <a:pt x="665240" y="738892"/>
                  <a:pt x="673455" y="745686"/>
                </a:cubicBezTo>
                <a:cubicBezTo>
                  <a:pt x="689885" y="758037"/>
                  <a:pt x="698732" y="777799"/>
                  <a:pt x="698732" y="797561"/>
                </a:cubicBezTo>
                <a:cubicBezTo>
                  <a:pt x="698732" y="812382"/>
                  <a:pt x="694941" y="825968"/>
                  <a:pt x="686094" y="837085"/>
                </a:cubicBezTo>
                <a:cubicBezTo>
                  <a:pt x="681038" y="843260"/>
                  <a:pt x="678510" y="850671"/>
                  <a:pt x="678510" y="858082"/>
                </a:cubicBezTo>
                <a:lnTo>
                  <a:pt x="678510" y="905016"/>
                </a:lnTo>
                <a:cubicBezTo>
                  <a:pt x="678510" y="922308"/>
                  <a:pt x="665871" y="934659"/>
                  <a:pt x="649441" y="934659"/>
                </a:cubicBezTo>
                <a:lnTo>
                  <a:pt x="610260" y="934659"/>
                </a:lnTo>
                <a:cubicBezTo>
                  <a:pt x="593830" y="934659"/>
                  <a:pt x="579927" y="922308"/>
                  <a:pt x="579927" y="905016"/>
                </a:cubicBezTo>
                <a:lnTo>
                  <a:pt x="579927" y="858082"/>
                </a:lnTo>
                <a:cubicBezTo>
                  <a:pt x="579927" y="850671"/>
                  <a:pt x="577399" y="843260"/>
                  <a:pt x="573608" y="837085"/>
                </a:cubicBezTo>
                <a:cubicBezTo>
                  <a:pt x="562233" y="822263"/>
                  <a:pt x="557177" y="803736"/>
                  <a:pt x="560969" y="783974"/>
                </a:cubicBezTo>
                <a:cubicBezTo>
                  <a:pt x="567288" y="758037"/>
                  <a:pt x="587510" y="737040"/>
                  <a:pt x="615316" y="732099"/>
                </a:cubicBezTo>
                <a:cubicBezTo>
                  <a:pt x="625427" y="729629"/>
                  <a:pt x="635854" y="729629"/>
                  <a:pt x="645807" y="731945"/>
                </a:cubicBezTo>
                <a:close/>
                <a:moveTo>
                  <a:pt x="434286" y="691086"/>
                </a:moveTo>
                <a:cubicBezTo>
                  <a:pt x="426803" y="691086"/>
                  <a:pt x="419320" y="698555"/>
                  <a:pt x="419320" y="707270"/>
                </a:cubicBezTo>
                <a:lnTo>
                  <a:pt x="419320" y="958748"/>
                </a:lnTo>
                <a:cubicBezTo>
                  <a:pt x="419320" y="966218"/>
                  <a:pt x="426803" y="973688"/>
                  <a:pt x="434286" y="973688"/>
                </a:cubicBezTo>
                <a:lnTo>
                  <a:pt x="827136" y="973688"/>
                </a:lnTo>
                <a:cubicBezTo>
                  <a:pt x="835866" y="973688"/>
                  <a:pt x="842101" y="966218"/>
                  <a:pt x="842101" y="958748"/>
                </a:cubicBezTo>
                <a:lnTo>
                  <a:pt x="842101" y="707270"/>
                </a:lnTo>
                <a:cubicBezTo>
                  <a:pt x="842101" y="698555"/>
                  <a:pt x="835866" y="691086"/>
                  <a:pt x="827136" y="691086"/>
                </a:cubicBezTo>
                <a:lnTo>
                  <a:pt x="794710" y="691086"/>
                </a:lnTo>
                <a:lnTo>
                  <a:pt x="466712" y="691086"/>
                </a:lnTo>
                <a:close/>
                <a:moveTo>
                  <a:pt x="631335" y="495630"/>
                </a:moveTo>
                <a:cubicBezTo>
                  <a:pt x="591426" y="495630"/>
                  <a:pt x="559001" y="526753"/>
                  <a:pt x="559001" y="566591"/>
                </a:cubicBezTo>
                <a:lnTo>
                  <a:pt x="559001" y="659962"/>
                </a:lnTo>
                <a:lnTo>
                  <a:pt x="702422" y="659962"/>
                </a:lnTo>
                <a:lnTo>
                  <a:pt x="702422" y="566591"/>
                </a:lnTo>
                <a:cubicBezTo>
                  <a:pt x="702422" y="526753"/>
                  <a:pt x="671243" y="495630"/>
                  <a:pt x="631335" y="495630"/>
                </a:cubicBezTo>
                <a:close/>
                <a:moveTo>
                  <a:pt x="631335" y="413464"/>
                </a:moveTo>
                <a:cubicBezTo>
                  <a:pt x="549023" y="413464"/>
                  <a:pt x="484172" y="479445"/>
                  <a:pt x="484172" y="560367"/>
                </a:cubicBezTo>
                <a:lnTo>
                  <a:pt x="484172" y="659962"/>
                </a:lnTo>
                <a:lnTo>
                  <a:pt x="526574" y="659962"/>
                </a:lnTo>
                <a:lnTo>
                  <a:pt x="526574" y="566591"/>
                </a:lnTo>
                <a:cubicBezTo>
                  <a:pt x="526574" y="509324"/>
                  <a:pt x="572719" y="462016"/>
                  <a:pt x="631335" y="462016"/>
                </a:cubicBezTo>
                <a:cubicBezTo>
                  <a:pt x="687456" y="462016"/>
                  <a:pt x="736095" y="509324"/>
                  <a:pt x="736095" y="566591"/>
                </a:cubicBezTo>
                <a:lnTo>
                  <a:pt x="736095" y="659962"/>
                </a:lnTo>
                <a:lnTo>
                  <a:pt x="778497" y="659962"/>
                </a:lnTo>
                <a:lnTo>
                  <a:pt x="778497" y="560367"/>
                </a:lnTo>
                <a:cubicBezTo>
                  <a:pt x="778497" y="479445"/>
                  <a:pt x="712399" y="413464"/>
                  <a:pt x="631335" y="413464"/>
                </a:cubicBezTo>
                <a:close/>
                <a:moveTo>
                  <a:pt x="631335" y="381095"/>
                </a:moveTo>
                <a:cubicBezTo>
                  <a:pt x="729859" y="381095"/>
                  <a:pt x="810923" y="460771"/>
                  <a:pt x="810923" y="560367"/>
                </a:cubicBezTo>
                <a:lnTo>
                  <a:pt x="810923" y="659962"/>
                </a:lnTo>
                <a:lnTo>
                  <a:pt x="827136" y="659962"/>
                </a:lnTo>
                <a:cubicBezTo>
                  <a:pt x="853326" y="659962"/>
                  <a:pt x="874527" y="679881"/>
                  <a:pt x="874527" y="707270"/>
                </a:cubicBezTo>
                <a:lnTo>
                  <a:pt x="874527" y="958748"/>
                </a:lnTo>
                <a:cubicBezTo>
                  <a:pt x="874527" y="984892"/>
                  <a:pt x="853326" y="1006056"/>
                  <a:pt x="827136" y="1006056"/>
                </a:cubicBezTo>
                <a:lnTo>
                  <a:pt x="434286" y="1006056"/>
                </a:lnTo>
                <a:cubicBezTo>
                  <a:pt x="408096" y="1006056"/>
                  <a:pt x="386895" y="984892"/>
                  <a:pt x="386895" y="958748"/>
                </a:cubicBezTo>
                <a:lnTo>
                  <a:pt x="386895" y="707270"/>
                </a:lnTo>
                <a:cubicBezTo>
                  <a:pt x="386895" y="679881"/>
                  <a:pt x="408096" y="659962"/>
                  <a:pt x="434286" y="659962"/>
                </a:cubicBezTo>
                <a:lnTo>
                  <a:pt x="450499" y="659962"/>
                </a:lnTo>
                <a:lnTo>
                  <a:pt x="450499" y="560367"/>
                </a:lnTo>
                <a:cubicBezTo>
                  <a:pt x="450499" y="460771"/>
                  <a:pt x="531563" y="381095"/>
                  <a:pt x="631335" y="381095"/>
                </a:cubicBezTo>
                <a:close/>
                <a:moveTo>
                  <a:pt x="622104" y="162941"/>
                </a:moveTo>
                <a:cubicBezTo>
                  <a:pt x="613386" y="162941"/>
                  <a:pt x="604668" y="165117"/>
                  <a:pt x="597195" y="169470"/>
                </a:cubicBezTo>
                <a:lnTo>
                  <a:pt x="179968" y="456793"/>
                </a:lnTo>
                <a:lnTo>
                  <a:pt x="179968" y="1081192"/>
                </a:lnTo>
                <a:cubicBezTo>
                  <a:pt x="179968" y="1097362"/>
                  <a:pt x="193668" y="1111044"/>
                  <a:pt x="209858" y="1111044"/>
                </a:cubicBezTo>
                <a:lnTo>
                  <a:pt x="1035595" y="1111044"/>
                </a:lnTo>
                <a:cubicBezTo>
                  <a:pt x="1043068" y="1111044"/>
                  <a:pt x="1050541" y="1108556"/>
                  <a:pt x="1056768" y="1102337"/>
                </a:cubicBezTo>
                <a:cubicBezTo>
                  <a:pt x="1061750" y="1097362"/>
                  <a:pt x="1065486" y="1088655"/>
                  <a:pt x="1065486" y="1081192"/>
                </a:cubicBezTo>
                <a:lnTo>
                  <a:pt x="1065461" y="1068216"/>
                </a:lnTo>
                <a:lnTo>
                  <a:pt x="1064241" y="451818"/>
                </a:lnTo>
                <a:lnTo>
                  <a:pt x="647013" y="169470"/>
                </a:lnTo>
                <a:cubicBezTo>
                  <a:pt x="639541" y="165117"/>
                  <a:pt x="630823" y="162941"/>
                  <a:pt x="622104" y="162941"/>
                </a:cubicBezTo>
                <a:close/>
                <a:moveTo>
                  <a:pt x="622572" y="32339"/>
                </a:moveTo>
                <a:cubicBezTo>
                  <a:pt x="614009" y="32339"/>
                  <a:pt x="605291" y="34516"/>
                  <a:pt x="597195" y="38869"/>
                </a:cubicBezTo>
                <a:lnTo>
                  <a:pt x="35495" y="424454"/>
                </a:lnTo>
                <a:cubicBezTo>
                  <a:pt x="31758" y="426942"/>
                  <a:pt x="33004" y="429429"/>
                  <a:pt x="33004" y="431917"/>
                </a:cubicBezTo>
                <a:cubicBezTo>
                  <a:pt x="34249" y="433161"/>
                  <a:pt x="35495" y="436892"/>
                  <a:pt x="39231" y="436892"/>
                </a:cubicBezTo>
                <a:lnTo>
                  <a:pt x="151322" y="435648"/>
                </a:lnTo>
                <a:lnTo>
                  <a:pt x="578513" y="142106"/>
                </a:lnTo>
                <a:cubicBezTo>
                  <a:pt x="579759" y="142106"/>
                  <a:pt x="579759" y="140862"/>
                  <a:pt x="581004" y="140862"/>
                </a:cubicBezTo>
                <a:cubicBezTo>
                  <a:pt x="607159" y="127180"/>
                  <a:pt x="637050" y="127180"/>
                  <a:pt x="664450" y="140862"/>
                </a:cubicBezTo>
                <a:lnTo>
                  <a:pt x="665695" y="142106"/>
                </a:lnTo>
                <a:lnTo>
                  <a:pt x="1096622" y="435648"/>
                </a:lnTo>
                <a:lnTo>
                  <a:pt x="1211204" y="435648"/>
                </a:lnTo>
                <a:cubicBezTo>
                  <a:pt x="1216186" y="435648"/>
                  <a:pt x="1217431" y="433161"/>
                  <a:pt x="1217431" y="430673"/>
                </a:cubicBezTo>
                <a:cubicBezTo>
                  <a:pt x="1217431" y="429429"/>
                  <a:pt x="1218677" y="426942"/>
                  <a:pt x="1216186" y="424454"/>
                </a:cubicBezTo>
                <a:lnTo>
                  <a:pt x="647013" y="38869"/>
                </a:lnTo>
                <a:cubicBezTo>
                  <a:pt x="639541" y="34516"/>
                  <a:pt x="631134" y="32339"/>
                  <a:pt x="622572" y="32339"/>
                </a:cubicBezTo>
                <a:close/>
                <a:moveTo>
                  <a:pt x="622260" y="0"/>
                </a:moveTo>
                <a:cubicBezTo>
                  <a:pt x="636427" y="0"/>
                  <a:pt x="650750" y="3420"/>
                  <a:pt x="664450" y="10261"/>
                </a:cubicBezTo>
                <a:cubicBezTo>
                  <a:pt x="664450" y="10261"/>
                  <a:pt x="665695" y="10261"/>
                  <a:pt x="665695" y="11505"/>
                </a:cubicBezTo>
                <a:lnTo>
                  <a:pt x="1234868" y="398334"/>
                </a:lnTo>
                <a:cubicBezTo>
                  <a:pt x="1234868" y="398334"/>
                  <a:pt x="1234868" y="398334"/>
                  <a:pt x="1236113" y="398334"/>
                </a:cubicBezTo>
                <a:cubicBezTo>
                  <a:pt x="1248568" y="408284"/>
                  <a:pt x="1253550" y="425698"/>
                  <a:pt x="1248568" y="441867"/>
                </a:cubicBezTo>
                <a:cubicBezTo>
                  <a:pt x="1246077" y="449952"/>
                  <a:pt x="1241095" y="456482"/>
                  <a:pt x="1234556" y="460991"/>
                </a:cubicBezTo>
                <a:lnTo>
                  <a:pt x="1218961" y="465664"/>
                </a:lnTo>
                <a:lnTo>
                  <a:pt x="1211204" y="467988"/>
                </a:lnTo>
                <a:lnTo>
                  <a:pt x="1096622" y="467988"/>
                </a:lnTo>
                <a:lnTo>
                  <a:pt x="1097586" y="942112"/>
                </a:lnTo>
                <a:lnTo>
                  <a:pt x="1097868" y="1081192"/>
                </a:lnTo>
                <a:cubicBezTo>
                  <a:pt x="1097868" y="1116019"/>
                  <a:pt x="1069222" y="1143383"/>
                  <a:pt x="1035595" y="1143383"/>
                </a:cubicBezTo>
                <a:lnTo>
                  <a:pt x="209858" y="1143383"/>
                </a:lnTo>
                <a:cubicBezTo>
                  <a:pt x="174986" y="1143383"/>
                  <a:pt x="147586" y="1116019"/>
                  <a:pt x="147586" y="1081192"/>
                </a:cubicBezTo>
                <a:lnTo>
                  <a:pt x="147586" y="467988"/>
                </a:lnTo>
                <a:lnTo>
                  <a:pt x="39231" y="467988"/>
                </a:lnTo>
                <a:cubicBezTo>
                  <a:pt x="21795" y="467988"/>
                  <a:pt x="6849" y="458037"/>
                  <a:pt x="1868" y="440624"/>
                </a:cubicBezTo>
                <a:cubicBezTo>
                  <a:pt x="-3114" y="425698"/>
                  <a:pt x="1868" y="407040"/>
                  <a:pt x="16813" y="398334"/>
                </a:cubicBezTo>
                <a:lnTo>
                  <a:pt x="578513" y="11505"/>
                </a:lnTo>
                <a:cubicBezTo>
                  <a:pt x="579759" y="10261"/>
                  <a:pt x="579759" y="10261"/>
                  <a:pt x="581004" y="10261"/>
                </a:cubicBezTo>
                <a:cubicBezTo>
                  <a:pt x="594082" y="3420"/>
                  <a:pt x="608093" y="0"/>
                  <a:pt x="622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0D48C55-19FE-C54A-A42B-97CF1F35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7698" y="10560317"/>
            <a:ext cx="1233985" cy="1179764"/>
          </a:xfrm>
          <a:custGeom>
            <a:avLst/>
            <a:gdLst>
              <a:gd name="connsiteX0" fmla="*/ 347818 w 1233985"/>
              <a:gd name="connsiteY0" fmla="*/ 694070 h 1179764"/>
              <a:gd name="connsiteX1" fmla="*/ 334062 w 1233985"/>
              <a:gd name="connsiteY1" fmla="*/ 696594 h 1179764"/>
              <a:gd name="connsiteX2" fmla="*/ 322810 w 1233985"/>
              <a:gd name="connsiteY2" fmla="*/ 704168 h 1179764"/>
              <a:gd name="connsiteX3" fmla="*/ 315306 w 1233985"/>
              <a:gd name="connsiteY3" fmla="*/ 714267 h 1179764"/>
              <a:gd name="connsiteX4" fmla="*/ 312806 w 1233985"/>
              <a:gd name="connsiteY4" fmla="*/ 728153 h 1179764"/>
              <a:gd name="connsiteX5" fmla="*/ 312806 w 1233985"/>
              <a:gd name="connsiteY5" fmla="*/ 778648 h 1179764"/>
              <a:gd name="connsiteX6" fmla="*/ 314056 w 1233985"/>
              <a:gd name="connsiteY6" fmla="*/ 792534 h 1179764"/>
              <a:gd name="connsiteX7" fmla="*/ 321558 w 1233985"/>
              <a:gd name="connsiteY7" fmla="*/ 803895 h 1179764"/>
              <a:gd name="connsiteX8" fmla="*/ 334062 w 1233985"/>
              <a:gd name="connsiteY8" fmla="*/ 811469 h 1179764"/>
              <a:gd name="connsiteX9" fmla="*/ 347818 w 1233985"/>
              <a:gd name="connsiteY9" fmla="*/ 813994 h 1179764"/>
              <a:gd name="connsiteX10" fmla="*/ 361572 w 1233985"/>
              <a:gd name="connsiteY10" fmla="*/ 811469 h 1179764"/>
              <a:gd name="connsiteX11" fmla="*/ 372826 w 1233985"/>
              <a:gd name="connsiteY11" fmla="*/ 803895 h 1179764"/>
              <a:gd name="connsiteX12" fmla="*/ 379078 w 1233985"/>
              <a:gd name="connsiteY12" fmla="*/ 793796 h 1179764"/>
              <a:gd name="connsiteX13" fmla="*/ 382830 w 1233985"/>
              <a:gd name="connsiteY13" fmla="*/ 779910 h 1179764"/>
              <a:gd name="connsiteX14" fmla="*/ 382830 w 1233985"/>
              <a:gd name="connsiteY14" fmla="*/ 729416 h 1179764"/>
              <a:gd name="connsiteX15" fmla="*/ 380330 w 1233985"/>
              <a:gd name="connsiteY15" fmla="*/ 715530 h 1179764"/>
              <a:gd name="connsiteX16" fmla="*/ 372826 w 1233985"/>
              <a:gd name="connsiteY16" fmla="*/ 705431 h 1179764"/>
              <a:gd name="connsiteX17" fmla="*/ 361572 w 1233985"/>
              <a:gd name="connsiteY17" fmla="*/ 696594 h 1179764"/>
              <a:gd name="connsiteX18" fmla="*/ 347818 w 1233985"/>
              <a:gd name="connsiteY18" fmla="*/ 694070 h 1179764"/>
              <a:gd name="connsiteX19" fmla="*/ 500818 w 1233985"/>
              <a:gd name="connsiteY19" fmla="*/ 689578 h 1179764"/>
              <a:gd name="connsiteX20" fmla="*/ 500818 w 1233985"/>
              <a:gd name="connsiteY20" fmla="*/ 758580 h 1179764"/>
              <a:gd name="connsiteX21" fmla="*/ 534580 w 1233985"/>
              <a:gd name="connsiteY21" fmla="*/ 758580 h 1179764"/>
              <a:gd name="connsiteX22" fmla="*/ 547086 w 1233985"/>
              <a:gd name="connsiteY22" fmla="*/ 756071 h 1179764"/>
              <a:gd name="connsiteX23" fmla="*/ 558340 w 1233985"/>
              <a:gd name="connsiteY23" fmla="*/ 748543 h 1179764"/>
              <a:gd name="connsiteX24" fmla="*/ 565842 w 1233985"/>
              <a:gd name="connsiteY24" fmla="*/ 737252 h 1179764"/>
              <a:gd name="connsiteX25" fmla="*/ 568342 w 1233985"/>
              <a:gd name="connsiteY25" fmla="*/ 724706 h 1179764"/>
              <a:gd name="connsiteX26" fmla="*/ 565842 w 1233985"/>
              <a:gd name="connsiteY26" fmla="*/ 710906 h 1179764"/>
              <a:gd name="connsiteX27" fmla="*/ 558340 w 1233985"/>
              <a:gd name="connsiteY27" fmla="*/ 700869 h 1179764"/>
              <a:gd name="connsiteX28" fmla="*/ 547086 w 1233985"/>
              <a:gd name="connsiteY28" fmla="*/ 692087 h 1179764"/>
              <a:gd name="connsiteX29" fmla="*/ 534580 w 1233985"/>
              <a:gd name="connsiteY29" fmla="*/ 689578 h 1179764"/>
              <a:gd name="connsiteX30" fmla="*/ 946832 w 1233985"/>
              <a:gd name="connsiteY30" fmla="*/ 653674 h 1179764"/>
              <a:gd name="connsiteX31" fmla="*/ 967918 w 1233985"/>
              <a:gd name="connsiteY31" fmla="*/ 673747 h 1179764"/>
              <a:gd name="connsiteX32" fmla="*/ 967918 w 1233985"/>
              <a:gd name="connsiteY32" fmla="*/ 835586 h 1179764"/>
              <a:gd name="connsiteX33" fmla="*/ 953034 w 1233985"/>
              <a:gd name="connsiteY33" fmla="*/ 854405 h 1179764"/>
              <a:gd name="connsiteX34" fmla="*/ 946832 w 1233985"/>
              <a:gd name="connsiteY34" fmla="*/ 855659 h 1179764"/>
              <a:gd name="connsiteX35" fmla="*/ 930708 w 1233985"/>
              <a:gd name="connsiteY35" fmla="*/ 846877 h 1179764"/>
              <a:gd name="connsiteX36" fmla="*/ 856286 w 1233985"/>
              <a:gd name="connsiteY36" fmla="*/ 741494 h 1179764"/>
              <a:gd name="connsiteX37" fmla="*/ 856286 w 1233985"/>
              <a:gd name="connsiteY37" fmla="*/ 830568 h 1179764"/>
              <a:gd name="connsiteX38" fmla="*/ 836442 w 1233985"/>
              <a:gd name="connsiteY38" fmla="*/ 851896 h 1179764"/>
              <a:gd name="connsiteX39" fmla="*/ 815354 w 1233985"/>
              <a:gd name="connsiteY39" fmla="*/ 830568 h 1179764"/>
              <a:gd name="connsiteX40" fmla="*/ 815354 w 1233985"/>
              <a:gd name="connsiteY40" fmla="*/ 676256 h 1179764"/>
              <a:gd name="connsiteX41" fmla="*/ 830240 w 1233985"/>
              <a:gd name="connsiteY41" fmla="*/ 656183 h 1179764"/>
              <a:gd name="connsiteX42" fmla="*/ 852566 w 1233985"/>
              <a:gd name="connsiteY42" fmla="*/ 664965 h 1179764"/>
              <a:gd name="connsiteX43" fmla="*/ 925746 w 1233985"/>
              <a:gd name="connsiteY43" fmla="*/ 770349 h 1179764"/>
              <a:gd name="connsiteX44" fmla="*/ 925746 w 1233985"/>
              <a:gd name="connsiteY44" fmla="*/ 673747 h 1179764"/>
              <a:gd name="connsiteX45" fmla="*/ 946832 w 1233985"/>
              <a:gd name="connsiteY45" fmla="*/ 653674 h 1179764"/>
              <a:gd name="connsiteX46" fmla="*/ 671708 w 1233985"/>
              <a:gd name="connsiteY46" fmla="*/ 653674 h 1179764"/>
              <a:gd name="connsiteX47" fmla="*/ 760010 w 1233985"/>
              <a:gd name="connsiteY47" fmla="*/ 653674 h 1179764"/>
              <a:gd name="connsiteX48" fmla="*/ 774934 w 1233985"/>
              <a:gd name="connsiteY48" fmla="*/ 658723 h 1179764"/>
              <a:gd name="connsiteX49" fmla="*/ 781154 w 1233985"/>
              <a:gd name="connsiteY49" fmla="*/ 675134 h 1179764"/>
              <a:gd name="connsiteX50" fmla="*/ 774934 w 1233985"/>
              <a:gd name="connsiteY50" fmla="*/ 689020 h 1179764"/>
              <a:gd name="connsiteX51" fmla="*/ 760010 w 1233985"/>
              <a:gd name="connsiteY51" fmla="*/ 695332 h 1179764"/>
              <a:gd name="connsiteX52" fmla="*/ 692850 w 1233985"/>
              <a:gd name="connsiteY52" fmla="*/ 695332 h 1179764"/>
              <a:gd name="connsiteX53" fmla="*/ 692850 w 1233985"/>
              <a:gd name="connsiteY53" fmla="*/ 731940 h 1179764"/>
              <a:gd name="connsiteX54" fmla="*/ 738868 w 1233985"/>
              <a:gd name="connsiteY54" fmla="*/ 731940 h 1179764"/>
              <a:gd name="connsiteX55" fmla="*/ 755036 w 1233985"/>
              <a:gd name="connsiteY55" fmla="*/ 738252 h 1179764"/>
              <a:gd name="connsiteX56" fmla="*/ 760010 w 1233985"/>
              <a:gd name="connsiteY56" fmla="*/ 753400 h 1179764"/>
              <a:gd name="connsiteX57" fmla="*/ 755036 w 1233985"/>
              <a:gd name="connsiteY57" fmla="*/ 768549 h 1179764"/>
              <a:gd name="connsiteX58" fmla="*/ 738868 w 1233985"/>
              <a:gd name="connsiteY58" fmla="*/ 773598 h 1179764"/>
              <a:gd name="connsiteX59" fmla="*/ 692850 w 1233985"/>
              <a:gd name="connsiteY59" fmla="*/ 773598 h 1179764"/>
              <a:gd name="connsiteX60" fmla="*/ 692850 w 1233985"/>
              <a:gd name="connsiteY60" fmla="*/ 812731 h 1179764"/>
              <a:gd name="connsiteX61" fmla="*/ 760010 w 1233985"/>
              <a:gd name="connsiteY61" fmla="*/ 812731 h 1179764"/>
              <a:gd name="connsiteX62" fmla="*/ 774934 w 1233985"/>
              <a:gd name="connsiteY62" fmla="*/ 819043 h 1179764"/>
              <a:gd name="connsiteX63" fmla="*/ 781154 w 1233985"/>
              <a:gd name="connsiteY63" fmla="*/ 834192 h 1179764"/>
              <a:gd name="connsiteX64" fmla="*/ 774934 w 1233985"/>
              <a:gd name="connsiteY64" fmla="*/ 849340 h 1179764"/>
              <a:gd name="connsiteX65" fmla="*/ 760010 w 1233985"/>
              <a:gd name="connsiteY65" fmla="*/ 855652 h 1179764"/>
              <a:gd name="connsiteX66" fmla="*/ 671708 w 1233985"/>
              <a:gd name="connsiteY66" fmla="*/ 855652 h 1179764"/>
              <a:gd name="connsiteX67" fmla="*/ 656782 w 1233985"/>
              <a:gd name="connsiteY67" fmla="*/ 849340 h 1179764"/>
              <a:gd name="connsiteX68" fmla="*/ 650564 w 1233985"/>
              <a:gd name="connsiteY68" fmla="*/ 834192 h 1179764"/>
              <a:gd name="connsiteX69" fmla="*/ 650564 w 1233985"/>
              <a:gd name="connsiteY69" fmla="*/ 675134 h 1179764"/>
              <a:gd name="connsiteX70" fmla="*/ 656782 w 1233985"/>
              <a:gd name="connsiteY70" fmla="*/ 659986 h 1179764"/>
              <a:gd name="connsiteX71" fmla="*/ 671708 w 1233985"/>
              <a:gd name="connsiteY71" fmla="*/ 653674 h 1179764"/>
              <a:gd name="connsiteX72" fmla="*/ 347818 w 1233985"/>
              <a:gd name="connsiteY72" fmla="*/ 653674 h 1179764"/>
              <a:gd name="connsiteX73" fmla="*/ 376578 w 1233985"/>
              <a:gd name="connsiteY73" fmla="*/ 658723 h 1179764"/>
              <a:gd name="connsiteX74" fmla="*/ 400336 w 1233985"/>
              <a:gd name="connsiteY74" fmla="*/ 673872 h 1179764"/>
              <a:gd name="connsiteX75" fmla="*/ 417842 w 1233985"/>
              <a:gd name="connsiteY75" fmla="*/ 697857 h 1179764"/>
              <a:gd name="connsiteX76" fmla="*/ 424094 w 1233985"/>
              <a:gd name="connsiteY76" fmla="*/ 726891 h 1179764"/>
              <a:gd name="connsiteX77" fmla="*/ 424094 w 1233985"/>
              <a:gd name="connsiteY77" fmla="*/ 778648 h 1179764"/>
              <a:gd name="connsiteX78" fmla="*/ 417842 w 1233985"/>
              <a:gd name="connsiteY78" fmla="*/ 807682 h 1179764"/>
              <a:gd name="connsiteX79" fmla="*/ 401586 w 1233985"/>
              <a:gd name="connsiteY79" fmla="*/ 832929 h 1179764"/>
              <a:gd name="connsiteX80" fmla="*/ 377828 w 1233985"/>
              <a:gd name="connsiteY80" fmla="*/ 849340 h 1179764"/>
              <a:gd name="connsiteX81" fmla="*/ 347818 w 1233985"/>
              <a:gd name="connsiteY81" fmla="*/ 855652 h 1179764"/>
              <a:gd name="connsiteX82" fmla="*/ 317808 w 1233985"/>
              <a:gd name="connsiteY82" fmla="*/ 850602 h 1179764"/>
              <a:gd name="connsiteX83" fmla="*/ 294048 w 1233985"/>
              <a:gd name="connsiteY83" fmla="*/ 834192 h 1179764"/>
              <a:gd name="connsiteX84" fmla="*/ 277794 w 1233985"/>
              <a:gd name="connsiteY84" fmla="*/ 810207 h 1179764"/>
              <a:gd name="connsiteX85" fmla="*/ 271542 w 1233985"/>
              <a:gd name="connsiteY85" fmla="*/ 781172 h 1179764"/>
              <a:gd name="connsiteX86" fmla="*/ 271542 w 1233985"/>
              <a:gd name="connsiteY86" fmla="*/ 729416 h 1179764"/>
              <a:gd name="connsiteX87" fmla="*/ 276542 w 1233985"/>
              <a:gd name="connsiteY87" fmla="*/ 700381 h 1179764"/>
              <a:gd name="connsiteX88" fmla="*/ 292798 w 1233985"/>
              <a:gd name="connsiteY88" fmla="*/ 675134 h 1179764"/>
              <a:gd name="connsiteX89" fmla="*/ 316556 w 1233985"/>
              <a:gd name="connsiteY89" fmla="*/ 658723 h 1179764"/>
              <a:gd name="connsiteX90" fmla="*/ 347818 w 1233985"/>
              <a:gd name="connsiteY90" fmla="*/ 653674 h 1179764"/>
              <a:gd name="connsiteX91" fmla="*/ 479562 w 1233985"/>
              <a:gd name="connsiteY91" fmla="*/ 648176 h 1179764"/>
              <a:gd name="connsiteX92" fmla="*/ 534580 w 1233985"/>
              <a:gd name="connsiteY92" fmla="*/ 648176 h 1179764"/>
              <a:gd name="connsiteX93" fmla="*/ 564592 w 1233985"/>
              <a:gd name="connsiteY93" fmla="*/ 654449 h 1179764"/>
              <a:gd name="connsiteX94" fmla="*/ 588350 w 1233985"/>
              <a:gd name="connsiteY94" fmla="*/ 670759 h 1179764"/>
              <a:gd name="connsiteX95" fmla="*/ 604606 w 1233985"/>
              <a:gd name="connsiteY95" fmla="*/ 694596 h 1179764"/>
              <a:gd name="connsiteX96" fmla="*/ 610858 w 1233985"/>
              <a:gd name="connsiteY96" fmla="*/ 724706 h 1179764"/>
              <a:gd name="connsiteX97" fmla="*/ 604606 w 1233985"/>
              <a:gd name="connsiteY97" fmla="*/ 753562 h 1179764"/>
              <a:gd name="connsiteX98" fmla="*/ 588350 w 1233985"/>
              <a:gd name="connsiteY98" fmla="*/ 778654 h 1179764"/>
              <a:gd name="connsiteX99" fmla="*/ 564592 w 1233985"/>
              <a:gd name="connsiteY99" fmla="*/ 794963 h 1179764"/>
              <a:gd name="connsiteX100" fmla="*/ 534580 w 1233985"/>
              <a:gd name="connsiteY100" fmla="*/ 801236 h 1179764"/>
              <a:gd name="connsiteX101" fmla="*/ 500818 w 1233985"/>
              <a:gd name="connsiteY101" fmla="*/ 801236 h 1179764"/>
              <a:gd name="connsiteX102" fmla="*/ 500818 w 1233985"/>
              <a:gd name="connsiteY102" fmla="*/ 828837 h 1179764"/>
              <a:gd name="connsiteX103" fmla="*/ 494566 w 1233985"/>
              <a:gd name="connsiteY103" fmla="*/ 843892 h 1179764"/>
              <a:gd name="connsiteX104" fmla="*/ 479562 w 1233985"/>
              <a:gd name="connsiteY104" fmla="*/ 850165 h 1179764"/>
              <a:gd name="connsiteX105" fmla="*/ 464556 w 1233985"/>
              <a:gd name="connsiteY105" fmla="*/ 843892 h 1179764"/>
              <a:gd name="connsiteX106" fmla="*/ 458304 w 1233985"/>
              <a:gd name="connsiteY106" fmla="*/ 828837 h 1179764"/>
              <a:gd name="connsiteX107" fmla="*/ 458304 w 1233985"/>
              <a:gd name="connsiteY107" fmla="*/ 669504 h 1179764"/>
              <a:gd name="connsiteX108" fmla="*/ 464556 w 1233985"/>
              <a:gd name="connsiteY108" fmla="*/ 654449 h 1179764"/>
              <a:gd name="connsiteX109" fmla="*/ 479562 w 1233985"/>
              <a:gd name="connsiteY109" fmla="*/ 648176 h 1179764"/>
              <a:gd name="connsiteX110" fmla="*/ 851462 w 1233985"/>
              <a:gd name="connsiteY110" fmla="*/ 32322 h 1179764"/>
              <a:gd name="connsiteX111" fmla="*/ 851462 w 1233985"/>
              <a:gd name="connsiteY111" fmla="*/ 192691 h 1179764"/>
              <a:gd name="connsiteX112" fmla="*/ 841510 w 1233985"/>
              <a:gd name="connsiteY112" fmla="*/ 206365 h 1179764"/>
              <a:gd name="connsiteX113" fmla="*/ 825338 w 1233985"/>
              <a:gd name="connsiteY113" fmla="*/ 206365 h 1179764"/>
              <a:gd name="connsiteX114" fmla="*/ 638752 w 1233985"/>
              <a:gd name="connsiteY114" fmla="*/ 87022 h 1179764"/>
              <a:gd name="connsiteX115" fmla="*/ 588994 w 1233985"/>
              <a:gd name="connsiteY115" fmla="*/ 87022 h 1179764"/>
              <a:gd name="connsiteX116" fmla="*/ 34208 w 1233985"/>
              <a:gd name="connsiteY116" fmla="*/ 468673 h 1179764"/>
              <a:gd name="connsiteX117" fmla="*/ 31720 w 1233985"/>
              <a:gd name="connsiteY117" fmla="*/ 476132 h 1179764"/>
              <a:gd name="connsiteX118" fmla="*/ 37940 w 1233985"/>
              <a:gd name="connsiteY118" fmla="*/ 479862 h 1179764"/>
              <a:gd name="connsiteX119" fmla="*/ 161088 w 1233985"/>
              <a:gd name="connsiteY119" fmla="*/ 479862 h 1179764"/>
              <a:gd name="connsiteX120" fmla="*/ 177258 w 1233985"/>
              <a:gd name="connsiteY120" fmla="*/ 496023 h 1179764"/>
              <a:gd name="connsiteX121" fmla="*/ 177258 w 1233985"/>
              <a:gd name="connsiteY121" fmla="*/ 1116362 h 1179764"/>
              <a:gd name="connsiteX122" fmla="*/ 207112 w 1233985"/>
              <a:gd name="connsiteY122" fmla="*/ 1146198 h 1179764"/>
              <a:gd name="connsiteX123" fmla="*/ 1020634 w 1233985"/>
              <a:gd name="connsiteY123" fmla="*/ 1146198 h 1179764"/>
              <a:gd name="connsiteX124" fmla="*/ 1050488 w 1233985"/>
              <a:gd name="connsiteY124" fmla="*/ 1116362 h 1179764"/>
              <a:gd name="connsiteX125" fmla="*/ 1049244 w 1233985"/>
              <a:gd name="connsiteY125" fmla="*/ 496023 h 1179764"/>
              <a:gd name="connsiteX126" fmla="*/ 1054220 w 1233985"/>
              <a:gd name="connsiteY126" fmla="*/ 483591 h 1179764"/>
              <a:gd name="connsiteX127" fmla="*/ 1065414 w 1233985"/>
              <a:gd name="connsiteY127" fmla="*/ 478619 h 1179764"/>
              <a:gd name="connsiteX128" fmla="*/ 1196026 w 1233985"/>
              <a:gd name="connsiteY128" fmla="*/ 478619 h 1179764"/>
              <a:gd name="connsiteX129" fmla="*/ 1201002 w 1233985"/>
              <a:gd name="connsiteY129" fmla="*/ 474889 h 1179764"/>
              <a:gd name="connsiteX130" fmla="*/ 1198514 w 1233985"/>
              <a:gd name="connsiteY130" fmla="*/ 468673 h 1179764"/>
              <a:gd name="connsiteX131" fmla="*/ 1011926 w 1233985"/>
              <a:gd name="connsiteY131" fmla="*/ 325709 h 1179764"/>
              <a:gd name="connsiteX132" fmla="*/ 1005706 w 1233985"/>
              <a:gd name="connsiteY132" fmla="*/ 312034 h 1179764"/>
              <a:gd name="connsiteX133" fmla="*/ 1005706 w 1233985"/>
              <a:gd name="connsiteY133" fmla="*/ 32322 h 1179764"/>
              <a:gd name="connsiteX134" fmla="*/ 834046 w 1233985"/>
              <a:gd name="connsiteY134" fmla="*/ 0 h 1179764"/>
              <a:gd name="connsiteX135" fmla="*/ 1009438 w 1233985"/>
              <a:gd name="connsiteY135" fmla="*/ 0 h 1179764"/>
              <a:gd name="connsiteX136" fmla="*/ 1039292 w 1233985"/>
              <a:gd name="connsiteY136" fmla="*/ 29836 h 1179764"/>
              <a:gd name="connsiteX137" fmla="*/ 1039292 w 1233985"/>
              <a:gd name="connsiteY137" fmla="*/ 304575 h 1179764"/>
              <a:gd name="connsiteX138" fmla="*/ 1218416 w 1233985"/>
              <a:gd name="connsiteY138" fmla="*/ 442567 h 1179764"/>
              <a:gd name="connsiteX139" fmla="*/ 1232100 w 1233985"/>
              <a:gd name="connsiteY139" fmla="*/ 484834 h 1179764"/>
              <a:gd name="connsiteX140" fmla="*/ 1196026 w 1233985"/>
              <a:gd name="connsiteY140" fmla="*/ 512184 h 1179764"/>
              <a:gd name="connsiteX141" fmla="*/ 1081586 w 1233985"/>
              <a:gd name="connsiteY141" fmla="*/ 512184 h 1179764"/>
              <a:gd name="connsiteX142" fmla="*/ 1082830 w 1233985"/>
              <a:gd name="connsiteY142" fmla="*/ 1116362 h 1179764"/>
              <a:gd name="connsiteX143" fmla="*/ 1020634 w 1233985"/>
              <a:gd name="connsiteY143" fmla="*/ 1179764 h 1179764"/>
              <a:gd name="connsiteX144" fmla="*/ 207112 w 1233985"/>
              <a:gd name="connsiteY144" fmla="*/ 1179764 h 1179764"/>
              <a:gd name="connsiteX145" fmla="*/ 144916 w 1233985"/>
              <a:gd name="connsiteY145" fmla="*/ 1116362 h 1179764"/>
              <a:gd name="connsiteX146" fmla="*/ 144916 w 1233985"/>
              <a:gd name="connsiteY146" fmla="*/ 512184 h 1179764"/>
              <a:gd name="connsiteX147" fmla="*/ 37940 w 1233985"/>
              <a:gd name="connsiteY147" fmla="*/ 512184 h 1179764"/>
              <a:gd name="connsiteX148" fmla="*/ 1866 w 1233985"/>
              <a:gd name="connsiteY148" fmla="*/ 484834 h 1179764"/>
              <a:gd name="connsiteX149" fmla="*/ 16794 w 1233985"/>
              <a:gd name="connsiteY149" fmla="*/ 441324 h 1179764"/>
              <a:gd name="connsiteX150" fmla="*/ 570336 w 1233985"/>
              <a:gd name="connsiteY150" fmla="*/ 59672 h 1179764"/>
              <a:gd name="connsiteX151" fmla="*/ 572824 w 1233985"/>
              <a:gd name="connsiteY151" fmla="*/ 59672 h 1179764"/>
              <a:gd name="connsiteX152" fmla="*/ 654922 w 1233985"/>
              <a:gd name="connsiteY152" fmla="*/ 59672 h 1179764"/>
              <a:gd name="connsiteX153" fmla="*/ 817876 w 1233985"/>
              <a:gd name="connsiteY153" fmla="*/ 162855 h 1179764"/>
              <a:gd name="connsiteX154" fmla="*/ 817876 w 1233985"/>
              <a:gd name="connsiteY154" fmla="*/ 17404 h 1179764"/>
              <a:gd name="connsiteX155" fmla="*/ 834046 w 1233985"/>
              <a:gd name="connsiteY155" fmla="*/ 0 h 11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33985" h="1179764">
                <a:moveTo>
                  <a:pt x="347818" y="694070"/>
                </a:moveTo>
                <a:cubicBezTo>
                  <a:pt x="342816" y="694070"/>
                  <a:pt x="337814" y="694070"/>
                  <a:pt x="334062" y="696594"/>
                </a:cubicBezTo>
                <a:cubicBezTo>
                  <a:pt x="329062" y="699119"/>
                  <a:pt x="326560" y="700381"/>
                  <a:pt x="322810" y="704168"/>
                </a:cubicBezTo>
                <a:cubicBezTo>
                  <a:pt x="320308" y="706693"/>
                  <a:pt x="316556" y="710480"/>
                  <a:pt x="315306" y="714267"/>
                </a:cubicBezTo>
                <a:cubicBezTo>
                  <a:pt x="314056" y="719317"/>
                  <a:pt x="312806" y="723104"/>
                  <a:pt x="312806" y="728153"/>
                </a:cubicBezTo>
                <a:lnTo>
                  <a:pt x="312806" y="778648"/>
                </a:lnTo>
                <a:cubicBezTo>
                  <a:pt x="312806" y="783697"/>
                  <a:pt x="312806" y="787484"/>
                  <a:pt x="314056" y="792534"/>
                </a:cubicBezTo>
                <a:cubicBezTo>
                  <a:pt x="316556" y="796321"/>
                  <a:pt x="319058" y="800108"/>
                  <a:pt x="321558" y="803895"/>
                </a:cubicBezTo>
                <a:cubicBezTo>
                  <a:pt x="325310" y="806420"/>
                  <a:pt x="329062" y="808944"/>
                  <a:pt x="334062" y="811469"/>
                </a:cubicBezTo>
                <a:cubicBezTo>
                  <a:pt x="337814" y="812731"/>
                  <a:pt x="342816" y="813994"/>
                  <a:pt x="347818" y="813994"/>
                </a:cubicBezTo>
                <a:cubicBezTo>
                  <a:pt x="352820" y="813994"/>
                  <a:pt x="357822" y="812731"/>
                  <a:pt x="361572" y="811469"/>
                </a:cubicBezTo>
                <a:cubicBezTo>
                  <a:pt x="365324" y="810207"/>
                  <a:pt x="369076" y="807682"/>
                  <a:pt x="372826" y="803895"/>
                </a:cubicBezTo>
                <a:cubicBezTo>
                  <a:pt x="375328" y="801370"/>
                  <a:pt x="377828" y="797583"/>
                  <a:pt x="379078" y="793796"/>
                </a:cubicBezTo>
                <a:cubicBezTo>
                  <a:pt x="381580" y="788747"/>
                  <a:pt x="382830" y="784959"/>
                  <a:pt x="382830" y="779910"/>
                </a:cubicBezTo>
                <a:lnTo>
                  <a:pt x="382830" y="729416"/>
                </a:lnTo>
                <a:cubicBezTo>
                  <a:pt x="382830" y="724366"/>
                  <a:pt x="381580" y="720579"/>
                  <a:pt x="380330" y="715530"/>
                </a:cubicBezTo>
                <a:cubicBezTo>
                  <a:pt x="379078" y="711743"/>
                  <a:pt x="375328" y="707955"/>
                  <a:pt x="372826" y="705431"/>
                </a:cubicBezTo>
                <a:cubicBezTo>
                  <a:pt x="369076" y="701644"/>
                  <a:pt x="365324" y="699119"/>
                  <a:pt x="361572" y="696594"/>
                </a:cubicBezTo>
                <a:cubicBezTo>
                  <a:pt x="357822" y="694070"/>
                  <a:pt x="352820" y="694070"/>
                  <a:pt x="347818" y="694070"/>
                </a:cubicBezTo>
                <a:close/>
                <a:moveTo>
                  <a:pt x="500818" y="689578"/>
                </a:moveTo>
                <a:lnTo>
                  <a:pt x="500818" y="758580"/>
                </a:lnTo>
                <a:lnTo>
                  <a:pt x="534580" y="758580"/>
                </a:lnTo>
                <a:cubicBezTo>
                  <a:pt x="539582" y="758580"/>
                  <a:pt x="543334" y="757326"/>
                  <a:pt x="547086" y="756071"/>
                </a:cubicBezTo>
                <a:cubicBezTo>
                  <a:pt x="550836" y="754816"/>
                  <a:pt x="554588" y="752307"/>
                  <a:pt x="558340" y="748543"/>
                </a:cubicBezTo>
                <a:cubicBezTo>
                  <a:pt x="560840" y="746034"/>
                  <a:pt x="564592" y="741016"/>
                  <a:pt x="565842" y="737252"/>
                </a:cubicBezTo>
                <a:cubicBezTo>
                  <a:pt x="567092" y="733488"/>
                  <a:pt x="568342" y="729725"/>
                  <a:pt x="568342" y="724706"/>
                </a:cubicBezTo>
                <a:cubicBezTo>
                  <a:pt x="568342" y="719688"/>
                  <a:pt x="567092" y="715924"/>
                  <a:pt x="565842" y="710906"/>
                </a:cubicBezTo>
                <a:cubicBezTo>
                  <a:pt x="564592" y="707142"/>
                  <a:pt x="560840" y="703378"/>
                  <a:pt x="558340" y="700869"/>
                </a:cubicBezTo>
                <a:cubicBezTo>
                  <a:pt x="554588" y="697105"/>
                  <a:pt x="550836" y="694596"/>
                  <a:pt x="547086" y="692087"/>
                </a:cubicBezTo>
                <a:cubicBezTo>
                  <a:pt x="543334" y="690832"/>
                  <a:pt x="539582" y="689578"/>
                  <a:pt x="534580" y="689578"/>
                </a:cubicBezTo>
                <a:close/>
                <a:moveTo>
                  <a:pt x="946832" y="653674"/>
                </a:moveTo>
                <a:cubicBezTo>
                  <a:pt x="957996" y="653674"/>
                  <a:pt x="967918" y="662456"/>
                  <a:pt x="967918" y="673747"/>
                </a:cubicBezTo>
                <a:lnTo>
                  <a:pt x="967918" y="835586"/>
                </a:lnTo>
                <a:cubicBezTo>
                  <a:pt x="967918" y="843114"/>
                  <a:pt x="961716" y="851896"/>
                  <a:pt x="953034" y="854405"/>
                </a:cubicBezTo>
                <a:cubicBezTo>
                  <a:pt x="951794" y="854405"/>
                  <a:pt x="949314" y="855659"/>
                  <a:pt x="946832" y="855659"/>
                </a:cubicBezTo>
                <a:cubicBezTo>
                  <a:pt x="940630" y="855659"/>
                  <a:pt x="933188" y="851896"/>
                  <a:pt x="930708" y="846877"/>
                </a:cubicBezTo>
                <a:lnTo>
                  <a:pt x="856286" y="741494"/>
                </a:lnTo>
                <a:lnTo>
                  <a:pt x="856286" y="830568"/>
                </a:lnTo>
                <a:cubicBezTo>
                  <a:pt x="856286" y="843114"/>
                  <a:pt x="847604" y="851896"/>
                  <a:pt x="836442" y="851896"/>
                </a:cubicBezTo>
                <a:cubicBezTo>
                  <a:pt x="825278" y="851896"/>
                  <a:pt x="815354" y="843114"/>
                  <a:pt x="815354" y="830568"/>
                </a:cubicBezTo>
                <a:lnTo>
                  <a:pt x="815354" y="676256"/>
                </a:lnTo>
                <a:cubicBezTo>
                  <a:pt x="815354" y="667474"/>
                  <a:pt x="821556" y="659947"/>
                  <a:pt x="830240" y="656183"/>
                </a:cubicBezTo>
                <a:cubicBezTo>
                  <a:pt x="838922" y="654929"/>
                  <a:pt x="847604" y="657438"/>
                  <a:pt x="852566" y="664965"/>
                </a:cubicBezTo>
                <a:lnTo>
                  <a:pt x="925746" y="770349"/>
                </a:lnTo>
                <a:lnTo>
                  <a:pt x="925746" y="673747"/>
                </a:lnTo>
                <a:cubicBezTo>
                  <a:pt x="925746" y="662456"/>
                  <a:pt x="935670" y="653674"/>
                  <a:pt x="946832" y="653674"/>
                </a:cubicBezTo>
                <a:close/>
                <a:moveTo>
                  <a:pt x="671708" y="653674"/>
                </a:moveTo>
                <a:lnTo>
                  <a:pt x="760010" y="653674"/>
                </a:lnTo>
                <a:cubicBezTo>
                  <a:pt x="766228" y="653674"/>
                  <a:pt x="771204" y="654936"/>
                  <a:pt x="774934" y="658723"/>
                </a:cubicBezTo>
                <a:cubicBezTo>
                  <a:pt x="779910" y="663773"/>
                  <a:pt x="781154" y="668822"/>
                  <a:pt x="781154" y="675134"/>
                </a:cubicBezTo>
                <a:cubicBezTo>
                  <a:pt x="781154" y="680184"/>
                  <a:pt x="779910" y="685233"/>
                  <a:pt x="774934" y="689020"/>
                </a:cubicBezTo>
                <a:cubicBezTo>
                  <a:pt x="771204" y="694070"/>
                  <a:pt x="766228" y="695332"/>
                  <a:pt x="760010" y="695332"/>
                </a:cubicBezTo>
                <a:lnTo>
                  <a:pt x="692850" y="695332"/>
                </a:lnTo>
                <a:lnTo>
                  <a:pt x="692850" y="731940"/>
                </a:lnTo>
                <a:lnTo>
                  <a:pt x="738868" y="731940"/>
                </a:lnTo>
                <a:cubicBezTo>
                  <a:pt x="745086" y="731940"/>
                  <a:pt x="750060" y="734465"/>
                  <a:pt x="755036" y="738252"/>
                </a:cubicBezTo>
                <a:cubicBezTo>
                  <a:pt x="758766" y="742039"/>
                  <a:pt x="760010" y="747089"/>
                  <a:pt x="760010" y="753400"/>
                </a:cubicBezTo>
                <a:cubicBezTo>
                  <a:pt x="760010" y="758450"/>
                  <a:pt x="758766" y="764762"/>
                  <a:pt x="755036" y="768549"/>
                </a:cubicBezTo>
                <a:cubicBezTo>
                  <a:pt x="750060" y="772336"/>
                  <a:pt x="745086" y="773598"/>
                  <a:pt x="738868" y="773598"/>
                </a:cubicBezTo>
                <a:lnTo>
                  <a:pt x="692850" y="773598"/>
                </a:lnTo>
                <a:lnTo>
                  <a:pt x="692850" y="812731"/>
                </a:lnTo>
                <a:lnTo>
                  <a:pt x="760010" y="812731"/>
                </a:lnTo>
                <a:cubicBezTo>
                  <a:pt x="766228" y="812731"/>
                  <a:pt x="771204" y="813994"/>
                  <a:pt x="774934" y="819043"/>
                </a:cubicBezTo>
                <a:cubicBezTo>
                  <a:pt x="779910" y="822830"/>
                  <a:pt x="781154" y="827880"/>
                  <a:pt x="781154" y="834192"/>
                </a:cubicBezTo>
                <a:cubicBezTo>
                  <a:pt x="781154" y="839241"/>
                  <a:pt x="779910" y="844290"/>
                  <a:pt x="774934" y="849340"/>
                </a:cubicBezTo>
                <a:cubicBezTo>
                  <a:pt x="771204" y="853127"/>
                  <a:pt x="766228" y="855652"/>
                  <a:pt x="760010" y="855652"/>
                </a:cubicBezTo>
                <a:lnTo>
                  <a:pt x="671708" y="855652"/>
                </a:lnTo>
                <a:cubicBezTo>
                  <a:pt x="666732" y="855652"/>
                  <a:pt x="660514" y="853127"/>
                  <a:pt x="656782" y="849340"/>
                </a:cubicBezTo>
                <a:cubicBezTo>
                  <a:pt x="653052" y="844290"/>
                  <a:pt x="650564" y="839241"/>
                  <a:pt x="650564" y="834192"/>
                </a:cubicBezTo>
                <a:lnTo>
                  <a:pt x="650564" y="675134"/>
                </a:lnTo>
                <a:cubicBezTo>
                  <a:pt x="650564" y="668822"/>
                  <a:pt x="653052" y="663773"/>
                  <a:pt x="656782" y="659986"/>
                </a:cubicBezTo>
                <a:cubicBezTo>
                  <a:pt x="660514" y="654936"/>
                  <a:pt x="665488" y="653674"/>
                  <a:pt x="671708" y="653674"/>
                </a:cubicBezTo>
                <a:close/>
                <a:moveTo>
                  <a:pt x="347818" y="653674"/>
                </a:moveTo>
                <a:cubicBezTo>
                  <a:pt x="357822" y="653674"/>
                  <a:pt x="366574" y="654936"/>
                  <a:pt x="376578" y="658723"/>
                </a:cubicBezTo>
                <a:cubicBezTo>
                  <a:pt x="385330" y="662511"/>
                  <a:pt x="394084" y="667560"/>
                  <a:pt x="400336" y="673872"/>
                </a:cubicBezTo>
                <a:cubicBezTo>
                  <a:pt x="407838" y="680184"/>
                  <a:pt x="412840" y="689020"/>
                  <a:pt x="417842" y="697857"/>
                </a:cubicBezTo>
                <a:cubicBezTo>
                  <a:pt x="421594" y="706693"/>
                  <a:pt x="424094" y="716792"/>
                  <a:pt x="424094" y="726891"/>
                </a:cubicBezTo>
                <a:lnTo>
                  <a:pt x="424094" y="778648"/>
                </a:lnTo>
                <a:cubicBezTo>
                  <a:pt x="424094" y="788747"/>
                  <a:pt x="421594" y="798845"/>
                  <a:pt x="417842" y="807682"/>
                </a:cubicBezTo>
                <a:cubicBezTo>
                  <a:pt x="414092" y="817781"/>
                  <a:pt x="407838" y="825355"/>
                  <a:pt x="401586" y="832929"/>
                </a:cubicBezTo>
                <a:cubicBezTo>
                  <a:pt x="394084" y="839241"/>
                  <a:pt x="386582" y="845553"/>
                  <a:pt x="377828" y="849340"/>
                </a:cubicBezTo>
                <a:cubicBezTo>
                  <a:pt x="369076" y="853127"/>
                  <a:pt x="359072" y="855652"/>
                  <a:pt x="347818" y="855652"/>
                </a:cubicBezTo>
                <a:cubicBezTo>
                  <a:pt x="337814" y="855652"/>
                  <a:pt x="327810" y="853127"/>
                  <a:pt x="317808" y="850602"/>
                </a:cubicBezTo>
                <a:cubicBezTo>
                  <a:pt x="309054" y="845553"/>
                  <a:pt x="301552" y="840503"/>
                  <a:pt x="294048" y="834192"/>
                </a:cubicBezTo>
                <a:cubicBezTo>
                  <a:pt x="287796" y="827880"/>
                  <a:pt x="281544" y="820306"/>
                  <a:pt x="277794" y="810207"/>
                </a:cubicBezTo>
                <a:cubicBezTo>
                  <a:pt x="272792" y="801370"/>
                  <a:pt x="271542" y="792534"/>
                  <a:pt x="271542" y="781172"/>
                </a:cubicBezTo>
                <a:lnTo>
                  <a:pt x="271542" y="729416"/>
                </a:lnTo>
                <a:cubicBezTo>
                  <a:pt x="271542" y="719317"/>
                  <a:pt x="272792" y="709218"/>
                  <a:pt x="276542" y="700381"/>
                </a:cubicBezTo>
                <a:cubicBezTo>
                  <a:pt x="280294" y="691545"/>
                  <a:pt x="286546" y="682708"/>
                  <a:pt x="292798" y="675134"/>
                </a:cubicBezTo>
                <a:cubicBezTo>
                  <a:pt x="300302" y="668822"/>
                  <a:pt x="307804" y="662511"/>
                  <a:pt x="316556" y="658723"/>
                </a:cubicBezTo>
                <a:cubicBezTo>
                  <a:pt x="326560" y="654936"/>
                  <a:pt x="336564" y="653674"/>
                  <a:pt x="347818" y="653674"/>
                </a:cubicBezTo>
                <a:close/>
                <a:moveTo>
                  <a:pt x="479562" y="648176"/>
                </a:moveTo>
                <a:lnTo>
                  <a:pt x="534580" y="648176"/>
                </a:lnTo>
                <a:cubicBezTo>
                  <a:pt x="544584" y="648176"/>
                  <a:pt x="554588" y="650685"/>
                  <a:pt x="564592" y="654449"/>
                </a:cubicBezTo>
                <a:cubicBezTo>
                  <a:pt x="573344" y="658213"/>
                  <a:pt x="580848" y="663231"/>
                  <a:pt x="588350" y="670759"/>
                </a:cubicBezTo>
                <a:cubicBezTo>
                  <a:pt x="594602" y="677032"/>
                  <a:pt x="599604" y="685814"/>
                  <a:pt x="604606" y="694596"/>
                </a:cubicBezTo>
                <a:cubicBezTo>
                  <a:pt x="608356" y="703378"/>
                  <a:pt x="610858" y="714669"/>
                  <a:pt x="610858" y="724706"/>
                </a:cubicBezTo>
                <a:cubicBezTo>
                  <a:pt x="610858" y="734743"/>
                  <a:pt x="608356" y="744780"/>
                  <a:pt x="604606" y="753562"/>
                </a:cubicBezTo>
                <a:cubicBezTo>
                  <a:pt x="599604" y="763599"/>
                  <a:pt x="594602" y="771126"/>
                  <a:pt x="588350" y="778654"/>
                </a:cubicBezTo>
                <a:cubicBezTo>
                  <a:pt x="580848" y="784927"/>
                  <a:pt x="573344" y="791200"/>
                  <a:pt x="564592" y="794963"/>
                </a:cubicBezTo>
                <a:cubicBezTo>
                  <a:pt x="554588" y="798727"/>
                  <a:pt x="544584" y="801236"/>
                  <a:pt x="534580" y="801236"/>
                </a:cubicBezTo>
                <a:lnTo>
                  <a:pt x="500818" y="801236"/>
                </a:lnTo>
                <a:lnTo>
                  <a:pt x="500818" y="828837"/>
                </a:lnTo>
                <a:cubicBezTo>
                  <a:pt x="500818" y="833856"/>
                  <a:pt x="498318" y="838874"/>
                  <a:pt x="494566" y="843892"/>
                </a:cubicBezTo>
                <a:cubicBezTo>
                  <a:pt x="489564" y="847656"/>
                  <a:pt x="485814" y="850165"/>
                  <a:pt x="479562" y="850165"/>
                </a:cubicBezTo>
                <a:cubicBezTo>
                  <a:pt x="474560" y="850165"/>
                  <a:pt x="468308" y="847656"/>
                  <a:pt x="464556" y="843892"/>
                </a:cubicBezTo>
                <a:cubicBezTo>
                  <a:pt x="460804" y="838874"/>
                  <a:pt x="458304" y="833856"/>
                  <a:pt x="458304" y="828837"/>
                </a:cubicBezTo>
                <a:lnTo>
                  <a:pt x="458304" y="669504"/>
                </a:lnTo>
                <a:cubicBezTo>
                  <a:pt x="458304" y="663231"/>
                  <a:pt x="460804" y="658213"/>
                  <a:pt x="464556" y="654449"/>
                </a:cubicBezTo>
                <a:cubicBezTo>
                  <a:pt x="468308" y="650685"/>
                  <a:pt x="474560" y="648176"/>
                  <a:pt x="479562" y="648176"/>
                </a:cubicBezTo>
                <a:close/>
                <a:moveTo>
                  <a:pt x="851462" y="32322"/>
                </a:moveTo>
                <a:lnTo>
                  <a:pt x="851462" y="192691"/>
                </a:lnTo>
                <a:cubicBezTo>
                  <a:pt x="851462" y="198906"/>
                  <a:pt x="846486" y="203879"/>
                  <a:pt x="841510" y="206365"/>
                </a:cubicBezTo>
                <a:cubicBezTo>
                  <a:pt x="837778" y="210095"/>
                  <a:pt x="830314" y="210095"/>
                  <a:pt x="825338" y="206365"/>
                </a:cubicBezTo>
                <a:lnTo>
                  <a:pt x="638752" y="87022"/>
                </a:lnTo>
                <a:cubicBezTo>
                  <a:pt x="623824" y="79563"/>
                  <a:pt x="603922" y="79563"/>
                  <a:pt x="588994" y="87022"/>
                </a:cubicBezTo>
                <a:lnTo>
                  <a:pt x="34208" y="468673"/>
                </a:lnTo>
                <a:cubicBezTo>
                  <a:pt x="31720" y="471160"/>
                  <a:pt x="31720" y="474889"/>
                  <a:pt x="31720" y="476132"/>
                </a:cubicBezTo>
                <a:cubicBezTo>
                  <a:pt x="32964" y="477375"/>
                  <a:pt x="34208" y="479862"/>
                  <a:pt x="37940" y="479862"/>
                </a:cubicBezTo>
                <a:lnTo>
                  <a:pt x="161088" y="479862"/>
                </a:lnTo>
                <a:cubicBezTo>
                  <a:pt x="169796" y="479862"/>
                  <a:pt x="177258" y="487321"/>
                  <a:pt x="177258" y="496023"/>
                </a:cubicBezTo>
                <a:lnTo>
                  <a:pt x="177258" y="1116362"/>
                </a:lnTo>
                <a:cubicBezTo>
                  <a:pt x="177258" y="1133767"/>
                  <a:pt x="190942" y="1146198"/>
                  <a:pt x="207112" y="1146198"/>
                </a:cubicBezTo>
                <a:lnTo>
                  <a:pt x="1020634" y="1146198"/>
                </a:lnTo>
                <a:cubicBezTo>
                  <a:pt x="1036804" y="1146198"/>
                  <a:pt x="1050488" y="1132523"/>
                  <a:pt x="1050488" y="1116362"/>
                </a:cubicBezTo>
                <a:lnTo>
                  <a:pt x="1049244" y="496023"/>
                </a:lnTo>
                <a:cubicBezTo>
                  <a:pt x="1049244" y="491050"/>
                  <a:pt x="1051732" y="487321"/>
                  <a:pt x="1054220" y="483591"/>
                </a:cubicBezTo>
                <a:cubicBezTo>
                  <a:pt x="1056708" y="481105"/>
                  <a:pt x="1060438" y="478619"/>
                  <a:pt x="1065414" y="478619"/>
                </a:cubicBezTo>
                <a:lnTo>
                  <a:pt x="1196026" y="478619"/>
                </a:lnTo>
                <a:cubicBezTo>
                  <a:pt x="1199758" y="478619"/>
                  <a:pt x="1199758" y="476132"/>
                  <a:pt x="1201002" y="474889"/>
                </a:cubicBezTo>
                <a:cubicBezTo>
                  <a:pt x="1202246" y="473646"/>
                  <a:pt x="1202246" y="469916"/>
                  <a:pt x="1198514" y="468673"/>
                </a:cubicBezTo>
                <a:lnTo>
                  <a:pt x="1011926" y="325709"/>
                </a:lnTo>
                <a:cubicBezTo>
                  <a:pt x="1008194" y="321980"/>
                  <a:pt x="1005706" y="318250"/>
                  <a:pt x="1005706" y="312034"/>
                </a:cubicBezTo>
                <a:lnTo>
                  <a:pt x="1005706" y="32322"/>
                </a:lnTo>
                <a:close/>
                <a:moveTo>
                  <a:pt x="834046" y="0"/>
                </a:moveTo>
                <a:lnTo>
                  <a:pt x="1009438" y="0"/>
                </a:lnTo>
                <a:cubicBezTo>
                  <a:pt x="1025610" y="0"/>
                  <a:pt x="1039292" y="13675"/>
                  <a:pt x="1039292" y="29836"/>
                </a:cubicBezTo>
                <a:lnTo>
                  <a:pt x="1039292" y="304575"/>
                </a:lnTo>
                <a:lnTo>
                  <a:pt x="1218416" y="442567"/>
                </a:lnTo>
                <a:cubicBezTo>
                  <a:pt x="1232100" y="452512"/>
                  <a:pt x="1237076" y="469916"/>
                  <a:pt x="1232100" y="484834"/>
                </a:cubicBezTo>
                <a:cubicBezTo>
                  <a:pt x="1227124" y="500996"/>
                  <a:pt x="1212196" y="512184"/>
                  <a:pt x="1196026" y="512184"/>
                </a:cubicBezTo>
                <a:lnTo>
                  <a:pt x="1081586" y="512184"/>
                </a:lnTo>
                <a:lnTo>
                  <a:pt x="1082830" y="1116362"/>
                </a:lnTo>
                <a:cubicBezTo>
                  <a:pt x="1082830" y="1151171"/>
                  <a:pt x="1054220" y="1179764"/>
                  <a:pt x="1020634" y="1179764"/>
                </a:cubicBezTo>
                <a:lnTo>
                  <a:pt x="207112" y="1179764"/>
                </a:lnTo>
                <a:cubicBezTo>
                  <a:pt x="172284" y="1179764"/>
                  <a:pt x="144916" y="1151171"/>
                  <a:pt x="144916" y="1116362"/>
                </a:cubicBezTo>
                <a:lnTo>
                  <a:pt x="144916" y="512184"/>
                </a:lnTo>
                <a:lnTo>
                  <a:pt x="37940" y="512184"/>
                </a:lnTo>
                <a:cubicBezTo>
                  <a:pt x="20526" y="512184"/>
                  <a:pt x="6842" y="502239"/>
                  <a:pt x="1866" y="484834"/>
                </a:cubicBezTo>
                <a:cubicBezTo>
                  <a:pt x="-3110" y="468673"/>
                  <a:pt x="1866" y="451269"/>
                  <a:pt x="16794" y="441324"/>
                </a:cubicBezTo>
                <a:lnTo>
                  <a:pt x="570336" y="59672"/>
                </a:lnTo>
                <a:cubicBezTo>
                  <a:pt x="571580" y="59672"/>
                  <a:pt x="571580" y="59672"/>
                  <a:pt x="572824" y="59672"/>
                </a:cubicBezTo>
                <a:cubicBezTo>
                  <a:pt x="597702" y="44754"/>
                  <a:pt x="628800" y="44754"/>
                  <a:pt x="654922" y="59672"/>
                </a:cubicBezTo>
                <a:lnTo>
                  <a:pt x="817876" y="162855"/>
                </a:lnTo>
                <a:lnTo>
                  <a:pt x="817876" y="17404"/>
                </a:lnTo>
                <a:cubicBezTo>
                  <a:pt x="817876" y="7459"/>
                  <a:pt x="825338" y="0"/>
                  <a:pt x="8340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9450350-322F-D648-9DC0-9E63A827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888" y="10593275"/>
            <a:ext cx="1127141" cy="1113842"/>
          </a:xfrm>
          <a:custGeom>
            <a:avLst/>
            <a:gdLst>
              <a:gd name="connsiteX0" fmla="*/ 562069 w 1127141"/>
              <a:gd name="connsiteY0" fmla="*/ 433949 h 1113842"/>
              <a:gd name="connsiteX1" fmla="*/ 578355 w 1127141"/>
              <a:gd name="connsiteY1" fmla="*/ 451396 h 1113842"/>
              <a:gd name="connsiteX2" fmla="*/ 578355 w 1127141"/>
              <a:gd name="connsiteY2" fmla="*/ 488781 h 1113842"/>
              <a:gd name="connsiteX3" fmla="*/ 599653 w 1127141"/>
              <a:gd name="connsiteY3" fmla="*/ 492520 h 1113842"/>
              <a:gd name="connsiteX4" fmla="*/ 629720 w 1127141"/>
              <a:gd name="connsiteY4" fmla="*/ 501243 h 1113842"/>
              <a:gd name="connsiteX5" fmla="*/ 648512 w 1127141"/>
              <a:gd name="connsiteY5" fmla="*/ 513705 h 1113842"/>
              <a:gd name="connsiteX6" fmla="*/ 656028 w 1127141"/>
              <a:gd name="connsiteY6" fmla="*/ 529905 h 1113842"/>
              <a:gd name="connsiteX7" fmla="*/ 652270 w 1127141"/>
              <a:gd name="connsiteY7" fmla="*/ 543613 h 1113842"/>
              <a:gd name="connsiteX8" fmla="*/ 609675 w 1127141"/>
              <a:gd name="connsiteY8" fmla="*/ 538629 h 1113842"/>
              <a:gd name="connsiteX9" fmla="*/ 565828 w 1127141"/>
              <a:gd name="connsiteY9" fmla="*/ 532398 h 1113842"/>
              <a:gd name="connsiteX10" fmla="*/ 525738 w 1127141"/>
              <a:gd name="connsiteY10" fmla="*/ 542367 h 1113842"/>
              <a:gd name="connsiteX11" fmla="*/ 510705 w 1127141"/>
              <a:gd name="connsiteY11" fmla="*/ 571029 h 1113842"/>
              <a:gd name="connsiteX12" fmla="*/ 520727 w 1127141"/>
              <a:gd name="connsiteY12" fmla="*/ 594707 h 1113842"/>
              <a:gd name="connsiteX13" fmla="*/ 554552 w 1127141"/>
              <a:gd name="connsiteY13" fmla="*/ 609661 h 1113842"/>
              <a:gd name="connsiteX14" fmla="*/ 582114 w 1127141"/>
              <a:gd name="connsiteY14" fmla="*/ 618384 h 1113842"/>
              <a:gd name="connsiteX15" fmla="*/ 646006 w 1127141"/>
              <a:gd name="connsiteY15" fmla="*/ 652031 h 1113842"/>
              <a:gd name="connsiteX16" fmla="*/ 668556 w 1127141"/>
              <a:gd name="connsiteY16" fmla="*/ 708110 h 1113842"/>
              <a:gd name="connsiteX17" fmla="*/ 661040 w 1127141"/>
              <a:gd name="connsiteY17" fmla="*/ 744249 h 1113842"/>
              <a:gd name="connsiteX18" fmla="*/ 639742 w 1127141"/>
              <a:gd name="connsiteY18" fmla="*/ 771665 h 1113842"/>
              <a:gd name="connsiteX19" fmla="*/ 604664 w 1127141"/>
              <a:gd name="connsiteY19" fmla="*/ 789112 h 1113842"/>
              <a:gd name="connsiteX20" fmla="*/ 578355 w 1127141"/>
              <a:gd name="connsiteY20" fmla="*/ 794097 h 1113842"/>
              <a:gd name="connsiteX21" fmla="*/ 578355 w 1127141"/>
              <a:gd name="connsiteY21" fmla="*/ 833974 h 1113842"/>
              <a:gd name="connsiteX22" fmla="*/ 562069 w 1127141"/>
              <a:gd name="connsiteY22" fmla="*/ 850175 h 1113842"/>
              <a:gd name="connsiteX23" fmla="*/ 545783 w 1127141"/>
              <a:gd name="connsiteY23" fmla="*/ 833974 h 1113842"/>
              <a:gd name="connsiteX24" fmla="*/ 545783 w 1127141"/>
              <a:gd name="connsiteY24" fmla="*/ 795343 h 1113842"/>
              <a:gd name="connsiteX25" fmla="*/ 515716 w 1127141"/>
              <a:gd name="connsiteY25" fmla="*/ 791604 h 1113842"/>
              <a:gd name="connsiteX26" fmla="*/ 484396 w 1127141"/>
              <a:gd name="connsiteY26" fmla="*/ 781635 h 1113842"/>
              <a:gd name="connsiteX27" fmla="*/ 463099 w 1127141"/>
              <a:gd name="connsiteY27" fmla="*/ 767927 h 1113842"/>
              <a:gd name="connsiteX28" fmla="*/ 455582 w 1127141"/>
              <a:gd name="connsiteY28" fmla="*/ 749234 h 1113842"/>
              <a:gd name="connsiteX29" fmla="*/ 461846 w 1127141"/>
              <a:gd name="connsiteY29" fmla="*/ 733033 h 1113842"/>
              <a:gd name="connsiteX30" fmla="*/ 506946 w 1127141"/>
              <a:gd name="connsiteY30" fmla="*/ 744249 h 1113842"/>
              <a:gd name="connsiteX31" fmla="*/ 555805 w 1127141"/>
              <a:gd name="connsiteY31" fmla="*/ 752972 h 1113842"/>
              <a:gd name="connsiteX32" fmla="*/ 599653 w 1127141"/>
              <a:gd name="connsiteY32" fmla="*/ 740511 h 1113842"/>
              <a:gd name="connsiteX33" fmla="*/ 614686 w 1127141"/>
              <a:gd name="connsiteY33" fmla="*/ 708110 h 1113842"/>
              <a:gd name="connsiteX34" fmla="*/ 604664 w 1127141"/>
              <a:gd name="connsiteY34" fmla="*/ 680694 h 1113842"/>
              <a:gd name="connsiteX35" fmla="*/ 568333 w 1127141"/>
              <a:gd name="connsiteY35" fmla="*/ 662001 h 1113842"/>
              <a:gd name="connsiteX36" fmla="*/ 532002 w 1127141"/>
              <a:gd name="connsiteY36" fmla="*/ 652031 h 1113842"/>
              <a:gd name="connsiteX37" fmla="*/ 500683 w 1127141"/>
              <a:gd name="connsiteY37" fmla="*/ 639570 h 1113842"/>
              <a:gd name="connsiteX38" fmla="*/ 478132 w 1127141"/>
              <a:gd name="connsiteY38" fmla="*/ 622123 h 1113842"/>
              <a:gd name="connsiteX39" fmla="*/ 463099 w 1127141"/>
              <a:gd name="connsiteY39" fmla="*/ 600938 h 1113842"/>
              <a:gd name="connsiteX40" fmla="*/ 458088 w 1127141"/>
              <a:gd name="connsiteY40" fmla="*/ 571029 h 1113842"/>
              <a:gd name="connsiteX41" fmla="*/ 485649 w 1127141"/>
              <a:gd name="connsiteY41" fmla="*/ 511212 h 1113842"/>
              <a:gd name="connsiteX42" fmla="*/ 545783 w 1127141"/>
              <a:gd name="connsiteY42" fmla="*/ 490027 h 1113842"/>
              <a:gd name="connsiteX43" fmla="*/ 545783 w 1127141"/>
              <a:gd name="connsiteY43" fmla="*/ 451396 h 1113842"/>
              <a:gd name="connsiteX44" fmla="*/ 562069 w 1127141"/>
              <a:gd name="connsiteY44" fmla="*/ 433949 h 1113842"/>
              <a:gd name="connsiteX45" fmla="*/ 561456 w 1127141"/>
              <a:gd name="connsiteY45" fmla="*/ 383795 h 1113842"/>
              <a:gd name="connsiteX46" fmla="*/ 299819 w 1127141"/>
              <a:gd name="connsiteY46" fmla="*/ 644193 h 1113842"/>
              <a:gd name="connsiteX47" fmla="*/ 561456 w 1127141"/>
              <a:gd name="connsiteY47" fmla="*/ 905832 h 1113842"/>
              <a:gd name="connsiteX48" fmla="*/ 821853 w 1127141"/>
              <a:gd name="connsiteY48" fmla="*/ 644193 h 1113842"/>
              <a:gd name="connsiteX49" fmla="*/ 561456 w 1127141"/>
              <a:gd name="connsiteY49" fmla="*/ 383795 h 1113842"/>
              <a:gd name="connsiteX50" fmla="*/ 561456 w 1127141"/>
              <a:gd name="connsiteY50" fmla="*/ 351555 h 1113842"/>
              <a:gd name="connsiteX51" fmla="*/ 855332 w 1127141"/>
              <a:gd name="connsiteY51" fmla="*/ 644193 h 1113842"/>
              <a:gd name="connsiteX52" fmla="*/ 561456 w 1127141"/>
              <a:gd name="connsiteY52" fmla="*/ 938072 h 1113842"/>
              <a:gd name="connsiteX53" fmla="*/ 268819 w 1127141"/>
              <a:gd name="connsiteY53" fmla="*/ 644193 h 1113842"/>
              <a:gd name="connsiteX54" fmla="*/ 561456 w 1127141"/>
              <a:gd name="connsiteY54" fmla="*/ 351555 h 1113842"/>
              <a:gd name="connsiteX55" fmla="*/ 825629 w 1127141"/>
              <a:gd name="connsiteY55" fmla="*/ 32430 h 1113842"/>
              <a:gd name="connsiteX56" fmla="*/ 825629 w 1127141"/>
              <a:gd name="connsiteY56" fmla="*/ 188343 h 1113842"/>
              <a:gd name="connsiteX57" fmla="*/ 816898 w 1127141"/>
              <a:gd name="connsiteY57" fmla="*/ 202063 h 1113842"/>
              <a:gd name="connsiteX58" fmla="*/ 801930 w 1127141"/>
              <a:gd name="connsiteY58" fmla="*/ 203310 h 1113842"/>
              <a:gd name="connsiteX59" fmla="*/ 587389 w 1127141"/>
              <a:gd name="connsiteY59" fmla="*/ 84817 h 1113842"/>
              <a:gd name="connsiteX60" fmla="*/ 539991 w 1127141"/>
              <a:gd name="connsiteY60" fmla="*/ 84817 h 1113842"/>
              <a:gd name="connsiteX61" fmla="*/ 58521 w 1127141"/>
              <a:gd name="connsiteY61" fmla="*/ 350492 h 1113842"/>
              <a:gd name="connsiteX62" fmla="*/ 39811 w 1127141"/>
              <a:gd name="connsiteY62" fmla="*/ 419094 h 1113842"/>
              <a:gd name="connsiteX63" fmla="*/ 41059 w 1127141"/>
              <a:gd name="connsiteY63" fmla="*/ 424083 h 1113842"/>
              <a:gd name="connsiteX64" fmla="*/ 70995 w 1127141"/>
              <a:gd name="connsiteY64" fmla="*/ 447782 h 1113842"/>
              <a:gd name="connsiteX65" fmla="*/ 110909 w 1127141"/>
              <a:gd name="connsiteY65" fmla="*/ 442793 h 1113842"/>
              <a:gd name="connsiteX66" fmla="*/ 124630 w 1127141"/>
              <a:gd name="connsiteY66" fmla="*/ 440298 h 1113842"/>
              <a:gd name="connsiteX67" fmla="*/ 139598 w 1127141"/>
              <a:gd name="connsiteY67" fmla="*/ 442793 h 1113842"/>
              <a:gd name="connsiteX68" fmla="*/ 153318 w 1127141"/>
              <a:gd name="connsiteY68" fmla="*/ 468986 h 1113842"/>
              <a:gd name="connsiteX69" fmla="*/ 153318 w 1127141"/>
              <a:gd name="connsiteY69" fmla="*/ 1053971 h 1113842"/>
              <a:gd name="connsiteX70" fmla="*/ 180760 w 1127141"/>
              <a:gd name="connsiteY70" fmla="*/ 1080165 h 1113842"/>
              <a:gd name="connsiteX71" fmla="*/ 946620 w 1127141"/>
              <a:gd name="connsiteY71" fmla="*/ 1080165 h 1113842"/>
              <a:gd name="connsiteX72" fmla="*/ 974062 w 1127141"/>
              <a:gd name="connsiteY72" fmla="*/ 1053971 h 1113842"/>
              <a:gd name="connsiteX73" fmla="*/ 972814 w 1127141"/>
              <a:gd name="connsiteY73" fmla="*/ 467739 h 1113842"/>
              <a:gd name="connsiteX74" fmla="*/ 986535 w 1127141"/>
              <a:gd name="connsiteY74" fmla="*/ 442793 h 1113842"/>
              <a:gd name="connsiteX75" fmla="*/ 1016471 w 1127141"/>
              <a:gd name="connsiteY75" fmla="*/ 442793 h 1113842"/>
              <a:gd name="connsiteX76" fmla="*/ 1017718 w 1127141"/>
              <a:gd name="connsiteY76" fmla="*/ 442793 h 1113842"/>
              <a:gd name="connsiteX77" fmla="*/ 1055138 w 1127141"/>
              <a:gd name="connsiteY77" fmla="*/ 447782 h 1113842"/>
              <a:gd name="connsiteX78" fmla="*/ 1086321 w 1127141"/>
              <a:gd name="connsiteY78" fmla="*/ 424083 h 1113842"/>
              <a:gd name="connsiteX79" fmla="*/ 1088816 w 1127141"/>
              <a:gd name="connsiteY79" fmla="*/ 419094 h 1113842"/>
              <a:gd name="connsiteX80" fmla="*/ 1092558 w 1127141"/>
              <a:gd name="connsiteY80" fmla="*/ 380427 h 1113842"/>
              <a:gd name="connsiteX81" fmla="*/ 1068859 w 1127141"/>
              <a:gd name="connsiteY81" fmla="*/ 350492 h 1113842"/>
              <a:gd name="connsiteX82" fmla="*/ 1068859 w 1127141"/>
              <a:gd name="connsiteY82" fmla="*/ 349245 h 1113842"/>
              <a:gd name="connsiteX83" fmla="*/ 940384 w 1127141"/>
              <a:gd name="connsiteY83" fmla="*/ 276901 h 1113842"/>
              <a:gd name="connsiteX84" fmla="*/ 932900 w 1127141"/>
              <a:gd name="connsiteY84" fmla="*/ 263181 h 1113842"/>
              <a:gd name="connsiteX85" fmla="*/ 932900 w 1127141"/>
              <a:gd name="connsiteY85" fmla="*/ 32430 h 1113842"/>
              <a:gd name="connsiteX86" fmla="*/ 821887 w 1127141"/>
              <a:gd name="connsiteY86" fmla="*/ 0 h 1113842"/>
              <a:gd name="connsiteX87" fmla="*/ 935394 w 1127141"/>
              <a:gd name="connsiteY87" fmla="*/ 0 h 1113842"/>
              <a:gd name="connsiteX88" fmla="*/ 965330 w 1127141"/>
              <a:gd name="connsiteY88" fmla="*/ 28688 h 1113842"/>
              <a:gd name="connsiteX89" fmla="*/ 965330 w 1127141"/>
              <a:gd name="connsiteY89" fmla="*/ 253203 h 1113842"/>
              <a:gd name="connsiteX90" fmla="*/ 1085074 w 1127141"/>
              <a:gd name="connsiteY90" fmla="*/ 320557 h 1113842"/>
              <a:gd name="connsiteX91" fmla="*/ 1123741 w 1127141"/>
              <a:gd name="connsiteY91" fmla="*/ 371696 h 1113842"/>
              <a:gd name="connsiteX92" fmla="*/ 1117505 w 1127141"/>
              <a:gd name="connsiteY92" fmla="*/ 435309 h 1113842"/>
              <a:gd name="connsiteX93" fmla="*/ 1115010 w 1127141"/>
              <a:gd name="connsiteY93" fmla="*/ 439051 h 1113842"/>
              <a:gd name="connsiteX94" fmla="*/ 1065117 w 1127141"/>
              <a:gd name="connsiteY94" fmla="*/ 478964 h 1113842"/>
              <a:gd name="connsiteX95" fmla="*/ 1006492 w 1127141"/>
              <a:gd name="connsiteY95" fmla="*/ 473975 h 1113842"/>
              <a:gd name="connsiteX96" fmla="*/ 1006492 w 1127141"/>
              <a:gd name="connsiteY96" fmla="*/ 1053971 h 1113842"/>
              <a:gd name="connsiteX97" fmla="*/ 946620 w 1127141"/>
              <a:gd name="connsiteY97" fmla="*/ 1113842 h 1113842"/>
              <a:gd name="connsiteX98" fmla="*/ 180760 w 1127141"/>
              <a:gd name="connsiteY98" fmla="*/ 1113842 h 1113842"/>
              <a:gd name="connsiteX99" fmla="*/ 120888 w 1127141"/>
              <a:gd name="connsiteY99" fmla="*/ 1053971 h 1113842"/>
              <a:gd name="connsiteX100" fmla="*/ 120888 w 1127141"/>
              <a:gd name="connsiteY100" fmla="*/ 475223 h 1113842"/>
              <a:gd name="connsiteX101" fmla="*/ 63511 w 1127141"/>
              <a:gd name="connsiteY101" fmla="*/ 478964 h 1113842"/>
              <a:gd name="connsiteX102" fmla="*/ 12370 w 1127141"/>
              <a:gd name="connsiteY102" fmla="*/ 439051 h 1113842"/>
              <a:gd name="connsiteX103" fmla="*/ 9875 w 1127141"/>
              <a:gd name="connsiteY103" fmla="*/ 435309 h 1113842"/>
              <a:gd name="connsiteX104" fmla="*/ 43553 w 1127141"/>
              <a:gd name="connsiteY104" fmla="*/ 320557 h 1113842"/>
              <a:gd name="connsiteX105" fmla="*/ 523776 w 1127141"/>
              <a:gd name="connsiteY105" fmla="*/ 56129 h 1113842"/>
              <a:gd name="connsiteX106" fmla="*/ 602357 w 1127141"/>
              <a:gd name="connsiteY106" fmla="*/ 56129 h 1113842"/>
              <a:gd name="connsiteX107" fmla="*/ 793199 w 1127141"/>
              <a:gd name="connsiteY107" fmla="*/ 160902 h 1113842"/>
              <a:gd name="connsiteX108" fmla="*/ 793199 w 1127141"/>
              <a:gd name="connsiteY108" fmla="*/ 28688 h 1113842"/>
              <a:gd name="connsiteX109" fmla="*/ 821887 w 1127141"/>
              <a:gd name="connsiteY109" fmla="*/ 0 h 111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127141" h="1113842">
                <a:moveTo>
                  <a:pt x="562069" y="433949"/>
                </a:moveTo>
                <a:cubicBezTo>
                  <a:pt x="570839" y="433949"/>
                  <a:pt x="578355" y="441426"/>
                  <a:pt x="578355" y="451396"/>
                </a:cubicBezTo>
                <a:lnTo>
                  <a:pt x="578355" y="488781"/>
                </a:lnTo>
                <a:cubicBezTo>
                  <a:pt x="585872" y="490027"/>
                  <a:pt x="593389" y="491274"/>
                  <a:pt x="599653" y="492520"/>
                </a:cubicBezTo>
                <a:cubicBezTo>
                  <a:pt x="612181" y="493766"/>
                  <a:pt x="620950" y="497504"/>
                  <a:pt x="629720" y="501243"/>
                </a:cubicBezTo>
                <a:cubicBezTo>
                  <a:pt x="637237" y="504982"/>
                  <a:pt x="643501" y="508720"/>
                  <a:pt x="648512" y="513705"/>
                </a:cubicBezTo>
                <a:cubicBezTo>
                  <a:pt x="653523" y="518690"/>
                  <a:pt x="656028" y="524921"/>
                  <a:pt x="656028" y="529905"/>
                </a:cubicBezTo>
                <a:cubicBezTo>
                  <a:pt x="656028" y="536136"/>
                  <a:pt x="656028" y="538629"/>
                  <a:pt x="652270" y="543613"/>
                </a:cubicBezTo>
                <a:cubicBezTo>
                  <a:pt x="644753" y="556075"/>
                  <a:pt x="609675" y="538629"/>
                  <a:pt x="609675" y="538629"/>
                </a:cubicBezTo>
                <a:cubicBezTo>
                  <a:pt x="597147" y="533644"/>
                  <a:pt x="582114" y="532398"/>
                  <a:pt x="565828" y="532398"/>
                </a:cubicBezTo>
                <a:cubicBezTo>
                  <a:pt x="548289" y="532398"/>
                  <a:pt x="534508" y="536136"/>
                  <a:pt x="525738" y="542367"/>
                </a:cubicBezTo>
                <a:cubicBezTo>
                  <a:pt x="515716" y="549844"/>
                  <a:pt x="510705" y="559814"/>
                  <a:pt x="510705" y="571029"/>
                </a:cubicBezTo>
                <a:cubicBezTo>
                  <a:pt x="510705" y="580999"/>
                  <a:pt x="514463" y="588476"/>
                  <a:pt x="520727" y="594707"/>
                </a:cubicBezTo>
                <a:cubicBezTo>
                  <a:pt x="526991" y="600938"/>
                  <a:pt x="538266" y="605923"/>
                  <a:pt x="554552" y="609661"/>
                </a:cubicBezTo>
                <a:lnTo>
                  <a:pt x="582114" y="618384"/>
                </a:lnTo>
                <a:cubicBezTo>
                  <a:pt x="609675" y="625861"/>
                  <a:pt x="630973" y="637077"/>
                  <a:pt x="646006" y="652031"/>
                </a:cubicBezTo>
                <a:cubicBezTo>
                  <a:pt x="661040" y="665739"/>
                  <a:pt x="668556" y="684432"/>
                  <a:pt x="668556" y="708110"/>
                </a:cubicBezTo>
                <a:cubicBezTo>
                  <a:pt x="668556" y="720572"/>
                  <a:pt x="666051" y="733033"/>
                  <a:pt x="661040" y="744249"/>
                </a:cubicBezTo>
                <a:cubicBezTo>
                  <a:pt x="656028" y="754219"/>
                  <a:pt x="648512" y="762942"/>
                  <a:pt x="639742" y="771665"/>
                </a:cubicBezTo>
                <a:cubicBezTo>
                  <a:pt x="629720" y="779142"/>
                  <a:pt x="618445" y="785373"/>
                  <a:pt x="604664" y="789112"/>
                </a:cubicBezTo>
                <a:cubicBezTo>
                  <a:pt x="595895" y="791604"/>
                  <a:pt x="587125" y="792850"/>
                  <a:pt x="578355" y="794097"/>
                </a:cubicBezTo>
                <a:lnTo>
                  <a:pt x="578355" y="833974"/>
                </a:lnTo>
                <a:cubicBezTo>
                  <a:pt x="578355" y="842698"/>
                  <a:pt x="570839" y="850175"/>
                  <a:pt x="562069" y="850175"/>
                </a:cubicBezTo>
                <a:cubicBezTo>
                  <a:pt x="552047" y="850175"/>
                  <a:pt x="545783" y="842698"/>
                  <a:pt x="545783" y="833974"/>
                </a:cubicBezTo>
                <a:lnTo>
                  <a:pt x="545783" y="795343"/>
                </a:lnTo>
                <a:cubicBezTo>
                  <a:pt x="534508" y="795343"/>
                  <a:pt x="525738" y="792850"/>
                  <a:pt x="515716" y="791604"/>
                </a:cubicBezTo>
                <a:cubicBezTo>
                  <a:pt x="503188" y="789112"/>
                  <a:pt x="493166" y="785373"/>
                  <a:pt x="484396" y="781635"/>
                </a:cubicBezTo>
                <a:cubicBezTo>
                  <a:pt x="475627" y="776650"/>
                  <a:pt x="468110" y="772911"/>
                  <a:pt x="463099" y="767927"/>
                </a:cubicBezTo>
                <a:cubicBezTo>
                  <a:pt x="458088" y="761696"/>
                  <a:pt x="455582" y="755465"/>
                  <a:pt x="455582" y="749234"/>
                </a:cubicBezTo>
                <a:cubicBezTo>
                  <a:pt x="455582" y="744249"/>
                  <a:pt x="458088" y="738018"/>
                  <a:pt x="461846" y="733033"/>
                </a:cubicBezTo>
                <a:cubicBezTo>
                  <a:pt x="461846" y="733033"/>
                  <a:pt x="475627" y="716833"/>
                  <a:pt x="506946" y="744249"/>
                </a:cubicBezTo>
                <a:cubicBezTo>
                  <a:pt x="519474" y="752972"/>
                  <a:pt x="540772" y="752972"/>
                  <a:pt x="555805" y="752972"/>
                </a:cubicBezTo>
                <a:cubicBezTo>
                  <a:pt x="575850" y="752972"/>
                  <a:pt x="590883" y="749234"/>
                  <a:pt x="599653" y="740511"/>
                </a:cubicBezTo>
                <a:cubicBezTo>
                  <a:pt x="609675" y="733033"/>
                  <a:pt x="614686" y="721818"/>
                  <a:pt x="614686" y="708110"/>
                </a:cubicBezTo>
                <a:cubicBezTo>
                  <a:pt x="614686" y="696894"/>
                  <a:pt x="612181" y="686925"/>
                  <a:pt x="604664" y="680694"/>
                </a:cubicBezTo>
                <a:cubicBezTo>
                  <a:pt x="595895" y="673217"/>
                  <a:pt x="584619" y="668232"/>
                  <a:pt x="568333" y="662001"/>
                </a:cubicBezTo>
                <a:lnTo>
                  <a:pt x="532002" y="652031"/>
                </a:lnTo>
                <a:cubicBezTo>
                  <a:pt x="520727" y="648293"/>
                  <a:pt x="510705" y="643308"/>
                  <a:pt x="500683" y="639570"/>
                </a:cubicBezTo>
                <a:cubicBezTo>
                  <a:pt x="491913" y="634585"/>
                  <a:pt x="484396" y="628354"/>
                  <a:pt x="478132" y="622123"/>
                </a:cubicBezTo>
                <a:cubicBezTo>
                  <a:pt x="471868" y="617138"/>
                  <a:pt x="465604" y="608415"/>
                  <a:pt x="463099" y="600938"/>
                </a:cubicBezTo>
                <a:cubicBezTo>
                  <a:pt x="460593" y="592215"/>
                  <a:pt x="458088" y="582245"/>
                  <a:pt x="458088" y="571029"/>
                </a:cubicBezTo>
                <a:cubicBezTo>
                  <a:pt x="458088" y="546106"/>
                  <a:pt x="468110" y="526167"/>
                  <a:pt x="485649" y="511212"/>
                </a:cubicBezTo>
                <a:cubicBezTo>
                  <a:pt x="500683" y="498751"/>
                  <a:pt x="520727" y="492520"/>
                  <a:pt x="545783" y="490027"/>
                </a:cubicBezTo>
                <a:lnTo>
                  <a:pt x="545783" y="451396"/>
                </a:lnTo>
                <a:cubicBezTo>
                  <a:pt x="545783" y="441426"/>
                  <a:pt x="552047" y="433949"/>
                  <a:pt x="562069" y="433949"/>
                </a:cubicBezTo>
                <a:close/>
                <a:moveTo>
                  <a:pt x="561456" y="383795"/>
                </a:moveTo>
                <a:cubicBezTo>
                  <a:pt x="417617" y="383795"/>
                  <a:pt x="299819" y="500354"/>
                  <a:pt x="299819" y="644193"/>
                </a:cubicBezTo>
                <a:cubicBezTo>
                  <a:pt x="299819" y="788033"/>
                  <a:pt x="417617" y="905832"/>
                  <a:pt x="561456" y="905832"/>
                </a:cubicBezTo>
                <a:cubicBezTo>
                  <a:pt x="705294" y="905832"/>
                  <a:pt x="821853" y="788033"/>
                  <a:pt x="821853" y="644193"/>
                </a:cubicBezTo>
                <a:cubicBezTo>
                  <a:pt x="821853" y="500354"/>
                  <a:pt x="705294" y="383795"/>
                  <a:pt x="561456" y="383795"/>
                </a:cubicBezTo>
                <a:close/>
                <a:moveTo>
                  <a:pt x="561456" y="351555"/>
                </a:moveTo>
                <a:cubicBezTo>
                  <a:pt x="723894" y="351555"/>
                  <a:pt x="855332" y="482994"/>
                  <a:pt x="855332" y="644193"/>
                </a:cubicBezTo>
                <a:cubicBezTo>
                  <a:pt x="855332" y="806633"/>
                  <a:pt x="723894" y="938072"/>
                  <a:pt x="561456" y="938072"/>
                </a:cubicBezTo>
                <a:cubicBezTo>
                  <a:pt x="400257" y="938072"/>
                  <a:pt x="268819" y="806633"/>
                  <a:pt x="268819" y="644193"/>
                </a:cubicBezTo>
                <a:cubicBezTo>
                  <a:pt x="268819" y="482994"/>
                  <a:pt x="400257" y="351555"/>
                  <a:pt x="561456" y="351555"/>
                </a:cubicBezTo>
                <a:close/>
                <a:moveTo>
                  <a:pt x="825629" y="32430"/>
                </a:moveTo>
                <a:lnTo>
                  <a:pt x="825629" y="188343"/>
                </a:lnTo>
                <a:cubicBezTo>
                  <a:pt x="825629" y="194579"/>
                  <a:pt x="823135" y="199569"/>
                  <a:pt x="816898" y="202063"/>
                </a:cubicBezTo>
                <a:cubicBezTo>
                  <a:pt x="813156" y="205805"/>
                  <a:pt x="806919" y="205805"/>
                  <a:pt x="801930" y="203310"/>
                </a:cubicBezTo>
                <a:lnTo>
                  <a:pt x="587389" y="84817"/>
                </a:lnTo>
                <a:cubicBezTo>
                  <a:pt x="572421" y="76085"/>
                  <a:pt x="554959" y="76085"/>
                  <a:pt x="539991" y="84817"/>
                </a:cubicBezTo>
                <a:lnTo>
                  <a:pt x="58521" y="350492"/>
                </a:lnTo>
                <a:cubicBezTo>
                  <a:pt x="34822" y="362965"/>
                  <a:pt x="26091" y="394148"/>
                  <a:pt x="39811" y="419094"/>
                </a:cubicBezTo>
                <a:lnTo>
                  <a:pt x="41059" y="424083"/>
                </a:lnTo>
                <a:cubicBezTo>
                  <a:pt x="48543" y="435309"/>
                  <a:pt x="58521" y="444040"/>
                  <a:pt x="70995" y="447782"/>
                </a:cubicBezTo>
                <a:cubicBezTo>
                  <a:pt x="84715" y="450276"/>
                  <a:pt x="98436" y="449029"/>
                  <a:pt x="110909" y="442793"/>
                </a:cubicBezTo>
                <a:cubicBezTo>
                  <a:pt x="114651" y="441545"/>
                  <a:pt x="119640" y="440298"/>
                  <a:pt x="124630" y="440298"/>
                </a:cubicBezTo>
                <a:cubicBezTo>
                  <a:pt x="129619" y="440298"/>
                  <a:pt x="134608" y="441545"/>
                  <a:pt x="139598" y="442793"/>
                </a:cubicBezTo>
                <a:cubicBezTo>
                  <a:pt x="148329" y="449029"/>
                  <a:pt x="153318" y="457760"/>
                  <a:pt x="153318" y="468986"/>
                </a:cubicBezTo>
                <a:lnTo>
                  <a:pt x="153318" y="1053971"/>
                </a:lnTo>
                <a:cubicBezTo>
                  <a:pt x="153318" y="1067691"/>
                  <a:pt x="165792" y="1080165"/>
                  <a:pt x="180760" y="1080165"/>
                </a:cubicBezTo>
                <a:lnTo>
                  <a:pt x="946620" y="1080165"/>
                </a:lnTo>
                <a:cubicBezTo>
                  <a:pt x="961588" y="1080165"/>
                  <a:pt x="974062" y="1067691"/>
                  <a:pt x="974062" y="1053971"/>
                </a:cubicBezTo>
                <a:lnTo>
                  <a:pt x="972814" y="467739"/>
                </a:lnTo>
                <a:cubicBezTo>
                  <a:pt x="972814" y="457760"/>
                  <a:pt x="979051" y="447782"/>
                  <a:pt x="986535" y="442793"/>
                </a:cubicBezTo>
                <a:cubicBezTo>
                  <a:pt x="996514" y="437803"/>
                  <a:pt x="1006492" y="436556"/>
                  <a:pt x="1016471" y="442793"/>
                </a:cubicBezTo>
                <a:lnTo>
                  <a:pt x="1017718" y="442793"/>
                </a:lnTo>
                <a:cubicBezTo>
                  <a:pt x="1028944" y="449029"/>
                  <a:pt x="1042665" y="450276"/>
                  <a:pt x="1055138" y="447782"/>
                </a:cubicBezTo>
                <a:cubicBezTo>
                  <a:pt x="1068859" y="444040"/>
                  <a:pt x="1080085" y="435309"/>
                  <a:pt x="1086321" y="424083"/>
                </a:cubicBezTo>
                <a:lnTo>
                  <a:pt x="1088816" y="419094"/>
                </a:lnTo>
                <a:cubicBezTo>
                  <a:pt x="1095053" y="407868"/>
                  <a:pt x="1096300" y="394148"/>
                  <a:pt x="1092558" y="380427"/>
                </a:cubicBezTo>
                <a:cubicBezTo>
                  <a:pt x="1088816" y="366707"/>
                  <a:pt x="1080085" y="356729"/>
                  <a:pt x="1068859" y="350492"/>
                </a:cubicBezTo>
                <a:lnTo>
                  <a:pt x="1068859" y="349245"/>
                </a:lnTo>
                <a:lnTo>
                  <a:pt x="940384" y="276901"/>
                </a:lnTo>
                <a:cubicBezTo>
                  <a:pt x="935394" y="273159"/>
                  <a:pt x="932900" y="268170"/>
                  <a:pt x="932900" y="263181"/>
                </a:cubicBezTo>
                <a:lnTo>
                  <a:pt x="932900" y="32430"/>
                </a:lnTo>
                <a:close/>
                <a:moveTo>
                  <a:pt x="821887" y="0"/>
                </a:moveTo>
                <a:lnTo>
                  <a:pt x="935394" y="0"/>
                </a:lnTo>
                <a:cubicBezTo>
                  <a:pt x="951610" y="0"/>
                  <a:pt x="965330" y="12473"/>
                  <a:pt x="965330" y="28688"/>
                </a:cubicBezTo>
                <a:lnTo>
                  <a:pt x="965330" y="253203"/>
                </a:lnTo>
                <a:lnTo>
                  <a:pt x="1085074" y="320557"/>
                </a:lnTo>
                <a:cubicBezTo>
                  <a:pt x="1103784" y="331783"/>
                  <a:pt x="1117505" y="350492"/>
                  <a:pt x="1123741" y="371696"/>
                </a:cubicBezTo>
                <a:cubicBezTo>
                  <a:pt x="1129978" y="392901"/>
                  <a:pt x="1127483" y="415352"/>
                  <a:pt x="1117505" y="435309"/>
                </a:cubicBezTo>
                <a:lnTo>
                  <a:pt x="1115010" y="439051"/>
                </a:lnTo>
                <a:cubicBezTo>
                  <a:pt x="1103784" y="459008"/>
                  <a:pt x="1086321" y="472728"/>
                  <a:pt x="1065117" y="478964"/>
                </a:cubicBezTo>
                <a:cubicBezTo>
                  <a:pt x="1045159" y="483954"/>
                  <a:pt x="1023955" y="482706"/>
                  <a:pt x="1006492" y="473975"/>
                </a:cubicBezTo>
                <a:lnTo>
                  <a:pt x="1006492" y="1053971"/>
                </a:lnTo>
                <a:cubicBezTo>
                  <a:pt x="1006492" y="1086401"/>
                  <a:pt x="980298" y="1113842"/>
                  <a:pt x="946620" y="1113842"/>
                </a:cubicBezTo>
                <a:lnTo>
                  <a:pt x="180760" y="1113842"/>
                </a:lnTo>
                <a:cubicBezTo>
                  <a:pt x="148329" y="1113842"/>
                  <a:pt x="120888" y="1086401"/>
                  <a:pt x="120888" y="1053971"/>
                </a:cubicBezTo>
                <a:lnTo>
                  <a:pt x="120888" y="475223"/>
                </a:lnTo>
                <a:cubicBezTo>
                  <a:pt x="102178" y="482706"/>
                  <a:pt x="82221" y="483954"/>
                  <a:pt x="63511" y="478964"/>
                </a:cubicBezTo>
                <a:cubicBezTo>
                  <a:pt x="41059" y="472728"/>
                  <a:pt x="23596" y="459008"/>
                  <a:pt x="12370" y="439051"/>
                </a:cubicBezTo>
                <a:lnTo>
                  <a:pt x="9875" y="435309"/>
                </a:lnTo>
                <a:cubicBezTo>
                  <a:pt x="-11329" y="394148"/>
                  <a:pt x="2392" y="343008"/>
                  <a:pt x="43553" y="320557"/>
                </a:cubicBezTo>
                <a:lnTo>
                  <a:pt x="523776" y="56129"/>
                </a:lnTo>
                <a:cubicBezTo>
                  <a:pt x="548722" y="42408"/>
                  <a:pt x="578658" y="42408"/>
                  <a:pt x="602357" y="56129"/>
                </a:cubicBezTo>
                <a:lnTo>
                  <a:pt x="793199" y="160902"/>
                </a:lnTo>
                <a:lnTo>
                  <a:pt x="793199" y="28688"/>
                </a:lnTo>
                <a:cubicBezTo>
                  <a:pt x="793199" y="12473"/>
                  <a:pt x="805672" y="0"/>
                  <a:pt x="821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5C30977-4799-6242-BC57-C6E23F2A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978" y="10593275"/>
            <a:ext cx="1121384" cy="1113842"/>
          </a:xfrm>
          <a:custGeom>
            <a:avLst/>
            <a:gdLst>
              <a:gd name="connsiteX0" fmla="*/ 627372 w 1121384"/>
              <a:gd name="connsiteY0" fmla="*/ 726350 h 1113842"/>
              <a:gd name="connsiteX1" fmla="*/ 608510 w 1121384"/>
              <a:gd name="connsiteY1" fmla="*/ 744097 h 1113842"/>
              <a:gd name="connsiteX2" fmla="*/ 608510 w 1121384"/>
              <a:gd name="connsiteY2" fmla="*/ 788465 h 1113842"/>
              <a:gd name="connsiteX3" fmla="*/ 627372 w 1121384"/>
              <a:gd name="connsiteY3" fmla="*/ 806212 h 1113842"/>
              <a:gd name="connsiteX4" fmla="*/ 646234 w 1121384"/>
              <a:gd name="connsiteY4" fmla="*/ 788465 h 1113842"/>
              <a:gd name="connsiteX5" fmla="*/ 646234 w 1121384"/>
              <a:gd name="connsiteY5" fmla="*/ 744097 h 1113842"/>
              <a:gd name="connsiteX6" fmla="*/ 627372 w 1121384"/>
              <a:gd name="connsiteY6" fmla="*/ 726350 h 1113842"/>
              <a:gd name="connsiteX7" fmla="*/ 627372 w 1121384"/>
              <a:gd name="connsiteY7" fmla="*/ 692124 h 1113842"/>
              <a:gd name="connsiteX8" fmla="*/ 678929 w 1121384"/>
              <a:gd name="connsiteY8" fmla="*/ 744097 h 1113842"/>
              <a:gd name="connsiteX9" fmla="*/ 678929 w 1121384"/>
              <a:gd name="connsiteY9" fmla="*/ 788465 h 1113842"/>
              <a:gd name="connsiteX10" fmla="*/ 627372 w 1121384"/>
              <a:gd name="connsiteY10" fmla="*/ 839170 h 1113842"/>
              <a:gd name="connsiteX11" fmla="*/ 575816 w 1121384"/>
              <a:gd name="connsiteY11" fmla="*/ 788465 h 1113842"/>
              <a:gd name="connsiteX12" fmla="*/ 575816 w 1121384"/>
              <a:gd name="connsiteY12" fmla="*/ 744097 h 1113842"/>
              <a:gd name="connsiteX13" fmla="*/ 627372 w 1121384"/>
              <a:gd name="connsiteY13" fmla="*/ 692124 h 1113842"/>
              <a:gd name="connsiteX14" fmla="*/ 490045 w 1121384"/>
              <a:gd name="connsiteY14" fmla="*/ 488881 h 1113842"/>
              <a:gd name="connsiteX15" fmla="*/ 472441 w 1121384"/>
              <a:gd name="connsiteY15" fmla="*/ 507895 h 1113842"/>
              <a:gd name="connsiteX16" fmla="*/ 472441 w 1121384"/>
              <a:gd name="connsiteY16" fmla="*/ 550994 h 1113842"/>
              <a:gd name="connsiteX17" fmla="*/ 490045 w 1121384"/>
              <a:gd name="connsiteY17" fmla="*/ 570008 h 1113842"/>
              <a:gd name="connsiteX18" fmla="*/ 508907 w 1121384"/>
              <a:gd name="connsiteY18" fmla="*/ 550994 h 1113842"/>
              <a:gd name="connsiteX19" fmla="*/ 508907 w 1121384"/>
              <a:gd name="connsiteY19" fmla="*/ 507895 h 1113842"/>
              <a:gd name="connsiteX20" fmla="*/ 490045 w 1121384"/>
              <a:gd name="connsiteY20" fmla="*/ 488881 h 1113842"/>
              <a:gd name="connsiteX21" fmla="*/ 661211 w 1121384"/>
              <a:gd name="connsiteY21" fmla="*/ 458734 h 1113842"/>
              <a:gd name="connsiteX22" fmla="*/ 674386 w 1121384"/>
              <a:gd name="connsiteY22" fmla="*/ 460919 h 1113842"/>
              <a:gd name="connsiteX23" fmla="*/ 679405 w 1121384"/>
              <a:gd name="connsiteY23" fmla="*/ 483390 h 1113842"/>
              <a:gd name="connsiteX24" fmla="*/ 471117 w 1121384"/>
              <a:gd name="connsiteY24" fmla="*/ 831699 h 1113842"/>
              <a:gd name="connsiteX25" fmla="*/ 456060 w 1121384"/>
              <a:gd name="connsiteY25" fmla="*/ 839190 h 1113842"/>
              <a:gd name="connsiteX26" fmla="*/ 447276 w 1121384"/>
              <a:gd name="connsiteY26" fmla="*/ 837941 h 1113842"/>
              <a:gd name="connsiteX27" fmla="*/ 442257 w 1121384"/>
              <a:gd name="connsiteY27" fmla="*/ 815470 h 1113842"/>
              <a:gd name="connsiteX28" fmla="*/ 651801 w 1121384"/>
              <a:gd name="connsiteY28" fmla="*/ 465912 h 1113842"/>
              <a:gd name="connsiteX29" fmla="*/ 661211 w 1121384"/>
              <a:gd name="connsiteY29" fmla="*/ 458734 h 1113842"/>
              <a:gd name="connsiteX30" fmla="*/ 490045 w 1121384"/>
              <a:gd name="connsiteY30" fmla="*/ 455923 h 1113842"/>
              <a:gd name="connsiteX31" fmla="*/ 541600 w 1121384"/>
              <a:gd name="connsiteY31" fmla="*/ 507895 h 1113842"/>
              <a:gd name="connsiteX32" fmla="*/ 541600 w 1121384"/>
              <a:gd name="connsiteY32" fmla="*/ 550994 h 1113842"/>
              <a:gd name="connsiteX33" fmla="*/ 490045 w 1121384"/>
              <a:gd name="connsiteY33" fmla="*/ 602965 h 1113842"/>
              <a:gd name="connsiteX34" fmla="*/ 438491 w 1121384"/>
              <a:gd name="connsiteY34" fmla="*/ 550994 h 1113842"/>
              <a:gd name="connsiteX35" fmla="*/ 438491 w 1121384"/>
              <a:gd name="connsiteY35" fmla="*/ 507895 h 1113842"/>
              <a:gd name="connsiteX36" fmla="*/ 490045 w 1121384"/>
              <a:gd name="connsiteY36" fmla="*/ 455923 h 1113842"/>
              <a:gd name="connsiteX37" fmla="*/ 556592 w 1121384"/>
              <a:gd name="connsiteY37" fmla="*/ 383795 h 1113842"/>
              <a:gd name="connsiteX38" fmla="*/ 296195 w 1121384"/>
              <a:gd name="connsiteY38" fmla="*/ 644193 h 1113842"/>
              <a:gd name="connsiteX39" fmla="*/ 556592 w 1121384"/>
              <a:gd name="connsiteY39" fmla="*/ 905832 h 1113842"/>
              <a:gd name="connsiteX40" fmla="*/ 815748 w 1121384"/>
              <a:gd name="connsiteY40" fmla="*/ 644193 h 1113842"/>
              <a:gd name="connsiteX41" fmla="*/ 556592 w 1121384"/>
              <a:gd name="connsiteY41" fmla="*/ 383795 h 1113842"/>
              <a:gd name="connsiteX42" fmla="*/ 556592 w 1121384"/>
              <a:gd name="connsiteY42" fmla="*/ 351555 h 1113842"/>
              <a:gd name="connsiteX43" fmla="*/ 849228 w 1121384"/>
              <a:gd name="connsiteY43" fmla="*/ 644193 h 1113842"/>
              <a:gd name="connsiteX44" fmla="*/ 556592 w 1121384"/>
              <a:gd name="connsiteY44" fmla="*/ 938072 h 1113842"/>
              <a:gd name="connsiteX45" fmla="*/ 262715 w 1121384"/>
              <a:gd name="connsiteY45" fmla="*/ 644193 h 1113842"/>
              <a:gd name="connsiteX46" fmla="*/ 556592 w 1121384"/>
              <a:gd name="connsiteY46" fmla="*/ 351555 h 1113842"/>
              <a:gd name="connsiteX47" fmla="*/ 820662 w 1121384"/>
              <a:gd name="connsiteY47" fmla="*/ 32430 h 1113842"/>
              <a:gd name="connsiteX48" fmla="*/ 820662 w 1121384"/>
              <a:gd name="connsiteY48" fmla="*/ 188343 h 1113842"/>
              <a:gd name="connsiteX49" fmla="*/ 813206 w 1121384"/>
              <a:gd name="connsiteY49" fmla="*/ 202063 h 1113842"/>
              <a:gd name="connsiteX50" fmla="*/ 797051 w 1121384"/>
              <a:gd name="connsiteY50" fmla="*/ 203310 h 1113842"/>
              <a:gd name="connsiteX51" fmla="*/ 583309 w 1121384"/>
              <a:gd name="connsiteY51" fmla="*/ 84817 h 1113842"/>
              <a:gd name="connsiteX52" fmla="*/ 537329 w 1121384"/>
              <a:gd name="connsiteY52" fmla="*/ 84817 h 1113842"/>
              <a:gd name="connsiteX53" fmla="*/ 58894 w 1121384"/>
              <a:gd name="connsiteY53" fmla="*/ 350492 h 1113842"/>
              <a:gd name="connsiteX54" fmla="*/ 39011 w 1121384"/>
              <a:gd name="connsiteY54" fmla="*/ 419094 h 1113842"/>
              <a:gd name="connsiteX55" fmla="*/ 40254 w 1121384"/>
              <a:gd name="connsiteY55" fmla="*/ 424083 h 1113842"/>
              <a:gd name="connsiteX56" fmla="*/ 70078 w 1121384"/>
              <a:gd name="connsiteY56" fmla="*/ 447782 h 1113842"/>
              <a:gd name="connsiteX57" fmla="*/ 109844 w 1121384"/>
              <a:gd name="connsiteY57" fmla="*/ 442793 h 1113842"/>
              <a:gd name="connsiteX58" fmla="*/ 123514 w 1121384"/>
              <a:gd name="connsiteY58" fmla="*/ 440298 h 1113842"/>
              <a:gd name="connsiteX59" fmla="*/ 138426 w 1121384"/>
              <a:gd name="connsiteY59" fmla="*/ 442793 h 1113842"/>
              <a:gd name="connsiteX60" fmla="*/ 152096 w 1121384"/>
              <a:gd name="connsiteY60" fmla="*/ 468986 h 1113842"/>
              <a:gd name="connsiteX61" fmla="*/ 152096 w 1121384"/>
              <a:gd name="connsiteY61" fmla="*/ 1053971 h 1113842"/>
              <a:gd name="connsiteX62" fmla="*/ 179435 w 1121384"/>
              <a:gd name="connsiteY62" fmla="*/ 1080165 h 1113842"/>
              <a:gd name="connsiteX63" fmla="*/ 942446 w 1121384"/>
              <a:gd name="connsiteY63" fmla="*/ 1080165 h 1113842"/>
              <a:gd name="connsiteX64" fmla="*/ 968542 w 1121384"/>
              <a:gd name="connsiteY64" fmla="*/ 1053971 h 1113842"/>
              <a:gd name="connsiteX65" fmla="*/ 967300 w 1121384"/>
              <a:gd name="connsiteY65" fmla="*/ 467739 h 1113842"/>
              <a:gd name="connsiteX66" fmla="*/ 980969 w 1121384"/>
              <a:gd name="connsiteY66" fmla="*/ 442793 h 1113842"/>
              <a:gd name="connsiteX67" fmla="*/ 1010794 w 1121384"/>
              <a:gd name="connsiteY67" fmla="*/ 442793 h 1113842"/>
              <a:gd name="connsiteX68" fmla="*/ 1049317 w 1121384"/>
              <a:gd name="connsiteY68" fmla="*/ 447782 h 1113842"/>
              <a:gd name="connsiteX69" fmla="*/ 1080384 w 1121384"/>
              <a:gd name="connsiteY69" fmla="*/ 424083 h 1113842"/>
              <a:gd name="connsiteX70" fmla="*/ 1082870 w 1121384"/>
              <a:gd name="connsiteY70" fmla="*/ 419094 h 1113842"/>
              <a:gd name="connsiteX71" fmla="*/ 1087840 w 1121384"/>
              <a:gd name="connsiteY71" fmla="*/ 380427 h 1113842"/>
              <a:gd name="connsiteX72" fmla="*/ 1062987 w 1121384"/>
              <a:gd name="connsiteY72" fmla="*/ 350492 h 1113842"/>
              <a:gd name="connsiteX73" fmla="*/ 1062987 w 1121384"/>
              <a:gd name="connsiteY73" fmla="*/ 349245 h 1113842"/>
              <a:gd name="connsiteX74" fmla="*/ 934990 w 1121384"/>
              <a:gd name="connsiteY74" fmla="*/ 276901 h 1113842"/>
              <a:gd name="connsiteX75" fmla="*/ 926291 w 1121384"/>
              <a:gd name="connsiteY75" fmla="*/ 263181 h 1113842"/>
              <a:gd name="connsiteX76" fmla="*/ 926291 w 1121384"/>
              <a:gd name="connsiteY76" fmla="*/ 32430 h 1113842"/>
              <a:gd name="connsiteX77" fmla="*/ 816934 w 1121384"/>
              <a:gd name="connsiteY77" fmla="*/ 0 h 1113842"/>
              <a:gd name="connsiteX78" fmla="*/ 931262 w 1121384"/>
              <a:gd name="connsiteY78" fmla="*/ 0 h 1113842"/>
              <a:gd name="connsiteX79" fmla="*/ 959843 w 1121384"/>
              <a:gd name="connsiteY79" fmla="*/ 28688 h 1113842"/>
              <a:gd name="connsiteX80" fmla="*/ 959843 w 1121384"/>
              <a:gd name="connsiteY80" fmla="*/ 253203 h 1113842"/>
              <a:gd name="connsiteX81" fmla="*/ 1079142 w 1121384"/>
              <a:gd name="connsiteY81" fmla="*/ 320557 h 1113842"/>
              <a:gd name="connsiteX82" fmla="*/ 1117665 w 1121384"/>
              <a:gd name="connsiteY82" fmla="*/ 371696 h 1113842"/>
              <a:gd name="connsiteX83" fmla="*/ 1111451 w 1121384"/>
              <a:gd name="connsiteY83" fmla="*/ 435309 h 1113842"/>
              <a:gd name="connsiteX84" fmla="*/ 1108966 w 1121384"/>
              <a:gd name="connsiteY84" fmla="*/ 439051 h 1113842"/>
              <a:gd name="connsiteX85" fmla="*/ 1059258 w 1121384"/>
              <a:gd name="connsiteY85" fmla="*/ 478964 h 1113842"/>
              <a:gd name="connsiteX86" fmla="*/ 1000852 w 1121384"/>
              <a:gd name="connsiteY86" fmla="*/ 473975 h 1113842"/>
              <a:gd name="connsiteX87" fmla="*/ 1000852 w 1121384"/>
              <a:gd name="connsiteY87" fmla="*/ 1053971 h 1113842"/>
              <a:gd name="connsiteX88" fmla="*/ 942446 w 1121384"/>
              <a:gd name="connsiteY88" fmla="*/ 1113842 h 1113842"/>
              <a:gd name="connsiteX89" fmla="*/ 179435 w 1121384"/>
              <a:gd name="connsiteY89" fmla="*/ 1113842 h 1113842"/>
              <a:gd name="connsiteX90" fmla="*/ 119786 w 1121384"/>
              <a:gd name="connsiteY90" fmla="*/ 1053971 h 1113842"/>
              <a:gd name="connsiteX91" fmla="*/ 119786 w 1121384"/>
              <a:gd name="connsiteY91" fmla="*/ 475223 h 1113842"/>
              <a:gd name="connsiteX92" fmla="*/ 61380 w 1121384"/>
              <a:gd name="connsiteY92" fmla="*/ 478964 h 1113842"/>
              <a:gd name="connsiteX93" fmla="*/ 11672 w 1121384"/>
              <a:gd name="connsiteY93" fmla="*/ 439051 h 1113842"/>
              <a:gd name="connsiteX94" fmla="*/ 10429 w 1121384"/>
              <a:gd name="connsiteY94" fmla="*/ 435309 h 1113842"/>
              <a:gd name="connsiteX95" fmla="*/ 42739 w 1121384"/>
              <a:gd name="connsiteY95" fmla="*/ 320557 h 1113842"/>
              <a:gd name="connsiteX96" fmla="*/ 522417 w 1121384"/>
              <a:gd name="connsiteY96" fmla="*/ 56129 h 1113842"/>
              <a:gd name="connsiteX97" fmla="*/ 599464 w 1121384"/>
              <a:gd name="connsiteY97" fmla="*/ 56129 h 1113842"/>
              <a:gd name="connsiteX98" fmla="*/ 788352 w 1121384"/>
              <a:gd name="connsiteY98" fmla="*/ 160902 h 1113842"/>
              <a:gd name="connsiteX99" fmla="*/ 788352 w 1121384"/>
              <a:gd name="connsiteY99" fmla="*/ 28688 h 1113842"/>
              <a:gd name="connsiteX100" fmla="*/ 816934 w 1121384"/>
              <a:gd name="connsiteY100" fmla="*/ 0 h 111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21384" h="1113842">
                <a:moveTo>
                  <a:pt x="627372" y="726350"/>
                </a:moveTo>
                <a:cubicBezTo>
                  <a:pt x="617313" y="726350"/>
                  <a:pt x="608510" y="735224"/>
                  <a:pt x="608510" y="744097"/>
                </a:cubicBezTo>
                <a:lnTo>
                  <a:pt x="608510" y="788465"/>
                </a:lnTo>
                <a:cubicBezTo>
                  <a:pt x="608510" y="798606"/>
                  <a:pt x="617313" y="806212"/>
                  <a:pt x="627372" y="806212"/>
                </a:cubicBezTo>
                <a:cubicBezTo>
                  <a:pt x="637432" y="806212"/>
                  <a:pt x="646234" y="798606"/>
                  <a:pt x="646234" y="788465"/>
                </a:cubicBezTo>
                <a:lnTo>
                  <a:pt x="646234" y="744097"/>
                </a:lnTo>
                <a:cubicBezTo>
                  <a:pt x="646234" y="735224"/>
                  <a:pt x="637432" y="726350"/>
                  <a:pt x="627372" y="726350"/>
                </a:cubicBezTo>
                <a:close/>
                <a:moveTo>
                  <a:pt x="627372" y="692124"/>
                </a:moveTo>
                <a:cubicBezTo>
                  <a:pt x="656294" y="692124"/>
                  <a:pt x="678929" y="716209"/>
                  <a:pt x="678929" y="744097"/>
                </a:cubicBezTo>
                <a:lnTo>
                  <a:pt x="678929" y="788465"/>
                </a:lnTo>
                <a:cubicBezTo>
                  <a:pt x="678929" y="816353"/>
                  <a:pt x="656294" y="839170"/>
                  <a:pt x="627372" y="839170"/>
                </a:cubicBezTo>
                <a:cubicBezTo>
                  <a:pt x="599708" y="839170"/>
                  <a:pt x="575816" y="816353"/>
                  <a:pt x="575816" y="788465"/>
                </a:cubicBezTo>
                <a:lnTo>
                  <a:pt x="575816" y="744097"/>
                </a:lnTo>
                <a:cubicBezTo>
                  <a:pt x="575816" y="716209"/>
                  <a:pt x="599708" y="692124"/>
                  <a:pt x="627372" y="692124"/>
                </a:cubicBezTo>
                <a:close/>
                <a:moveTo>
                  <a:pt x="490045" y="488881"/>
                </a:moveTo>
                <a:cubicBezTo>
                  <a:pt x="481243" y="488881"/>
                  <a:pt x="472441" y="497754"/>
                  <a:pt x="472441" y="507895"/>
                </a:cubicBezTo>
                <a:lnTo>
                  <a:pt x="472441" y="550994"/>
                </a:lnTo>
                <a:cubicBezTo>
                  <a:pt x="472441" y="561134"/>
                  <a:pt x="481243" y="570008"/>
                  <a:pt x="490045" y="570008"/>
                </a:cubicBezTo>
                <a:cubicBezTo>
                  <a:pt x="500105" y="570008"/>
                  <a:pt x="508907" y="561134"/>
                  <a:pt x="508907" y="550994"/>
                </a:cubicBezTo>
                <a:lnTo>
                  <a:pt x="508907" y="507895"/>
                </a:lnTo>
                <a:cubicBezTo>
                  <a:pt x="508907" y="497754"/>
                  <a:pt x="500105" y="488881"/>
                  <a:pt x="490045" y="488881"/>
                </a:cubicBezTo>
                <a:close/>
                <a:moveTo>
                  <a:pt x="661211" y="458734"/>
                </a:moveTo>
                <a:cubicBezTo>
                  <a:pt x="665289" y="457798"/>
                  <a:pt x="669995" y="458422"/>
                  <a:pt x="674386" y="460919"/>
                </a:cubicBezTo>
                <a:cubicBezTo>
                  <a:pt x="681915" y="464664"/>
                  <a:pt x="684424" y="475900"/>
                  <a:pt x="679405" y="483390"/>
                </a:cubicBezTo>
                <a:lnTo>
                  <a:pt x="471117" y="831699"/>
                </a:lnTo>
                <a:cubicBezTo>
                  <a:pt x="467352" y="836693"/>
                  <a:pt x="462333" y="839190"/>
                  <a:pt x="456060" y="839190"/>
                </a:cubicBezTo>
                <a:cubicBezTo>
                  <a:pt x="453550" y="839190"/>
                  <a:pt x="451041" y="839190"/>
                  <a:pt x="447276" y="837941"/>
                </a:cubicBezTo>
                <a:cubicBezTo>
                  <a:pt x="439748" y="832947"/>
                  <a:pt x="438493" y="822960"/>
                  <a:pt x="442257" y="815470"/>
                </a:cubicBezTo>
                <a:lnTo>
                  <a:pt x="651801" y="465912"/>
                </a:lnTo>
                <a:cubicBezTo>
                  <a:pt x="653683" y="462167"/>
                  <a:pt x="657133" y="459670"/>
                  <a:pt x="661211" y="458734"/>
                </a:cubicBezTo>
                <a:close/>
                <a:moveTo>
                  <a:pt x="490045" y="455923"/>
                </a:moveTo>
                <a:cubicBezTo>
                  <a:pt x="518966" y="455923"/>
                  <a:pt x="541600" y="478740"/>
                  <a:pt x="541600" y="507895"/>
                </a:cubicBezTo>
                <a:lnTo>
                  <a:pt x="541600" y="550994"/>
                </a:lnTo>
                <a:cubicBezTo>
                  <a:pt x="541600" y="580148"/>
                  <a:pt x="518966" y="602965"/>
                  <a:pt x="490045" y="602965"/>
                </a:cubicBezTo>
                <a:cubicBezTo>
                  <a:pt x="462382" y="602965"/>
                  <a:pt x="438491" y="580148"/>
                  <a:pt x="438491" y="550994"/>
                </a:cubicBezTo>
                <a:lnTo>
                  <a:pt x="438491" y="507895"/>
                </a:lnTo>
                <a:cubicBezTo>
                  <a:pt x="438491" y="478740"/>
                  <a:pt x="462382" y="455923"/>
                  <a:pt x="490045" y="455923"/>
                </a:cubicBezTo>
                <a:close/>
                <a:moveTo>
                  <a:pt x="556592" y="383795"/>
                </a:moveTo>
                <a:cubicBezTo>
                  <a:pt x="413993" y="383795"/>
                  <a:pt x="296195" y="500354"/>
                  <a:pt x="296195" y="644193"/>
                </a:cubicBezTo>
                <a:cubicBezTo>
                  <a:pt x="296195" y="788033"/>
                  <a:pt x="413993" y="905832"/>
                  <a:pt x="556592" y="905832"/>
                </a:cubicBezTo>
                <a:cubicBezTo>
                  <a:pt x="699190" y="905832"/>
                  <a:pt x="815748" y="788033"/>
                  <a:pt x="815748" y="644193"/>
                </a:cubicBezTo>
                <a:cubicBezTo>
                  <a:pt x="815748" y="500354"/>
                  <a:pt x="699190" y="383795"/>
                  <a:pt x="556592" y="383795"/>
                </a:cubicBezTo>
                <a:close/>
                <a:moveTo>
                  <a:pt x="556592" y="351555"/>
                </a:moveTo>
                <a:cubicBezTo>
                  <a:pt x="717790" y="351555"/>
                  <a:pt x="849228" y="482994"/>
                  <a:pt x="849228" y="644193"/>
                </a:cubicBezTo>
                <a:cubicBezTo>
                  <a:pt x="849228" y="806633"/>
                  <a:pt x="717790" y="938072"/>
                  <a:pt x="556592" y="938072"/>
                </a:cubicBezTo>
                <a:cubicBezTo>
                  <a:pt x="395393" y="938072"/>
                  <a:pt x="262715" y="806633"/>
                  <a:pt x="262715" y="644193"/>
                </a:cubicBezTo>
                <a:cubicBezTo>
                  <a:pt x="262715" y="482994"/>
                  <a:pt x="395393" y="351555"/>
                  <a:pt x="556592" y="351555"/>
                </a:cubicBezTo>
                <a:close/>
                <a:moveTo>
                  <a:pt x="820662" y="32430"/>
                </a:moveTo>
                <a:lnTo>
                  <a:pt x="820662" y="188343"/>
                </a:lnTo>
                <a:cubicBezTo>
                  <a:pt x="820662" y="194579"/>
                  <a:pt x="818177" y="199569"/>
                  <a:pt x="813206" y="202063"/>
                </a:cubicBezTo>
                <a:cubicBezTo>
                  <a:pt x="808235" y="205805"/>
                  <a:pt x="802022" y="205805"/>
                  <a:pt x="797051" y="203310"/>
                </a:cubicBezTo>
                <a:lnTo>
                  <a:pt x="583309" y="84817"/>
                </a:lnTo>
                <a:cubicBezTo>
                  <a:pt x="568397" y="76085"/>
                  <a:pt x="552242" y="76085"/>
                  <a:pt x="537329" y="84817"/>
                </a:cubicBezTo>
                <a:lnTo>
                  <a:pt x="58894" y="350492"/>
                </a:lnTo>
                <a:cubicBezTo>
                  <a:pt x="34040" y="362965"/>
                  <a:pt x="25342" y="394148"/>
                  <a:pt x="39011" y="419094"/>
                </a:cubicBezTo>
                <a:lnTo>
                  <a:pt x="40254" y="424083"/>
                </a:lnTo>
                <a:cubicBezTo>
                  <a:pt x="47710" y="435309"/>
                  <a:pt x="57652" y="444040"/>
                  <a:pt x="70078" y="447782"/>
                </a:cubicBezTo>
                <a:cubicBezTo>
                  <a:pt x="83748" y="450276"/>
                  <a:pt x="98660" y="449029"/>
                  <a:pt x="109844" y="442793"/>
                </a:cubicBezTo>
                <a:cubicBezTo>
                  <a:pt x="113573" y="441545"/>
                  <a:pt x="118543" y="440298"/>
                  <a:pt x="123514" y="440298"/>
                </a:cubicBezTo>
                <a:cubicBezTo>
                  <a:pt x="128485" y="440298"/>
                  <a:pt x="133456" y="441545"/>
                  <a:pt x="138426" y="442793"/>
                </a:cubicBezTo>
                <a:cubicBezTo>
                  <a:pt x="147125" y="449029"/>
                  <a:pt x="152096" y="457760"/>
                  <a:pt x="152096" y="468986"/>
                </a:cubicBezTo>
                <a:lnTo>
                  <a:pt x="152096" y="1053971"/>
                </a:lnTo>
                <a:cubicBezTo>
                  <a:pt x="152096" y="1067691"/>
                  <a:pt x="164523" y="1080165"/>
                  <a:pt x="179435" y="1080165"/>
                </a:cubicBezTo>
                <a:lnTo>
                  <a:pt x="942446" y="1080165"/>
                </a:lnTo>
                <a:cubicBezTo>
                  <a:pt x="956115" y="1080165"/>
                  <a:pt x="968542" y="1067691"/>
                  <a:pt x="968542" y="1053971"/>
                </a:cubicBezTo>
                <a:lnTo>
                  <a:pt x="967300" y="467739"/>
                </a:lnTo>
                <a:cubicBezTo>
                  <a:pt x="967300" y="457760"/>
                  <a:pt x="973513" y="447782"/>
                  <a:pt x="980969" y="442793"/>
                </a:cubicBezTo>
                <a:cubicBezTo>
                  <a:pt x="990911" y="437803"/>
                  <a:pt x="1000852" y="436556"/>
                  <a:pt x="1010794" y="442793"/>
                </a:cubicBezTo>
                <a:cubicBezTo>
                  <a:pt x="1023221" y="449029"/>
                  <a:pt x="1036890" y="450276"/>
                  <a:pt x="1049317" y="447782"/>
                </a:cubicBezTo>
                <a:cubicBezTo>
                  <a:pt x="1062987" y="444040"/>
                  <a:pt x="1074171" y="435309"/>
                  <a:pt x="1080384" y="424083"/>
                </a:cubicBezTo>
                <a:lnTo>
                  <a:pt x="1082870" y="419094"/>
                </a:lnTo>
                <a:cubicBezTo>
                  <a:pt x="1089083" y="407868"/>
                  <a:pt x="1090326" y="394148"/>
                  <a:pt x="1087840" y="380427"/>
                </a:cubicBezTo>
                <a:cubicBezTo>
                  <a:pt x="1082870" y="366707"/>
                  <a:pt x="1074171" y="356729"/>
                  <a:pt x="1062987" y="350492"/>
                </a:cubicBezTo>
                <a:lnTo>
                  <a:pt x="1062987" y="349245"/>
                </a:lnTo>
                <a:lnTo>
                  <a:pt x="934990" y="276901"/>
                </a:lnTo>
                <a:cubicBezTo>
                  <a:pt x="930019" y="273159"/>
                  <a:pt x="926291" y="268170"/>
                  <a:pt x="926291" y="263181"/>
                </a:cubicBezTo>
                <a:lnTo>
                  <a:pt x="926291" y="32430"/>
                </a:lnTo>
                <a:close/>
                <a:moveTo>
                  <a:pt x="816934" y="0"/>
                </a:moveTo>
                <a:lnTo>
                  <a:pt x="931262" y="0"/>
                </a:lnTo>
                <a:cubicBezTo>
                  <a:pt x="946174" y="0"/>
                  <a:pt x="959843" y="12473"/>
                  <a:pt x="959843" y="28688"/>
                </a:cubicBezTo>
                <a:lnTo>
                  <a:pt x="959843" y="253203"/>
                </a:lnTo>
                <a:lnTo>
                  <a:pt x="1079142" y="320557"/>
                </a:lnTo>
                <a:cubicBezTo>
                  <a:pt x="1097782" y="331783"/>
                  <a:pt x="1111451" y="350492"/>
                  <a:pt x="1117665" y="371696"/>
                </a:cubicBezTo>
                <a:cubicBezTo>
                  <a:pt x="1123878" y="392901"/>
                  <a:pt x="1122636" y="415352"/>
                  <a:pt x="1111451" y="435309"/>
                </a:cubicBezTo>
                <a:lnTo>
                  <a:pt x="1108966" y="439051"/>
                </a:lnTo>
                <a:cubicBezTo>
                  <a:pt x="1097782" y="459008"/>
                  <a:pt x="1080384" y="472728"/>
                  <a:pt x="1059258" y="478964"/>
                </a:cubicBezTo>
                <a:cubicBezTo>
                  <a:pt x="1039376" y="483954"/>
                  <a:pt x="1018250" y="482706"/>
                  <a:pt x="1000852" y="473975"/>
                </a:cubicBezTo>
                <a:lnTo>
                  <a:pt x="1000852" y="1053971"/>
                </a:lnTo>
                <a:cubicBezTo>
                  <a:pt x="1000852" y="1086401"/>
                  <a:pt x="974756" y="1113842"/>
                  <a:pt x="942446" y="1113842"/>
                </a:cubicBezTo>
                <a:lnTo>
                  <a:pt x="179435" y="1113842"/>
                </a:lnTo>
                <a:cubicBezTo>
                  <a:pt x="147125" y="1113842"/>
                  <a:pt x="119786" y="1086401"/>
                  <a:pt x="119786" y="1053971"/>
                </a:cubicBezTo>
                <a:lnTo>
                  <a:pt x="119786" y="475223"/>
                </a:lnTo>
                <a:cubicBezTo>
                  <a:pt x="102388" y="482706"/>
                  <a:pt x="81263" y="483954"/>
                  <a:pt x="61380" y="478964"/>
                </a:cubicBezTo>
                <a:cubicBezTo>
                  <a:pt x="40254" y="472728"/>
                  <a:pt x="22856" y="459008"/>
                  <a:pt x="11672" y="439051"/>
                </a:cubicBezTo>
                <a:lnTo>
                  <a:pt x="10429" y="435309"/>
                </a:lnTo>
                <a:cubicBezTo>
                  <a:pt x="-11939" y="394148"/>
                  <a:pt x="2973" y="343008"/>
                  <a:pt x="42739" y="320557"/>
                </a:cubicBezTo>
                <a:lnTo>
                  <a:pt x="522417" y="56129"/>
                </a:lnTo>
                <a:cubicBezTo>
                  <a:pt x="546028" y="42408"/>
                  <a:pt x="574610" y="42408"/>
                  <a:pt x="599464" y="56129"/>
                </a:cubicBezTo>
                <a:lnTo>
                  <a:pt x="788352" y="160902"/>
                </a:lnTo>
                <a:lnTo>
                  <a:pt x="788352" y="28688"/>
                </a:lnTo>
                <a:cubicBezTo>
                  <a:pt x="788352" y="12473"/>
                  <a:pt x="802022" y="0"/>
                  <a:pt x="8169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5DAF4-9D21-0E48-82AE-A1BC8871B49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E3C06-09D9-D547-96CC-A31DD0E6956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772DE-DF63-0B41-A2DA-A0DD3A65D404}"/>
              </a:ext>
            </a:extLst>
          </p:cNvPr>
          <p:cNvSpPr txBox="1"/>
          <p:nvPr/>
        </p:nvSpPr>
        <p:spPr>
          <a:xfrm>
            <a:off x="1874980" y="5593461"/>
            <a:ext cx="33066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DAC60-8CB2-C042-AA91-CDFBEFB401FD}"/>
              </a:ext>
            </a:extLst>
          </p:cNvPr>
          <p:cNvSpPr txBox="1"/>
          <p:nvPr/>
        </p:nvSpPr>
        <p:spPr>
          <a:xfrm>
            <a:off x="1874981" y="6237937"/>
            <a:ext cx="330662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CE8AA-84A4-0C45-90E5-C6C196C084C7}"/>
              </a:ext>
            </a:extLst>
          </p:cNvPr>
          <p:cNvSpPr txBox="1"/>
          <p:nvPr/>
        </p:nvSpPr>
        <p:spPr>
          <a:xfrm>
            <a:off x="6190672" y="5593461"/>
            <a:ext cx="33066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09ECF-A8AF-8544-85A1-B55530212BEE}"/>
              </a:ext>
            </a:extLst>
          </p:cNvPr>
          <p:cNvSpPr txBox="1"/>
          <p:nvPr/>
        </p:nvSpPr>
        <p:spPr>
          <a:xfrm>
            <a:off x="6190673" y="6237937"/>
            <a:ext cx="330662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9F284-0836-794C-9784-C9CAE7DCC68C}"/>
              </a:ext>
            </a:extLst>
          </p:cNvPr>
          <p:cNvSpPr txBox="1"/>
          <p:nvPr/>
        </p:nvSpPr>
        <p:spPr>
          <a:xfrm>
            <a:off x="10507806" y="5593461"/>
            <a:ext cx="33066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7DA4F-FA7F-B644-B762-ADA1BE66FF75}"/>
              </a:ext>
            </a:extLst>
          </p:cNvPr>
          <p:cNvSpPr txBox="1"/>
          <p:nvPr/>
        </p:nvSpPr>
        <p:spPr>
          <a:xfrm>
            <a:off x="10507807" y="6237937"/>
            <a:ext cx="330662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DA7B6-37FD-E845-8AF8-EE51FB7BCBDC}"/>
              </a:ext>
            </a:extLst>
          </p:cNvPr>
          <p:cNvSpPr txBox="1"/>
          <p:nvPr/>
        </p:nvSpPr>
        <p:spPr>
          <a:xfrm>
            <a:off x="14894212" y="5593461"/>
            <a:ext cx="33066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0FC52-B46B-594A-8B7A-92C2F459E52E}"/>
              </a:ext>
            </a:extLst>
          </p:cNvPr>
          <p:cNvSpPr txBox="1"/>
          <p:nvPr/>
        </p:nvSpPr>
        <p:spPr>
          <a:xfrm>
            <a:off x="14894213" y="6237937"/>
            <a:ext cx="330662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4BC7-2917-B94F-A568-878F21DC0A4A}"/>
              </a:ext>
            </a:extLst>
          </p:cNvPr>
          <p:cNvSpPr txBox="1"/>
          <p:nvPr/>
        </p:nvSpPr>
        <p:spPr>
          <a:xfrm>
            <a:off x="19244540" y="5593461"/>
            <a:ext cx="33066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9904-77A4-0C43-BEAB-16A3F8A95DA3}"/>
              </a:ext>
            </a:extLst>
          </p:cNvPr>
          <p:cNvSpPr txBox="1"/>
          <p:nvPr/>
        </p:nvSpPr>
        <p:spPr>
          <a:xfrm>
            <a:off x="19244541" y="6237937"/>
            <a:ext cx="330662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71">
            <a:extLst>
              <a:ext uri="{FF2B5EF4-FFF2-40B4-BE49-F238E27FC236}">
                <a16:creationId xmlns:a16="http://schemas.microsoft.com/office/drawing/2014/main" id="{AB043ACB-75E8-2F44-81D3-F400FFD5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55" y="3331468"/>
            <a:ext cx="3916545" cy="6844336"/>
          </a:xfrm>
          <a:custGeom>
            <a:avLst/>
            <a:gdLst>
              <a:gd name="T0" fmla="*/ 2676 w 3143"/>
              <a:gd name="T1" fmla="*/ 1409 h 5496"/>
              <a:gd name="T2" fmla="*/ 2676 w 3143"/>
              <a:gd name="T3" fmla="*/ 1143 h 5496"/>
              <a:gd name="T4" fmla="*/ 2550 w 3143"/>
              <a:gd name="T5" fmla="*/ 1143 h 5496"/>
              <a:gd name="T6" fmla="*/ 2550 w 3143"/>
              <a:gd name="T7" fmla="*/ 735 h 5496"/>
              <a:gd name="T8" fmla="*/ 2334 w 3143"/>
              <a:gd name="T9" fmla="*/ 735 h 5496"/>
              <a:gd name="T10" fmla="*/ 2334 w 3143"/>
              <a:gd name="T11" fmla="*/ 216 h 5496"/>
              <a:gd name="T12" fmla="*/ 2033 w 3143"/>
              <a:gd name="T13" fmla="*/ 216 h 5496"/>
              <a:gd name="T14" fmla="*/ 2033 w 3143"/>
              <a:gd name="T15" fmla="*/ 0 h 5496"/>
              <a:gd name="T16" fmla="*/ 1110 w 3143"/>
              <a:gd name="T17" fmla="*/ 0 h 5496"/>
              <a:gd name="T18" fmla="*/ 1110 w 3143"/>
              <a:gd name="T19" fmla="*/ 216 h 5496"/>
              <a:gd name="T20" fmla="*/ 809 w 3143"/>
              <a:gd name="T21" fmla="*/ 216 h 5496"/>
              <a:gd name="T22" fmla="*/ 809 w 3143"/>
              <a:gd name="T23" fmla="*/ 735 h 5496"/>
              <a:gd name="T24" fmla="*/ 593 w 3143"/>
              <a:gd name="T25" fmla="*/ 735 h 5496"/>
              <a:gd name="T26" fmla="*/ 593 w 3143"/>
              <a:gd name="T27" fmla="*/ 1143 h 5496"/>
              <a:gd name="T28" fmla="*/ 467 w 3143"/>
              <a:gd name="T29" fmla="*/ 1143 h 5496"/>
              <a:gd name="T30" fmla="*/ 467 w 3143"/>
              <a:gd name="T31" fmla="*/ 1409 h 5496"/>
              <a:gd name="T32" fmla="*/ 0 w 3143"/>
              <a:gd name="T33" fmla="*/ 1409 h 5496"/>
              <a:gd name="T34" fmla="*/ 0 w 3143"/>
              <a:gd name="T35" fmla="*/ 5495 h 5496"/>
              <a:gd name="T36" fmla="*/ 3142 w 3143"/>
              <a:gd name="T37" fmla="*/ 5495 h 5496"/>
              <a:gd name="T38" fmla="*/ 3142 w 3143"/>
              <a:gd name="T39" fmla="*/ 1409 h 5496"/>
              <a:gd name="T40" fmla="*/ 2676 w 3143"/>
              <a:gd name="T41" fmla="*/ 1409 h 5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43" h="5496">
                <a:moveTo>
                  <a:pt x="2676" y="1409"/>
                </a:moveTo>
                <a:lnTo>
                  <a:pt x="2676" y="1143"/>
                </a:lnTo>
                <a:lnTo>
                  <a:pt x="2550" y="1143"/>
                </a:lnTo>
                <a:lnTo>
                  <a:pt x="2550" y="735"/>
                </a:lnTo>
                <a:lnTo>
                  <a:pt x="2334" y="735"/>
                </a:lnTo>
                <a:lnTo>
                  <a:pt x="2334" y="216"/>
                </a:lnTo>
                <a:lnTo>
                  <a:pt x="2033" y="216"/>
                </a:lnTo>
                <a:lnTo>
                  <a:pt x="2033" y="0"/>
                </a:lnTo>
                <a:lnTo>
                  <a:pt x="1110" y="0"/>
                </a:lnTo>
                <a:lnTo>
                  <a:pt x="1110" y="216"/>
                </a:lnTo>
                <a:lnTo>
                  <a:pt x="809" y="216"/>
                </a:lnTo>
                <a:lnTo>
                  <a:pt x="809" y="735"/>
                </a:lnTo>
                <a:lnTo>
                  <a:pt x="593" y="735"/>
                </a:lnTo>
                <a:lnTo>
                  <a:pt x="593" y="1143"/>
                </a:lnTo>
                <a:lnTo>
                  <a:pt x="467" y="1143"/>
                </a:lnTo>
                <a:lnTo>
                  <a:pt x="467" y="1409"/>
                </a:lnTo>
                <a:lnTo>
                  <a:pt x="0" y="1409"/>
                </a:lnTo>
                <a:lnTo>
                  <a:pt x="0" y="5495"/>
                </a:lnTo>
                <a:lnTo>
                  <a:pt x="3142" y="5495"/>
                </a:lnTo>
                <a:lnTo>
                  <a:pt x="3142" y="1409"/>
                </a:lnTo>
                <a:lnTo>
                  <a:pt x="2676" y="14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49">
            <a:extLst>
              <a:ext uri="{FF2B5EF4-FFF2-40B4-BE49-F238E27FC236}">
                <a16:creationId xmlns:a16="http://schemas.microsoft.com/office/drawing/2014/main" id="{84FB8ADB-53DE-3F46-9602-032162E7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79" y="9318887"/>
            <a:ext cx="3153010" cy="68113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0">
            <a:extLst>
              <a:ext uri="{FF2B5EF4-FFF2-40B4-BE49-F238E27FC236}">
                <a16:creationId xmlns:a16="http://schemas.microsoft.com/office/drawing/2014/main" id="{7454E568-C0DA-9742-87BF-D85501AD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775" y="4452050"/>
            <a:ext cx="3916545" cy="5729248"/>
          </a:xfrm>
          <a:custGeom>
            <a:avLst/>
            <a:gdLst>
              <a:gd name="T0" fmla="*/ 2962 w 3143"/>
              <a:gd name="T1" fmla="*/ 1242 h 4599"/>
              <a:gd name="T2" fmla="*/ 2962 w 3143"/>
              <a:gd name="T3" fmla="*/ 907 h 4599"/>
              <a:gd name="T4" fmla="*/ 2656 w 3143"/>
              <a:gd name="T5" fmla="*/ 907 h 4599"/>
              <a:gd name="T6" fmla="*/ 2656 w 3143"/>
              <a:gd name="T7" fmla="*/ 481 h 4599"/>
              <a:gd name="T8" fmla="*/ 2226 w 3143"/>
              <a:gd name="T9" fmla="*/ 481 h 4599"/>
              <a:gd name="T10" fmla="*/ 2226 w 3143"/>
              <a:gd name="T11" fmla="*/ 0 h 4599"/>
              <a:gd name="T12" fmla="*/ 915 w 3143"/>
              <a:gd name="T13" fmla="*/ 0 h 4599"/>
              <a:gd name="T14" fmla="*/ 915 w 3143"/>
              <a:gd name="T15" fmla="*/ 481 h 4599"/>
              <a:gd name="T16" fmla="*/ 486 w 3143"/>
              <a:gd name="T17" fmla="*/ 481 h 4599"/>
              <a:gd name="T18" fmla="*/ 486 w 3143"/>
              <a:gd name="T19" fmla="*/ 907 h 4599"/>
              <a:gd name="T20" fmla="*/ 179 w 3143"/>
              <a:gd name="T21" fmla="*/ 907 h 4599"/>
              <a:gd name="T22" fmla="*/ 179 w 3143"/>
              <a:gd name="T23" fmla="*/ 1242 h 4599"/>
              <a:gd name="T24" fmla="*/ 0 w 3143"/>
              <a:gd name="T25" fmla="*/ 1242 h 4599"/>
              <a:gd name="T26" fmla="*/ 0 w 3143"/>
              <a:gd name="T27" fmla="*/ 4598 h 4599"/>
              <a:gd name="T28" fmla="*/ 3142 w 3143"/>
              <a:gd name="T29" fmla="*/ 4598 h 4599"/>
              <a:gd name="T30" fmla="*/ 3142 w 3143"/>
              <a:gd name="T31" fmla="*/ 1242 h 4599"/>
              <a:gd name="T32" fmla="*/ 2962 w 3143"/>
              <a:gd name="T33" fmla="*/ 1242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43" h="4599">
                <a:moveTo>
                  <a:pt x="2962" y="1242"/>
                </a:moveTo>
                <a:lnTo>
                  <a:pt x="2962" y="907"/>
                </a:lnTo>
                <a:lnTo>
                  <a:pt x="2656" y="907"/>
                </a:lnTo>
                <a:lnTo>
                  <a:pt x="2656" y="481"/>
                </a:lnTo>
                <a:lnTo>
                  <a:pt x="2226" y="481"/>
                </a:lnTo>
                <a:lnTo>
                  <a:pt x="2226" y="0"/>
                </a:lnTo>
                <a:lnTo>
                  <a:pt x="915" y="0"/>
                </a:lnTo>
                <a:lnTo>
                  <a:pt x="915" y="481"/>
                </a:lnTo>
                <a:lnTo>
                  <a:pt x="486" y="481"/>
                </a:lnTo>
                <a:lnTo>
                  <a:pt x="486" y="907"/>
                </a:lnTo>
                <a:lnTo>
                  <a:pt x="179" y="907"/>
                </a:lnTo>
                <a:lnTo>
                  <a:pt x="179" y="1242"/>
                </a:lnTo>
                <a:lnTo>
                  <a:pt x="0" y="1242"/>
                </a:lnTo>
                <a:lnTo>
                  <a:pt x="0" y="4598"/>
                </a:lnTo>
                <a:lnTo>
                  <a:pt x="3142" y="4598"/>
                </a:lnTo>
                <a:lnTo>
                  <a:pt x="3142" y="1242"/>
                </a:lnTo>
                <a:lnTo>
                  <a:pt x="2962" y="12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28">
            <a:extLst>
              <a:ext uri="{FF2B5EF4-FFF2-40B4-BE49-F238E27FC236}">
                <a16:creationId xmlns:a16="http://schemas.microsoft.com/office/drawing/2014/main" id="{BC20D282-8003-894E-AA50-75BB4B08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290" y="9318887"/>
            <a:ext cx="3153010" cy="68113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29">
            <a:extLst>
              <a:ext uri="{FF2B5EF4-FFF2-40B4-BE49-F238E27FC236}">
                <a16:creationId xmlns:a16="http://schemas.microsoft.com/office/drawing/2014/main" id="{944AD5A9-F780-284A-AD5F-D88A5DC7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297" y="3633586"/>
            <a:ext cx="3916545" cy="6547710"/>
          </a:xfrm>
          <a:custGeom>
            <a:avLst/>
            <a:gdLst>
              <a:gd name="T0" fmla="*/ 2747 w 3142"/>
              <a:gd name="T1" fmla="*/ 1519 h 5255"/>
              <a:gd name="T2" fmla="*/ 2747 w 3142"/>
              <a:gd name="T3" fmla="*/ 141 h 5255"/>
              <a:gd name="T4" fmla="*/ 2630 w 3142"/>
              <a:gd name="T5" fmla="*/ 141 h 5255"/>
              <a:gd name="T6" fmla="*/ 2630 w 3142"/>
              <a:gd name="T7" fmla="*/ 0 h 5255"/>
              <a:gd name="T8" fmla="*/ 511 w 3142"/>
              <a:gd name="T9" fmla="*/ 0 h 5255"/>
              <a:gd name="T10" fmla="*/ 511 w 3142"/>
              <a:gd name="T11" fmla="*/ 141 h 5255"/>
              <a:gd name="T12" fmla="*/ 394 w 3142"/>
              <a:gd name="T13" fmla="*/ 141 h 5255"/>
              <a:gd name="T14" fmla="*/ 394 w 3142"/>
              <a:gd name="T15" fmla="*/ 1519 h 5255"/>
              <a:gd name="T16" fmla="*/ 0 w 3142"/>
              <a:gd name="T17" fmla="*/ 1519 h 5255"/>
              <a:gd name="T18" fmla="*/ 0 w 3142"/>
              <a:gd name="T19" fmla="*/ 5254 h 5255"/>
              <a:gd name="T20" fmla="*/ 3141 w 3142"/>
              <a:gd name="T21" fmla="*/ 5254 h 5255"/>
              <a:gd name="T22" fmla="*/ 3141 w 3142"/>
              <a:gd name="T23" fmla="*/ 1519 h 5255"/>
              <a:gd name="T24" fmla="*/ 2747 w 3142"/>
              <a:gd name="T25" fmla="*/ 1519 h 5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2" h="5255">
                <a:moveTo>
                  <a:pt x="2747" y="1519"/>
                </a:moveTo>
                <a:lnTo>
                  <a:pt x="2747" y="141"/>
                </a:lnTo>
                <a:lnTo>
                  <a:pt x="2630" y="141"/>
                </a:lnTo>
                <a:lnTo>
                  <a:pt x="2630" y="0"/>
                </a:lnTo>
                <a:lnTo>
                  <a:pt x="511" y="0"/>
                </a:lnTo>
                <a:lnTo>
                  <a:pt x="511" y="141"/>
                </a:lnTo>
                <a:lnTo>
                  <a:pt x="394" y="141"/>
                </a:lnTo>
                <a:lnTo>
                  <a:pt x="394" y="1519"/>
                </a:lnTo>
                <a:lnTo>
                  <a:pt x="0" y="1519"/>
                </a:lnTo>
                <a:lnTo>
                  <a:pt x="0" y="5254"/>
                </a:lnTo>
                <a:lnTo>
                  <a:pt x="3141" y="5254"/>
                </a:lnTo>
                <a:lnTo>
                  <a:pt x="3141" y="1519"/>
                </a:lnTo>
                <a:lnTo>
                  <a:pt x="2747" y="15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07">
            <a:extLst>
              <a:ext uri="{FF2B5EF4-FFF2-40B4-BE49-F238E27FC236}">
                <a16:creationId xmlns:a16="http://schemas.microsoft.com/office/drawing/2014/main" id="{E7BC9D07-27EB-494C-966A-D1161F06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322" y="9318887"/>
            <a:ext cx="3147513" cy="68113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08">
            <a:extLst>
              <a:ext uri="{FF2B5EF4-FFF2-40B4-BE49-F238E27FC236}">
                <a16:creationId xmlns:a16="http://schemas.microsoft.com/office/drawing/2014/main" id="{00A0E1DE-7374-7343-B894-4D3D5CA6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327" y="4314723"/>
            <a:ext cx="3916541" cy="5861079"/>
          </a:xfrm>
          <a:custGeom>
            <a:avLst/>
            <a:gdLst>
              <a:gd name="T0" fmla="*/ 2796 w 3144"/>
              <a:gd name="T1" fmla="*/ 1340 h 4707"/>
              <a:gd name="T2" fmla="*/ 2796 w 3144"/>
              <a:gd name="T3" fmla="*/ 1300 h 4707"/>
              <a:gd name="T4" fmla="*/ 2373 w 3144"/>
              <a:gd name="T5" fmla="*/ 1300 h 4707"/>
              <a:gd name="T6" fmla="*/ 2373 w 3144"/>
              <a:gd name="T7" fmla="*/ 572 h 4707"/>
              <a:gd name="T8" fmla="*/ 2028 w 3144"/>
              <a:gd name="T9" fmla="*/ 572 h 4707"/>
              <a:gd name="T10" fmla="*/ 2028 w 3144"/>
              <a:gd name="T11" fmla="*/ 0 h 4707"/>
              <a:gd name="T12" fmla="*/ 1638 w 3144"/>
              <a:gd name="T13" fmla="*/ 0 h 4707"/>
              <a:gd name="T14" fmla="*/ 1505 w 3144"/>
              <a:gd name="T15" fmla="*/ 0 h 4707"/>
              <a:gd name="T16" fmla="*/ 1115 w 3144"/>
              <a:gd name="T17" fmla="*/ 0 h 4707"/>
              <a:gd name="T18" fmla="*/ 1115 w 3144"/>
              <a:gd name="T19" fmla="*/ 572 h 4707"/>
              <a:gd name="T20" fmla="*/ 770 w 3144"/>
              <a:gd name="T21" fmla="*/ 572 h 4707"/>
              <a:gd name="T22" fmla="*/ 770 w 3144"/>
              <a:gd name="T23" fmla="*/ 1300 h 4707"/>
              <a:gd name="T24" fmla="*/ 347 w 3144"/>
              <a:gd name="T25" fmla="*/ 1300 h 4707"/>
              <a:gd name="T26" fmla="*/ 347 w 3144"/>
              <a:gd name="T27" fmla="*/ 1340 h 4707"/>
              <a:gd name="T28" fmla="*/ 0 w 3144"/>
              <a:gd name="T29" fmla="*/ 1340 h 4707"/>
              <a:gd name="T30" fmla="*/ 0 w 3144"/>
              <a:gd name="T31" fmla="*/ 4706 h 4707"/>
              <a:gd name="T32" fmla="*/ 3143 w 3144"/>
              <a:gd name="T33" fmla="*/ 4706 h 4707"/>
              <a:gd name="T34" fmla="*/ 3143 w 3144"/>
              <a:gd name="T35" fmla="*/ 1340 h 4707"/>
              <a:gd name="T36" fmla="*/ 2796 w 3144"/>
              <a:gd name="T37" fmla="*/ 1340 h 4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4" h="4707">
                <a:moveTo>
                  <a:pt x="2796" y="1340"/>
                </a:moveTo>
                <a:lnTo>
                  <a:pt x="2796" y="1300"/>
                </a:lnTo>
                <a:lnTo>
                  <a:pt x="2373" y="1300"/>
                </a:lnTo>
                <a:lnTo>
                  <a:pt x="2373" y="572"/>
                </a:lnTo>
                <a:lnTo>
                  <a:pt x="2028" y="572"/>
                </a:lnTo>
                <a:lnTo>
                  <a:pt x="2028" y="0"/>
                </a:lnTo>
                <a:lnTo>
                  <a:pt x="1638" y="0"/>
                </a:lnTo>
                <a:lnTo>
                  <a:pt x="1505" y="0"/>
                </a:lnTo>
                <a:lnTo>
                  <a:pt x="1115" y="0"/>
                </a:lnTo>
                <a:lnTo>
                  <a:pt x="1115" y="572"/>
                </a:lnTo>
                <a:lnTo>
                  <a:pt x="770" y="572"/>
                </a:lnTo>
                <a:lnTo>
                  <a:pt x="770" y="1300"/>
                </a:lnTo>
                <a:lnTo>
                  <a:pt x="347" y="1300"/>
                </a:lnTo>
                <a:lnTo>
                  <a:pt x="347" y="1340"/>
                </a:lnTo>
                <a:lnTo>
                  <a:pt x="0" y="1340"/>
                </a:lnTo>
                <a:lnTo>
                  <a:pt x="0" y="4706"/>
                </a:lnTo>
                <a:lnTo>
                  <a:pt x="3143" y="4706"/>
                </a:lnTo>
                <a:lnTo>
                  <a:pt x="3143" y="1340"/>
                </a:lnTo>
                <a:lnTo>
                  <a:pt x="2796" y="13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86">
            <a:extLst>
              <a:ext uri="{FF2B5EF4-FFF2-40B4-BE49-F238E27FC236}">
                <a16:creationId xmlns:a16="http://schemas.microsoft.com/office/drawing/2014/main" id="{F559CDC1-7D1E-554F-AB08-1CA1A964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842" y="9318887"/>
            <a:ext cx="3153010" cy="68113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87">
            <a:extLst>
              <a:ext uri="{FF2B5EF4-FFF2-40B4-BE49-F238E27FC236}">
                <a16:creationId xmlns:a16="http://schemas.microsoft.com/office/drawing/2014/main" id="{9DA080C8-E43D-E544-B731-1EB1E21B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9" y="4408105"/>
            <a:ext cx="3916541" cy="5767699"/>
          </a:xfrm>
          <a:custGeom>
            <a:avLst/>
            <a:gdLst>
              <a:gd name="T0" fmla="*/ 2716 w 3143"/>
              <a:gd name="T1" fmla="*/ 1107 h 4632"/>
              <a:gd name="T2" fmla="*/ 2716 w 3143"/>
              <a:gd name="T3" fmla="*/ 779 h 4632"/>
              <a:gd name="T4" fmla="*/ 2260 w 3143"/>
              <a:gd name="T5" fmla="*/ 779 h 4632"/>
              <a:gd name="T6" fmla="*/ 2260 w 3143"/>
              <a:gd name="T7" fmla="*/ 572 h 4632"/>
              <a:gd name="T8" fmla="*/ 1681 w 3143"/>
              <a:gd name="T9" fmla="*/ 572 h 4632"/>
              <a:gd name="T10" fmla="*/ 1681 w 3143"/>
              <a:gd name="T11" fmla="*/ 0 h 4632"/>
              <a:gd name="T12" fmla="*/ 812 w 3143"/>
              <a:gd name="T13" fmla="*/ 0 h 4632"/>
              <a:gd name="T14" fmla="*/ 812 w 3143"/>
              <a:gd name="T15" fmla="*/ 779 h 4632"/>
              <a:gd name="T16" fmla="*/ 426 w 3143"/>
              <a:gd name="T17" fmla="*/ 779 h 4632"/>
              <a:gd name="T18" fmla="*/ 426 w 3143"/>
              <a:gd name="T19" fmla="*/ 1094 h 4632"/>
              <a:gd name="T20" fmla="*/ 0 w 3143"/>
              <a:gd name="T21" fmla="*/ 1094 h 4632"/>
              <a:gd name="T22" fmla="*/ 0 w 3143"/>
              <a:gd name="T23" fmla="*/ 4631 h 4632"/>
              <a:gd name="T24" fmla="*/ 3142 w 3143"/>
              <a:gd name="T25" fmla="*/ 4631 h 4632"/>
              <a:gd name="T26" fmla="*/ 3142 w 3143"/>
              <a:gd name="T27" fmla="*/ 3558 h 4632"/>
              <a:gd name="T28" fmla="*/ 3142 w 3143"/>
              <a:gd name="T29" fmla="*/ 1262 h 4632"/>
              <a:gd name="T30" fmla="*/ 3142 w 3143"/>
              <a:gd name="T31" fmla="*/ 1107 h 4632"/>
              <a:gd name="T32" fmla="*/ 2716 w 3143"/>
              <a:gd name="T33" fmla="*/ 1107 h 4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43" h="4632">
                <a:moveTo>
                  <a:pt x="2716" y="1107"/>
                </a:moveTo>
                <a:lnTo>
                  <a:pt x="2716" y="779"/>
                </a:lnTo>
                <a:lnTo>
                  <a:pt x="2260" y="779"/>
                </a:lnTo>
                <a:lnTo>
                  <a:pt x="2260" y="572"/>
                </a:lnTo>
                <a:lnTo>
                  <a:pt x="1681" y="572"/>
                </a:lnTo>
                <a:lnTo>
                  <a:pt x="1681" y="0"/>
                </a:lnTo>
                <a:lnTo>
                  <a:pt x="812" y="0"/>
                </a:lnTo>
                <a:lnTo>
                  <a:pt x="812" y="779"/>
                </a:lnTo>
                <a:lnTo>
                  <a:pt x="426" y="779"/>
                </a:lnTo>
                <a:lnTo>
                  <a:pt x="426" y="1094"/>
                </a:lnTo>
                <a:lnTo>
                  <a:pt x="0" y="1094"/>
                </a:lnTo>
                <a:lnTo>
                  <a:pt x="0" y="4631"/>
                </a:lnTo>
                <a:lnTo>
                  <a:pt x="3142" y="4631"/>
                </a:lnTo>
                <a:lnTo>
                  <a:pt x="3142" y="3558"/>
                </a:lnTo>
                <a:lnTo>
                  <a:pt x="3142" y="1262"/>
                </a:lnTo>
                <a:lnTo>
                  <a:pt x="3142" y="1107"/>
                </a:lnTo>
                <a:lnTo>
                  <a:pt x="2716" y="11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65">
            <a:extLst>
              <a:ext uri="{FF2B5EF4-FFF2-40B4-BE49-F238E27FC236}">
                <a16:creationId xmlns:a16="http://schemas.microsoft.com/office/drawing/2014/main" id="{06059021-197D-AC4E-BA90-6B833CEC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362" y="9302410"/>
            <a:ext cx="3153010" cy="68113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C72D3-12C8-F747-B57F-9046E183BCB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62E2D-20CF-1941-8BBE-068980CFE90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5678-E9CE-494F-93B2-EBED424B2C40}"/>
              </a:ext>
            </a:extLst>
          </p:cNvPr>
          <p:cNvSpPr txBox="1"/>
          <p:nvPr/>
        </p:nvSpPr>
        <p:spPr>
          <a:xfrm>
            <a:off x="1468484" y="10538821"/>
            <a:ext cx="41216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CDF80-3FE6-8346-BE3B-49C593CB2F61}"/>
              </a:ext>
            </a:extLst>
          </p:cNvPr>
          <p:cNvSpPr txBox="1"/>
          <p:nvPr/>
        </p:nvSpPr>
        <p:spPr>
          <a:xfrm>
            <a:off x="1468484" y="11197151"/>
            <a:ext cx="41216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397D0-DF1A-F247-8809-389D08784B36}"/>
              </a:ext>
            </a:extLst>
          </p:cNvPr>
          <p:cNvSpPr txBox="1"/>
          <p:nvPr/>
        </p:nvSpPr>
        <p:spPr>
          <a:xfrm>
            <a:off x="2194814" y="9381979"/>
            <a:ext cx="2669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56,000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C2BB7-5D63-924D-979B-8CBA3753DA94}"/>
              </a:ext>
            </a:extLst>
          </p:cNvPr>
          <p:cNvSpPr txBox="1"/>
          <p:nvPr/>
        </p:nvSpPr>
        <p:spPr>
          <a:xfrm>
            <a:off x="5800535" y="10538821"/>
            <a:ext cx="41216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4D810-ECED-DE47-8FD4-E32309FD234D}"/>
              </a:ext>
            </a:extLst>
          </p:cNvPr>
          <p:cNvSpPr txBox="1"/>
          <p:nvPr/>
        </p:nvSpPr>
        <p:spPr>
          <a:xfrm>
            <a:off x="5800535" y="11197151"/>
            <a:ext cx="41216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90F06-487F-8848-B5C7-7AF64FCAD769}"/>
              </a:ext>
            </a:extLst>
          </p:cNvPr>
          <p:cNvSpPr txBox="1"/>
          <p:nvPr/>
        </p:nvSpPr>
        <p:spPr>
          <a:xfrm>
            <a:off x="6526865" y="9381979"/>
            <a:ext cx="2669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56,000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0CAAA-8B0C-6548-BFFB-DB5F001F151F}"/>
              </a:ext>
            </a:extLst>
          </p:cNvPr>
          <p:cNvSpPr txBox="1"/>
          <p:nvPr/>
        </p:nvSpPr>
        <p:spPr>
          <a:xfrm>
            <a:off x="10127986" y="10538821"/>
            <a:ext cx="41216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CE9DC-B410-D045-9D9E-1664EC65DA6D}"/>
              </a:ext>
            </a:extLst>
          </p:cNvPr>
          <p:cNvSpPr txBox="1"/>
          <p:nvPr/>
        </p:nvSpPr>
        <p:spPr>
          <a:xfrm>
            <a:off x="10127986" y="11197151"/>
            <a:ext cx="41216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41E32-89A4-0045-B1EA-00600311FC71}"/>
              </a:ext>
            </a:extLst>
          </p:cNvPr>
          <p:cNvSpPr txBox="1"/>
          <p:nvPr/>
        </p:nvSpPr>
        <p:spPr>
          <a:xfrm>
            <a:off x="10854316" y="9381979"/>
            <a:ext cx="2669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26,000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24A95-B526-FF4C-9327-80F537FAB590}"/>
              </a:ext>
            </a:extLst>
          </p:cNvPr>
          <p:cNvSpPr txBox="1"/>
          <p:nvPr/>
        </p:nvSpPr>
        <p:spPr>
          <a:xfrm>
            <a:off x="14455437" y="10538821"/>
            <a:ext cx="41216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569B1-A431-4D4A-96F8-C8BA5B52D5BC}"/>
              </a:ext>
            </a:extLst>
          </p:cNvPr>
          <p:cNvSpPr txBox="1"/>
          <p:nvPr/>
        </p:nvSpPr>
        <p:spPr>
          <a:xfrm>
            <a:off x="14455437" y="11197151"/>
            <a:ext cx="41216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51B14-B945-864E-9D0C-1C386D73F0BF}"/>
              </a:ext>
            </a:extLst>
          </p:cNvPr>
          <p:cNvSpPr txBox="1"/>
          <p:nvPr/>
        </p:nvSpPr>
        <p:spPr>
          <a:xfrm>
            <a:off x="15181767" y="9381979"/>
            <a:ext cx="2669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26,000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54D7E-6E6E-6A40-BCD7-E2B9C0C3A7B1}"/>
              </a:ext>
            </a:extLst>
          </p:cNvPr>
          <p:cNvSpPr txBox="1"/>
          <p:nvPr/>
        </p:nvSpPr>
        <p:spPr>
          <a:xfrm>
            <a:off x="18787488" y="10538821"/>
            <a:ext cx="41216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EBA36-EF5E-4A4C-9A77-29BE3AFD546E}"/>
              </a:ext>
            </a:extLst>
          </p:cNvPr>
          <p:cNvSpPr txBox="1"/>
          <p:nvPr/>
        </p:nvSpPr>
        <p:spPr>
          <a:xfrm>
            <a:off x="18787488" y="11197151"/>
            <a:ext cx="41216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B6B75-E1BD-FC4B-AA19-AC8479C8475E}"/>
              </a:ext>
            </a:extLst>
          </p:cNvPr>
          <p:cNvSpPr txBox="1"/>
          <p:nvPr/>
        </p:nvSpPr>
        <p:spPr>
          <a:xfrm>
            <a:off x="19513818" y="9381979"/>
            <a:ext cx="26690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46,000</a:t>
            </a:r>
          </a:p>
        </p:txBody>
      </p:sp>
    </p:spTree>
    <p:extLst>
      <p:ext uri="{BB962C8B-B14F-4D97-AF65-F5344CB8AC3E}">
        <p14:creationId xmlns:p14="http://schemas.microsoft.com/office/powerpoint/2010/main" val="421975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55">
            <a:extLst>
              <a:ext uri="{FF2B5EF4-FFF2-40B4-BE49-F238E27FC236}">
                <a16:creationId xmlns:a16="http://schemas.microsoft.com/office/drawing/2014/main" id="{31C00CE7-59F4-D74A-BF58-95BA8D20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40" y="3518229"/>
            <a:ext cx="5146986" cy="9211840"/>
          </a:xfrm>
          <a:prstGeom prst="roundRect">
            <a:avLst>
              <a:gd name="adj" fmla="val 13346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6">
            <a:extLst>
              <a:ext uri="{FF2B5EF4-FFF2-40B4-BE49-F238E27FC236}">
                <a16:creationId xmlns:a16="http://schemas.microsoft.com/office/drawing/2014/main" id="{784991C3-24DC-8A45-B674-AAD589E9A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512" y="3518229"/>
            <a:ext cx="5146986" cy="9211840"/>
          </a:xfrm>
          <a:prstGeom prst="roundRect">
            <a:avLst>
              <a:gd name="adj" fmla="val 13014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57">
            <a:extLst>
              <a:ext uri="{FF2B5EF4-FFF2-40B4-BE49-F238E27FC236}">
                <a16:creationId xmlns:a16="http://schemas.microsoft.com/office/drawing/2014/main" id="{7E1CFC74-4EE6-9D4C-B7E6-4A009A1B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640" y="3518229"/>
            <a:ext cx="5146986" cy="9211840"/>
          </a:xfrm>
          <a:prstGeom prst="roundRect">
            <a:avLst>
              <a:gd name="adj" fmla="val 13014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58">
            <a:extLst>
              <a:ext uri="{FF2B5EF4-FFF2-40B4-BE49-F238E27FC236}">
                <a16:creationId xmlns:a16="http://schemas.microsoft.com/office/drawing/2014/main" id="{63F44C29-9177-BB4C-BB05-B02AD951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840" y="3518229"/>
            <a:ext cx="5146986" cy="9211840"/>
          </a:xfrm>
          <a:prstGeom prst="roundRect">
            <a:avLst>
              <a:gd name="adj" fmla="val 13180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B5BEB0E-4DF2-F342-84E4-929018C3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50" y="4578391"/>
            <a:ext cx="2003717" cy="2069631"/>
          </a:xfrm>
          <a:custGeom>
            <a:avLst/>
            <a:gdLst>
              <a:gd name="connsiteX0" fmla="*/ 1199765 w 2003717"/>
              <a:gd name="connsiteY0" fmla="*/ 1534321 h 2069631"/>
              <a:gd name="connsiteX1" fmla="*/ 1199765 w 2003717"/>
              <a:gd name="connsiteY1" fmla="*/ 1664911 h 2069631"/>
              <a:gd name="connsiteX2" fmla="*/ 1213446 w 2003717"/>
              <a:gd name="connsiteY2" fmla="*/ 1678592 h 2069631"/>
              <a:gd name="connsiteX3" fmla="*/ 1597751 w 2003717"/>
              <a:gd name="connsiteY3" fmla="*/ 1678592 h 2069631"/>
              <a:gd name="connsiteX4" fmla="*/ 1611432 w 2003717"/>
              <a:gd name="connsiteY4" fmla="*/ 1664911 h 2069631"/>
              <a:gd name="connsiteX5" fmla="*/ 1611432 w 2003717"/>
              <a:gd name="connsiteY5" fmla="*/ 1534321 h 2069631"/>
              <a:gd name="connsiteX6" fmla="*/ 1213446 w 2003717"/>
              <a:gd name="connsiteY6" fmla="*/ 1199763 h 2069631"/>
              <a:gd name="connsiteX7" fmla="*/ 1199765 w 2003717"/>
              <a:gd name="connsiteY7" fmla="*/ 1213444 h 2069631"/>
              <a:gd name="connsiteX8" fmla="*/ 1199765 w 2003717"/>
              <a:gd name="connsiteY8" fmla="*/ 1477110 h 2069631"/>
              <a:gd name="connsiteX9" fmla="*/ 1611432 w 2003717"/>
              <a:gd name="connsiteY9" fmla="*/ 1477110 h 2069631"/>
              <a:gd name="connsiteX10" fmla="*/ 1611432 w 2003717"/>
              <a:gd name="connsiteY10" fmla="*/ 1213444 h 2069631"/>
              <a:gd name="connsiteX11" fmla="*/ 1597751 w 2003717"/>
              <a:gd name="connsiteY11" fmla="*/ 1199763 h 2069631"/>
              <a:gd name="connsiteX12" fmla="*/ 1213446 w 2003717"/>
              <a:gd name="connsiteY12" fmla="*/ 1142552 h 2069631"/>
              <a:gd name="connsiteX13" fmla="*/ 1597751 w 2003717"/>
              <a:gd name="connsiteY13" fmla="*/ 1142552 h 2069631"/>
              <a:gd name="connsiteX14" fmla="*/ 1668643 w 2003717"/>
              <a:gd name="connsiteY14" fmla="*/ 1213444 h 2069631"/>
              <a:gd name="connsiteX15" fmla="*/ 1668643 w 2003717"/>
              <a:gd name="connsiteY15" fmla="*/ 1664911 h 2069631"/>
              <a:gd name="connsiteX16" fmla="*/ 1597751 w 2003717"/>
              <a:gd name="connsiteY16" fmla="*/ 1734559 h 2069631"/>
              <a:gd name="connsiteX17" fmla="*/ 1213446 w 2003717"/>
              <a:gd name="connsiteY17" fmla="*/ 1734559 h 2069631"/>
              <a:gd name="connsiteX18" fmla="*/ 1142554 w 2003717"/>
              <a:gd name="connsiteY18" fmla="*/ 1664911 h 2069631"/>
              <a:gd name="connsiteX19" fmla="*/ 1142554 w 2003717"/>
              <a:gd name="connsiteY19" fmla="*/ 1213444 h 2069631"/>
              <a:gd name="connsiteX20" fmla="*/ 1213446 w 2003717"/>
              <a:gd name="connsiteY20" fmla="*/ 1142552 h 2069631"/>
              <a:gd name="connsiteX21" fmla="*/ 392519 w 2003717"/>
              <a:gd name="connsiteY21" fmla="*/ 1130701 h 2069631"/>
              <a:gd name="connsiteX22" fmla="*/ 392519 w 2003717"/>
              <a:gd name="connsiteY22" fmla="*/ 2012349 h 2069631"/>
              <a:gd name="connsiteX23" fmla="*/ 940800 w 2003717"/>
              <a:gd name="connsiteY23" fmla="*/ 2012349 h 2069631"/>
              <a:gd name="connsiteX24" fmla="*/ 940800 w 2003717"/>
              <a:gd name="connsiteY24" fmla="*/ 1130701 h 2069631"/>
              <a:gd name="connsiteX25" fmla="*/ 353890 w 2003717"/>
              <a:gd name="connsiteY25" fmla="*/ 838064 h 2069631"/>
              <a:gd name="connsiteX26" fmla="*/ 191898 w 2003717"/>
              <a:gd name="connsiteY26" fmla="*/ 928968 h 2069631"/>
              <a:gd name="connsiteX27" fmla="*/ 191898 w 2003717"/>
              <a:gd name="connsiteY27" fmla="*/ 2012349 h 2069631"/>
              <a:gd name="connsiteX28" fmla="*/ 335199 w 2003717"/>
              <a:gd name="connsiteY28" fmla="*/ 2012349 h 2069631"/>
              <a:gd name="connsiteX29" fmla="*/ 335199 w 2003717"/>
              <a:gd name="connsiteY29" fmla="*/ 1102060 h 2069631"/>
              <a:gd name="connsiteX30" fmla="*/ 365105 w 2003717"/>
              <a:gd name="connsiteY30" fmla="*/ 1073419 h 2069631"/>
              <a:gd name="connsiteX31" fmla="*/ 968214 w 2003717"/>
              <a:gd name="connsiteY31" fmla="*/ 1073419 h 2069631"/>
              <a:gd name="connsiteX32" fmla="*/ 996874 w 2003717"/>
              <a:gd name="connsiteY32" fmla="*/ 1102060 h 2069631"/>
              <a:gd name="connsiteX33" fmla="*/ 996874 w 2003717"/>
              <a:gd name="connsiteY33" fmla="*/ 2012349 h 2069631"/>
              <a:gd name="connsiteX34" fmla="*/ 1813065 w 2003717"/>
              <a:gd name="connsiteY34" fmla="*/ 2012349 h 2069631"/>
              <a:gd name="connsiteX35" fmla="*/ 1813065 w 2003717"/>
              <a:gd name="connsiteY35" fmla="*/ 928968 h 2069631"/>
              <a:gd name="connsiteX36" fmla="*/ 1651073 w 2003717"/>
              <a:gd name="connsiteY36" fmla="*/ 838064 h 2069631"/>
              <a:gd name="connsiteX37" fmla="*/ 1489081 w 2003717"/>
              <a:gd name="connsiteY37" fmla="*/ 930213 h 2069631"/>
              <a:gd name="connsiteX38" fmla="*/ 1327089 w 2003717"/>
              <a:gd name="connsiteY38" fmla="*/ 838064 h 2069631"/>
              <a:gd name="connsiteX39" fmla="*/ 1163851 w 2003717"/>
              <a:gd name="connsiteY39" fmla="*/ 930213 h 2069631"/>
              <a:gd name="connsiteX40" fmla="*/ 1001859 w 2003717"/>
              <a:gd name="connsiteY40" fmla="*/ 838064 h 2069631"/>
              <a:gd name="connsiteX41" fmla="*/ 839867 w 2003717"/>
              <a:gd name="connsiteY41" fmla="*/ 930213 h 2069631"/>
              <a:gd name="connsiteX42" fmla="*/ 677875 w 2003717"/>
              <a:gd name="connsiteY42" fmla="*/ 838064 h 2069631"/>
              <a:gd name="connsiteX43" fmla="*/ 515882 w 2003717"/>
              <a:gd name="connsiteY43" fmla="*/ 930213 h 2069631"/>
              <a:gd name="connsiteX44" fmla="*/ 353890 w 2003717"/>
              <a:gd name="connsiteY44" fmla="*/ 838064 h 2069631"/>
              <a:gd name="connsiteX45" fmla="*/ 1679733 w 2003717"/>
              <a:gd name="connsiteY45" fmla="*/ 727235 h 2069631"/>
              <a:gd name="connsiteX46" fmla="*/ 1679733 w 2003717"/>
              <a:gd name="connsiteY46" fmla="*/ 738442 h 2069631"/>
              <a:gd name="connsiteX47" fmla="*/ 1813065 w 2003717"/>
              <a:gd name="connsiteY47" fmla="*/ 871686 h 2069631"/>
              <a:gd name="connsiteX48" fmla="*/ 1946397 w 2003717"/>
              <a:gd name="connsiteY48" fmla="*/ 738442 h 2069631"/>
              <a:gd name="connsiteX49" fmla="*/ 1946397 w 2003717"/>
              <a:gd name="connsiteY49" fmla="*/ 727235 h 2069631"/>
              <a:gd name="connsiteX50" fmla="*/ 1354503 w 2003717"/>
              <a:gd name="connsiteY50" fmla="*/ 727235 h 2069631"/>
              <a:gd name="connsiteX51" fmla="*/ 1354503 w 2003717"/>
              <a:gd name="connsiteY51" fmla="*/ 738442 h 2069631"/>
              <a:gd name="connsiteX52" fmla="*/ 1489081 w 2003717"/>
              <a:gd name="connsiteY52" fmla="*/ 871686 h 2069631"/>
              <a:gd name="connsiteX53" fmla="*/ 1622413 w 2003717"/>
              <a:gd name="connsiteY53" fmla="*/ 738442 h 2069631"/>
              <a:gd name="connsiteX54" fmla="*/ 1622413 w 2003717"/>
              <a:gd name="connsiteY54" fmla="*/ 727235 h 2069631"/>
              <a:gd name="connsiteX55" fmla="*/ 1030519 w 2003717"/>
              <a:gd name="connsiteY55" fmla="*/ 727235 h 2069631"/>
              <a:gd name="connsiteX56" fmla="*/ 1030519 w 2003717"/>
              <a:gd name="connsiteY56" fmla="*/ 738442 h 2069631"/>
              <a:gd name="connsiteX57" fmla="*/ 1163851 w 2003717"/>
              <a:gd name="connsiteY57" fmla="*/ 871686 h 2069631"/>
              <a:gd name="connsiteX58" fmla="*/ 1297183 w 2003717"/>
              <a:gd name="connsiteY58" fmla="*/ 738442 h 2069631"/>
              <a:gd name="connsiteX59" fmla="*/ 1297183 w 2003717"/>
              <a:gd name="connsiteY59" fmla="*/ 727235 h 2069631"/>
              <a:gd name="connsiteX60" fmla="*/ 706535 w 2003717"/>
              <a:gd name="connsiteY60" fmla="*/ 727235 h 2069631"/>
              <a:gd name="connsiteX61" fmla="*/ 706535 w 2003717"/>
              <a:gd name="connsiteY61" fmla="*/ 738442 h 2069631"/>
              <a:gd name="connsiteX62" fmla="*/ 839867 w 2003717"/>
              <a:gd name="connsiteY62" fmla="*/ 871686 h 2069631"/>
              <a:gd name="connsiteX63" fmla="*/ 973198 w 2003717"/>
              <a:gd name="connsiteY63" fmla="*/ 738442 h 2069631"/>
              <a:gd name="connsiteX64" fmla="*/ 973198 w 2003717"/>
              <a:gd name="connsiteY64" fmla="*/ 727235 h 2069631"/>
              <a:gd name="connsiteX65" fmla="*/ 381304 w 2003717"/>
              <a:gd name="connsiteY65" fmla="*/ 727235 h 2069631"/>
              <a:gd name="connsiteX66" fmla="*/ 381304 w 2003717"/>
              <a:gd name="connsiteY66" fmla="*/ 738442 h 2069631"/>
              <a:gd name="connsiteX67" fmla="*/ 515882 w 2003717"/>
              <a:gd name="connsiteY67" fmla="*/ 871686 h 2069631"/>
              <a:gd name="connsiteX68" fmla="*/ 649214 w 2003717"/>
              <a:gd name="connsiteY68" fmla="*/ 738442 h 2069631"/>
              <a:gd name="connsiteX69" fmla="*/ 649214 w 2003717"/>
              <a:gd name="connsiteY69" fmla="*/ 727235 h 2069631"/>
              <a:gd name="connsiteX70" fmla="*/ 57320 w 2003717"/>
              <a:gd name="connsiteY70" fmla="*/ 727235 h 2069631"/>
              <a:gd name="connsiteX71" fmla="*/ 57320 w 2003717"/>
              <a:gd name="connsiteY71" fmla="*/ 738442 h 2069631"/>
              <a:gd name="connsiteX72" fmla="*/ 190652 w 2003717"/>
              <a:gd name="connsiteY72" fmla="*/ 871686 h 2069631"/>
              <a:gd name="connsiteX73" fmla="*/ 323984 w 2003717"/>
              <a:gd name="connsiteY73" fmla="*/ 738442 h 2069631"/>
              <a:gd name="connsiteX74" fmla="*/ 323984 w 2003717"/>
              <a:gd name="connsiteY74" fmla="*/ 727235 h 2069631"/>
              <a:gd name="connsiteX75" fmla="*/ 249219 w 2003717"/>
              <a:gd name="connsiteY75" fmla="*/ 259015 h 2069631"/>
              <a:gd name="connsiteX76" fmla="*/ 72273 w 2003717"/>
              <a:gd name="connsiteY76" fmla="*/ 669953 h 2069631"/>
              <a:gd name="connsiteX77" fmla="*/ 353890 w 2003717"/>
              <a:gd name="connsiteY77" fmla="*/ 669953 h 2069631"/>
              <a:gd name="connsiteX78" fmla="*/ 677875 w 2003717"/>
              <a:gd name="connsiteY78" fmla="*/ 669953 h 2069631"/>
              <a:gd name="connsiteX79" fmla="*/ 1001859 w 2003717"/>
              <a:gd name="connsiteY79" fmla="*/ 669953 h 2069631"/>
              <a:gd name="connsiteX80" fmla="*/ 1327089 w 2003717"/>
              <a:gd name="connsiteY80" fmla="*/ 669953 h 2069631"/>
              <a:gd name="connsiteX81" fmla="*/ 1651073 w 2003717"/>
              <a:gd name="connsiteY81" fmla="*/ 669953 h 2069631"/>
              <a:gd name="connsiteX82" fmla="*/ 1931444 w 2003717"/>
              <a:gd name="connsiteY82" fmla="*/ 669953 h 2069631"/>
              <a:gd name="connsiteX83" fmla="*/ 1754499 w 2003717"/>
              <a:gd name="connsiteY83" fmla="*/ 259015 h 2069631"/>
              <a:gd name="connsiteX84" fmla="*/ 336445 w 2003717"/>
              <a:gd name="connsiteY84" fmla="*/ 57282 h 2069631"/>
              <a:gd name="connsiteX85" fmla="*/ 259187 w 2003717"/>
              <a:gd name="connsiteY85" fmla="*/ 135734 h 2069631"/>
              <a:gd name="connsiteX86" fmla="*/ 259187 w 2003717"/>
              <a:gd name="connsiteY86" fmla="*/ 201733 h 2069631"/>
              <a:gd name="connsiteX87" fmla="*/ 1745776 w 2003717"/>
              <a:gd name="connsiteY87" fmla="*/ 201733 h 2069631"/>
              <a:gd name="connsiteX88" fmla="*/ 1745776 w 2003717"/>
              <a:gd name="connsiteY88" fmla="*/ 135734 h 2069631"/>
              <a:gd name="connsiteX89" fmla="*/ 1667272 w 2003717"/>
              <a:gd name="connsiteY89" fmla="*/ 57282 h 2069631"/>
              <a:gd name="connsiteX90" fmla="*/ 336445 w 2003717"/>
              <a:gd name="connsiteY90" fmla="*/ 0 h 2069631"/>
              <a:gd name="connsiteX91" fmla="*/ 1667272 w 2003717"/>
              <a:gd name="connsiteY91" fmla="*/ 0 h 2069631"/>
              <a:gd name="connsiteX92" fmla="*/ 1803096 w 2003717"/>
              <a:gd name="connsiteY92" fmla="*/ 135734 h 2069631"/>
              <a:gd name="connsiteX93" fmla="*/ 1803096 w 2003717"/>
              <a:gd name="connsiteY93" fmla="*/ 224148 h 2069631"/>
              <a:gd name="connsiteX94" fmla="*/ 2001225 w 2003717"/>
              <a:gd name="connsiteY94" fmla="*/ 688632 h 2069631"/>
              <a:gd name="connsiteX95" fmla="*/ 2003717 w 2003717"/>
              <a:gd name="connsiteY95" fmla="*/ 694858 h 2069631"/>
              <a:gd name="connsiteX96" fmla="*/ 2003717 w 2003717"/>
              <a:gd name="connsiteY96" fmla="*/ 696103 h 2069631"/>
              <a:gd name="connsiteX97" fmla="*/ 2003717 w 2003717"/>
              <a:gd name="connsiteY97" fmla="*/ 699839 h 2069631"/>
              <a:gd name="connsiteX98" fmla="*/ 2003717 w 2003717"/>
              <a:gd name="connsiteY98" fmla="*/ 738442 h 2069631"/>
              <a:gd name="connsiteX99" fmla="*/ 1870385 w 2003717"/>
              <a:gd name="connsiteY99" fmla="*/ 920251 h 2069631"/>
              <a:gd name="connsiteX100" fmla="*/ 1870385 w 2003717"/>
              <a:gd name="connsiteY100" fmla="*/ 2040990 h 2069631"/>
              <a:gd name="connsiteX101" fmla="*/ 1840479 w 2003717"/>
              <a:gd name="connsiteY101" fmla="*/ 2069631 h 2069631"/>
              <a:gd name="connsiteX102" fmla="*/ 968214 w 2003717"/>
              <a:gd name="connsiteY102" fmla="*/ 2069631 h 2069631"/>
              <a:gd name="connsiteX103" fmla="*/ 365105 w 2003717"/>
              <a:gd name="connsiteY103" fmla="*/ 2069631 h 2069631"/>
              <a:gd name="connsiteX104" fmla="*/ 163238 w 2003717"/>
              <a:gd name="connsiteY104" fmla="*/ 2069631 h 2069631"/>
              <a:gd name="connsiteX105" fmla="*/ 134578 w 2003717"/>
              <a:gd name="connsiteY105" fmla="*/ 2040990 h 2069631"/>
              <a:gd name="connsiteX106" fmla="*/ 134578 w 2003717"/>
              <a:gd name="connsiteY106" fmla="*/ 920251 h 2069631"/>
              <a:gd name="connsiteX107" fmla="*/ 0 w 2003717"/>
              <a:gd name="connsiteY107" fmla="*/ 738442 h 2069631"/>
              <a:gd name="connsiteX108" fmla="*/ 0 w 2003717"/>
              <a:gd name="connsiteY108" fmla="*/ 699839 h 2069631"/>
              <a:gd name="connsiteX109" fmla="*/ 0 w 2003717"/>
              <a:gd name="connsiteY109" fmla="*/ 696103 h 2069631"/>
              <a:gd name="connsiteX110" fmla="*/ 0 w 2003717"/>
              <a:gd name="connsiteY110" fmla="*/ 694858 h 2069631"/>
              <a:gd name="connsiteX111" fmla="*/ 2492 w 2003717"/>
              <a:gd name="connsiteY111" fmla="*/ 688632 h 2069631"/>
              <a:gd name="connsiteX112" fmla="*/ 201867 w 2003717"/>
              <a:gd name="connsiteY112" fmla="*/ 224148 h 2069631"/>
              <a:gd name="connsiteX113" fmla="*/ 201867 w 2003717"/>
              <a:gd name="connsiteY113" fmla="*/ 135734 h 2069631"/>
              <a:gd name="connsiteX114" fmla="*/ 336445 w 2003717"/>
              <a:gd name="connsiteY114" fmla="*/ 0 h 206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003717" h="2069631">
                <a:moveTo>
                  <a:pt x="1199765" y="1534321"/>
                </a:moveTo>
                <a:lnTo>
                  <a:pt x="1199765" y="1664911"/>
                </a:lnTo>
                <a:cubicBezTo>
                  <a:pt x="1199765" y="1672373"/>
                  <a:pt x="1205983" y="1678592"/>
                  <a:pt x="1213446" y="1678592"/>
                </a:cubicBezTo>
                <a:lnTo>
                  <a:pt x="1597751" y="1678592"/>
                </a:lnTo>
                <a:cubicBezTo>
                  <a:pt x="1605213" y="1678592"/>
                  <a:pt x="1611432" y="1672373"/>
                  <a:pt x="1611432" y="1664911"/>
                </a:cubicBezTo>
                <a:lnTo>
                  <a:pt x="1611432" y="1534321"/>
                </a:lnTo>
                <a:close/>
                <a:moveTo>
                  <a:pt x="1213446" y="1199763"/>
                </a:moveTo>
                <a:cubicBezTo>
                  <a:pt x="1205983" y="1199763"/>
                  <a:pt x="1199765" y="1205981"/>
                  <a:pt x="1199765" y="1213444"/>
                </a:cubicBezTo>
                <a:lnTo>
                  <a:pt x="1199765" y="1477110"/>
                </a:lnTo>
                <a:lnTo>
                  <a:pt x="1611432" y="1477110"/>
                </a:lnTo>
                <a:lnTo>
                  <a:pt x="1611432" y="1213444"/>
                </a:lnTo>
                <a:cubicBezTo>
                  <a:pt x="1611432" y="1205981"/>
                  <a:pt x="1605213" y="1199763"/>
                  <a:pt x="1597751" y="1199763"/>
                </a:cubicBezTo>
                <a:close/>
                <a:moveTo>
                  <a:pt x="1213446" y="1142552"/>
                </a:moveTo>
                <a:lnTo>
                  <a:pt x="1597751" y="1142552"/>
                </a:lnTo>
                <a:cubicBezTo>
                  <a:pt x="1636306" y="1142552"/>
                  <a:pt x="1668643" y="1173645"/>
                  <a:pt x="1668643" y="1213444"/>
                </a:cubicBezTo>
                <a:lnTo>
                  <a:pt x="1668643" y="1664911"/>
                </a:lnTo>
                <a:cubicBezTo>
                  <a:pt x="1668643" y="1703466"/>
                  <a:pt x="1636306" y="1734559"/>
                  <a:pt x="1597751" y="1734559"/>
                </a:cubicBezTo>
                <a:lnTo>
                  <a:pt x="1213446" y="1734559"/>
                </a:lnTo>
                <a:cubicBezTo>
                  <a:pt x="1174891" y="1734559"/>
                  <a:pt x="1142554" y="1703466"/>
                  <a:pt x="1142554" y="1664911"/>
                </a:cubicBezTo>
                <a:lnTo>
                  <a:pt x="1142554" y="1213444"/>
                </a:lnTo>
                <a:cubicBezTo>
                  <a:pt x="1142554" y="1173645"/>
                  <a:pt x="1174891" y="1142552"/>
                  <a:pt x="1213446" y="1142552"/>
                </a:cubicBezTo>
                <a:close/>
                <a:moveTo>
                  <a:pt x="392519" y="1130701"/>
                </a:moveTo>
                <a:lnTo>
                  <a:pt x="392519" y="2012349"/>
                </a:lnTo>
                <a:lnTo>
                  <a:pt x="940800" y="2012349"/>
                </a:lnTo>
                <a:lnTo>
                  <a:pt x="940800" y="1130701"/>
                </a:lnTo>
                <a:close/>
                <a:moveTo>
                  <a:pt x="353890" y="838064"/>
                </a:moveTo>
                <a:cubicBezTo>
                  <a:pt x="320246" y="891610"/>
                  <a:pt x="259187" y="928968"/>
                  <a:pt x="191898" y="928968"/>
                </a:cubicBezTo>
                <a:lnTo>
                  <a:pt x="191898" y="2012349"/>
                </a:lnTo>
                <a:lnTo>
                  <a:pt x="335199" y="2012349"/>
                </a:lnTo>
                <a:lnTo>
                  <a:pt x="335199" y="1102060"/>
                </a:lnTo>
                <a:cubicBezTo>
                  <a:pt x="335199" y="1085871"/>
                  <a:pt x="348906" y="1073419"/>
                  <a:pt x="365105" y="1073419"/>
                </a:cubicBezTo>
                <a:lnTo>
                  <a:pt x="968214" y="1073419"/>
                </a:lnTo>
                <a:cubicBezTo>
                  <a:pt x="984413" y="1073419"/>
                  <a:pt x="996874" y="1085871"/>
                  <a:pt x="996874" y="1102060"/>
                </a:cubicBezTo>
                <a:lnTo>
                  <a:pt x="996874" y="2012349"/>
                </a:lnTo>
                <a:lnTo>
                  <a:pt x="1813065" y="2012349"/>
                </a:lnTo>
                <a:lnTo>
                  <a:pt x="1813065" y="928968"/>
                </a:lnTo>
                <a:cubicBezTo>
                  <a:pt x="1744530" y="928968"/>
                  <a:pt x="1684717" y="891610"/>
                  <a:pt x="1651073" y="838064"/>
                </a:cubicBezTo>
                <a:cubicBezTo>
                  <a:pt x="1617428" y="892855"/>
                  <a:pt x="1557616" y="930213"/>
                  <a:pt x="1489081" y="930213"/>
                </a:cubicBezTo>
                <a:cubicBezTo>
                  <a:pt x="1420546" y="930213"/>
                  <a:pt x="1359487" y="892855"/>
                  <a:pt x="1327089" y="838064"/>
                </a:cubicBezTo>
                <a:cubicBezTo>
                  <a:pt x="1293444" y="892855"/>
                  <a:pt x="1232386" y="930213"/>
                  <a:pt x="1163851" y="930213"/>
                </a:cubicBezTo>
                <a:cubicBezTo>
                  <a:pt x="1095316" y="930213"/>
                  <a:pt x="1035503" y="892855"/>
                  <a:pt x="1001859" y="838064"/>
                </a:cubicBezTo>
                <a:cubicBezTo>
                  <a:pt x="968214" y="892855"/>
                  <a:pt x="908402" y="930213"/>
                  <a:pt x="839867" y="930213"/>
                </a:cubicBezTo>
                <a:cubicBezTo>
                  <a:pt x="771331" y="930213"/>
                  <a:pt x="711519" y="892855"/>
                  <a:pt x="677875" y="838064"/>
                </a:cubicBezTo>
                <a:cubicBezTo>
                  <a:pt x="644230" y="892855"/>
                  <a:pt x="584418" y="930213"/>
                  <a:pt x="515882" y="930213"/>
                </a:cubicBezTo>
                <a:cubicBezTo>
                  <a:pt x="447347" y="930213"/>
                  <a:pt x="386289" y="892855"/>
                  <a:pt x="353890" y="838064"/>
                </a:cubicBezTo>
                <a:close/>
                <a:moveTo>
                  <a:pt x="1679733" y="727235"/>
                </a:moveTo>
                <a:lnTo>
                  <a:pt x="1679733" y="738442"/>
                </a:lnTo>
                <a:cubicBezTo>
                  <a:pt x="1679733" y="811913"/>
                  <a:pt x="1739545" y="871686"/>
                  <a:pt x="1813065" y="871686"/>
                </a:cubicBezTo>
                <a:cubicBezTo>
                  <a:pt x="1886584" y="871686"/>
                  <a:pt x="1946397" y="811913"/>
                  <a:pt x="1946397" y="738442"/>
                </a:cubicBezTo>
                <a:lnTo>
                  <a:pt x="1946397" y="727235"/>
                </a:lnTo>
                <a:close/>
                <a:moveTo>
                  <a:pt x="1354503" y="727235"/>
                </a:moveTo>
                <a:lnTo>
                  <a:pt x="1354503" y="738442"/>
                </a:lnTo>
                <a:cubicBezTo>
                  <a:pt x="1354503" y="811913"/>
                  <a:pt x="1414315" y="871686"/>
                  <a:pt x="1489081" y="871686"/>
                </a:cubicBezTo>
                <a:cubicBezTo>
                  <a:pt x="1562600" y="871686"/>
                  <a:pt x="1622413" y="811913"/>
                  <a:pt x="1622413" y="738442"/>
                </a:cubicBezTo>
                <a:lnTo>
                  <a:pt x="1622413" y="727235"/>
                </a:lnTo>
                <a:close/>
                <a:moveTo>
                  <a:pt x="1030519" y="727235"/>
                </a:moveTo>
                <a:lnTo>
                  <a:pt x="1030519" y="738442"/>
                </a:lnTo>
                <a:cubicBezTo>
                  <a:pt x="1030519" y="811913"/>
                  <a:pt x="1090331" y="871686"/>
                  <a:pt x="1163851" y="871686"/>
                </a:cubicBezTo>
                <a:cubicBezTo>
                  <a:pt x="1238616" y="871686"/>
                  <a:pt x="1297183" y="811913"/>
                  <a:pt x="1297183" y="738442"/>
                </a:cubicBezTo>
                <a:lnTo>
                  <a:pt x="1297183" y="727235"/>
                </a:lnTo>
                <a:close/>
                <a:moveTo>
                  <a:pt x="706535" y="727235"/>
                </a:moveTo>
                <a:lnTo>
                  <a:pt x="706535" y="738442"/>
                </a:lnTo>
                <a:cubicBezTo>
                  <a:pt x="706535" y="811913"/>
                  <a:pt x="766347" y="871686"/>
                  <a:pt x="839867" y="871686"/>
                </a:cubicBezTo>
                <a:cubicBezTo>
                  <a:pt x="913386" y="871686"/>
                  <a:pt x="973198" y="811913"/>
                  <a:pt x="973198" y="738442"/>
                </a:cubicBezTo>
                <a:lnTo>
                  <a:pt x="973198" y="727235"/>
                </a:lnTo>
                <a:close/>
                <a:moveTo>
                  <a:pt x="381304" y="727235"/>
                </a:moveTo>
                <a:lnTo>
                  <a:pt x="381304" y="738442"/>
                </a:lnTo>
                <a:cubicBezTo>
                  <a:pt x="381304" y="811913"/>
                  <a:pt x="441117" y="871686"/>
                  <a:pt x="515882" y="871686"/>
                </a:cubicBezTo>
                <a:cubicBezTo>
                  <a:pt x="589402" y="871686"/>
                  <a:pt x="649214" y="811913"/>
                  <a:pt x="649214" y="738442"/>
                </a:cubicBezTo>
                <a:lnTo>
                  <a:pt x="649214" y="727235"/>
                </a:lnTo>
                <a:close/>
                <a:moveTo>
                  <a:pt x="57320" y="727235"/>
                </a:moveTo>
                <a:lnTo>
                  <a:pt x="57320" y="738442"/>
                </a:lnTo>
                <a:cubicBezTo>
                  <a:pt x="57320" y="811913"/>
                  <a:pt x="117133" y="871686"/>
                  <a:pt x="190652" y="871686"/>
                </a:cubicBezTo>
                <a:cubicBezTo>
                  <a:pt x="265418" y="871686"/>
                  <a:pt x="323984" y="811913"/>
                  <a:pt x="323984" y="738442"/>
                </a:cubicBezTo>
                <a:lnTo>
                  <a:pt x="323984" y="727235"/>
                </a:lnTo>
                <a:close/>
                <a:moveTo>
                  <a:pt x="249219" y="259015"/>
                </a:moveTo>
                <a:lnTo>
                  <a:pt x="72273" y="669953"/>
                </a:lnTo>
                <a:lnTo>
                  <a:pt x="353890" y="669953"/>
                </a:lnTo>
                <a:lnTo>
                  <a:pt x="677875" y="669953"/>
                </a:lnTo>
                <a:lnTo>
                  <a:pt x="1001859" y="669953"/>
                </a:lnTo>
                <a:lnTo>
                  <a:pt x="1327089" y="669953"/>
                </a:lnTo>
                <a:lnTo>
                  <a:pt x="1651073" y="669953"/>
                </a:lnTo>
                <a:lnTo>
                  <a:pt x="1931444" y="669953"/>
                </a:lnTo>
                <a:lnTo>
                  <a:pt x="1754499" y="259015"/>
                </a:lnTo>
                <a:close/>
                <a:moveTo>
                  <a:pt x="336445" y="57282"/>
                </a:moveTo>
                <a:cubicBezTo>
                  <a:pt x="294078" y="57282"/>
                  <a:pt x="259187" y="92150"/>
                  <a:pt x="259187" y="135734"/>
                </a:cubicBezTo>
                <a:lnTo>
                  <a:pt x="259187" y="201733"/>
                </a:lnTo>
                <a:lnTo>
                  <a:pt x="1745776" y="201733"/>
                </a:lnTo>
                <a:lnTo>
                  <a:pt x="1745776" y="135734"/>
                </a:lnTo>
                <a:cubicBezTo>
                  <a:pt x="1745776" y="92150"/>
                  <a:pt x="1710885" y="57282"/>
                  <a:pt x="1667272" y="57282"/>
                </a:cubicBezTo>
                <a:close/>
                <a:moveTo>
                  <a:pt x="336445" y="0"/>
                </a:moveTo>
                <a:lnTo>
                  <a:pt x="1667272" y="0"/>
                </a:lnTo>
                <a:cubicBezTo>
                  <a:pt x="1742038" y="0"/>
                  <a:pt x="1803096" y="61018"/>
                  <a:pt x="1803096" y="135734"/>
                </a:cubicBezTo>
                <a:lnTo>
                  <a:pt x="1803096" y="224148"/>
                </a:lnTo>
                <a:lnTo>
                  <a:pt x="2001225" y="688632"/>
                </a:lnTo>
                <a:cubicBezTo>
                  <a:pt x="2002471" y="689877"/>
                  <a:pt x="2003717" y="692368"/>
                  <a:pt x="2003717" y="694858"/>
                </a:cubicBezTo>
                <a:lnTo>
                  <a:pt x="2003717" y="696103"/>
                </a:lnTo>
                <a:cubicBezTo>
                  <a:pt x="2003717" y="697349"/>
                  <a:pt x="2003717" y="698594"/>
                  <a:pt x="2003717" y="699839"/>
                </a:cubicBezTo>
                <a:lnTo>
                  <a:pt x="2003717" y="738442"/>
                </a:lnTo>
                <a:cubicBezTo>
                  <a:pt x="2003717" y="824366"/>
                  <a:pt x="1947643" y="896591"/>
                  <a:pt x="1870385" y="920251"/>
                </a:cubicBezTo>
                <a:lnTo>
                  <a:pt x="1870385" y="2040990"/>
                </a:lnTo>
                <a:cubicBezTo>
                  <a:pt x="1870385" y="2057178"/>
                  <a:pt x="1856678" y="2069631"/>
                  <a:pt x="1840479" y="2069631"/>
                </a:cubicBezTo>
                <a:lnTo>
                  <a:pt x="968214" y="2069631"/>
                </a:lnTo>
                <a:lnTo>
                  <a:pt x="365105" y="2069631"/>
                </a:lnTo>
                <a:lnTo>
                  <a:pt x="163238" y="2069631"/>
                </a:lnTo>
                <a:cubicBezTo>
                  <a:pt x="147039" y="2069631"/>
                  <a:pt x="134578" y="2057178"/>
                  <a:pt x="134578" y="2040990"/>
                </a:cubicBezTo>
                <a:lnTo>
                  <a:pt x="134578" y="920251"/>
                </a:lnTo>
                <a:cubicBezTo>
                  <a:pt x="57320" y="896591"/>
                  <a:pt x="0" y="824366"/>
                  <a:pt x="0" y="738442"/>
                </a:cubicBezTo>
                <a:lnTo>
                  <a:pt x="0" y="699839"/>
                </a:lnTo>
                <a:cubicBezTo>
                  <a:pt x="0" y="698594"/>
                  <a:pt x="0" y="697349"/>
                  <a:pt x="0" y="696103"/>
                </a:cubicBezTo>
                <a:lnTo>
                  <a:pt x="0" y="694858"/>
                </a:lnTo>
                <a:cubicBezTo>
                  <a:pt x="1246" y="692368"/>
                  <a:pt x="2492" y="689877"/>
                  <a:pt x="2492" y="688632"/>
                </a:cubicBezTo>
                <a:lnTo>
                  <a:pt x="201867" y="224148"/>
                </a:lnTo>
                <a:lnTo>
                  <a:pt x="201867" y="135734"/>
                </a:lnTo>
                <a:cubicBezTo>
                  <a:pt x="201867" y="61018"/>
                  <a:pt x="261680" y="0"/>
                  <a:pt x="3364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D9D6D28-9FC4-4F46-9A07-E1183CBA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037" y="4830252"/>
            <a:ext cx="2220058" cy="1817765"/>
          </a:xfrm>
          <a:custGeom>
            <a:avLst/>
            <a:gdLst>
              <a:gd name="connsiteX0" fmla="*/ 559599 w 2220058"/>
              <a:gd name="connsiteY0" fmla="*/ 1651861 h 1817765"/>
              <a:gd name="connsiteX1" fmla="*/ 557106 w 2220058"/>
              <a:gd name="connsiteY1" fmla="*/ 1653109 h 1817765"/>
              <a:gd name="connsiteX2" fmla="*/ 557106 w 2220058"/>
              <a:gd name="connsiteY2" fmla="*/ 1757890 h 1817765"/>
              <a:gd name="connsiteX3" fmla="*/ 559599 w 2220058"/>
              <a:gd name="connsiteY3" fmla="*/ 1760385 h 1817765"/>
              <a:gd name="connsiteX4" fmla="*/ 1662594 w 2220058"/>
              <a:gd name="connsiteY4" fmla="*/ 1760385 h 1817765"/>
              <a:gd name="connsiteX5" fmla="*/ 1663840 w 2220058"/>
              <a:gd name="connsiteY5" fmla="*/ 1757890 h 1817765"/>
              <a:gd name="connsiteX6" fmla="*/ 1663840 w 2220058"/>
              <a:gd name="connsiteY6" fmla="*/ 1653109 h 1817765"/>
              <a:gd name="connsiteX7" fmla="*/ 1662594 w 2220058"/>
              <a:gd name="connsiteY7" fmla="*/ 1651861 h 1817765"/>
              <a:gd name="connsiteX8" fmla="*/ 1550425 w 2220058"/>
              <a:gd name="connsiteY8" fmla="*/ 1651861 h 1817765"/>
              <a:gd name="connsiteX9" fmla="*/ 669275 w 2220058"/>
              <a:gd name="connsiteY9" fmla="*/ 1651861 h 1817765"/>
              <a:gd name="connsiteX10" fmla="*/ 1610248 w 2220058"/>
              <a:gd name="connsiteY10" fmla="*/ 1567039 h 1817765"/>
              <a:gd name="connsiteX11" fmla="*/ 1610248 w 2220058"/>
              <a:gd name="connsiteY11" fmla="*/ 1591986 h 1817765"/>
              <a:gd name="connsiteX12" fmla="*/ 1610248 w 2220058"/>
              <a:gd name="connsiteY12" fmla="*/ 1593234 h 1817765"/>
              <a:gd name="connsiteX13" fmla="*/ 1662594 w 2220058"/>
              <a:gd name="connsiteY13" fmla="*/ 1593234 h 1817765"/>
              <a:gd name="connsiteX14" fmla="*/ 1721171 w 2220058"/>
              <a:gd name="connsiteY14" fmla="*/ 1653109 h 1817765"/>
              <a:gd name="connsiteX15" fmla="*/ 1721171 w 2220058"/>
              <a:gd name="connsiteY15" fmla="*/ 1676809 h 1817765"/>
              <a:gd name="connsiteX16" fmla="*/ 2146167 w 2220058"/>
              <a:gd name="connsiteY16" fmla="*/ 1676809 h 1817765"/>
              <a:gd name="connsiteX17" fmla="*/ 2162369 w 2220058"/>
              <a:gd name="connsiteY17" fmla="*/ 1661841 h 1817765"/>
              <a:gd name="connsiteX18" fmla="*/ 2162369 w 2220058"/>
              <a:gd name="connsiteY18" fmla="*/ 1583255 h 1817765"/>
              <a:gd name="connsiteX19" fmla="*/ 2146167 w 2220058"/>
              <a:gd name="connsiteY19" fmla="*/ 1567039 h 1817765"/>
              <a:gd name="connsiteX20" fmla="*/ 73533 w 2220058"/>
              <a:gd name="connsiteY20" fmla="*/ 1567039 h 1817765"/>
              <a:gd name="connsiteX21" fmla="*/ 57331 w 2220058"/>
              <a:gd name="connsiteY21" fmla="*/ 1583255 h 1817765"/>
              <a:gd name="connsiteX22" fmla="*/ 57331 w 2220058"/>
              <a:gd name="connsiteY22" fmla="*/ 1661841 h 1817765"/>
              <a:gd name="connsiteX23" fmla="*/ 73533 w 2220058"/>
              <a:gd name="connsiteY23" fmla="*/ 1676809 h 1817765"/>
              <a:gd name="connsiteX24" fmla="*/ 499776 w 2220058"/>
              <a:gd name="connsiteY24" fmla="*/ 1676809 h 1817765"/>
              <a:gd name="connsiteX25" fmla="*/ 499776 w 2220058"/>
              <a:gd name="connsiteY25" fmla="*/ 1653109 h 1817765"/>
              <a:gd name="connsiteX26" fmla="*/ 559599 w 2220058"/>
              <a:gd name="connsiteY26" fmla="*/ 1593234 h 1817765"/>
              <a:gd name="connsiteX27" fmla="*/ 610698 w 2220058"/>
              <a:gd name="connsiteY27" fmla="*/ 1593234 h 1817765"/>
              <a:gd name="connsiteX28" fmla="*/ 610698 w 2220058"/>
              <a:gd name="connsiteY28" fmla="*/ 1591986 h 1817765"/>
              <a:gd name="connsiteX29" fmla="*/ 610698 w 2220058"/>
              <a:gd name="connsiteY29" fmla="*/ 1567039 h 1817765"/>
              <a:gd name="connsiteX30" fmla="*/ 669275 w 2220058"/>
              <a:gd name="connsiteY30" fmla="*/ 1484711 h 1817765"/>
              <a:gd name="connsiteX31" fmla="*/ 668029 w 2220058"/>
              <a:gd name="connsiteY31" fmla="*/ 1487205 h 1817765"/>
              <a:gd name="connsiteX32" fmla="*/ 668029 w 2220058"/>
              <a:gd name="connsiteY32" fmla="*/ 1591986 h 1817765"/>
              <a:gd name="connsiteX33" fmla="*/ 669275 w 2220058"/>
              <a:gd name="connsiteY33" fmla="*/ 1593234 h 1817765"/>
              <a:gd name="connsiteX34" fmla="*/ 1550425 w 2220058"/>
              <a:gd name="connsiteY34" fmla="*/ 1593234 h 1817765"/>
              <a:gd name="connsiteX35" fmla="*/ 1552918 w 2220058"/>
              <a:gd name="connsiteY35" fmla="*/ 1591986 h 1817765"/>
              <a:gd name="connsiteX36" fmla="*/ 1552918 w 2220058"/>
              <a:gd name="connsiteY36" fmla="*/ 1487205 h 1817765"/>
              <a:gd name="connsiteX37" fmla="*/ 1550425 w 2220058"/>
              <a:gd name="connsiteY37" fmla="*/ 1484711 h 1817765"/>
              <a:gd name="connsiteX38" fmla="*/ 1388403 w 2220058"/>
              <a:gd name="connsiteY38" fmla="*/ 1484711 h 1817765"/>
              <a:gd name="connsiteX39" fmla="*/ 832544 w 2220058"/>
              <a:gd name="connsiteY39" fmla="*/ 1484711 h 1817765"/>
              <a:gd name="connsiteX40" fmla="*/ 1730080 w 2220058"/>
              <a:gd name="connsiteY40" fmla="*/ 875560 h 1817765"/>
              <a:gd name="connsiteX41" fmla="*/ 1720143 w 2220058"/>
              <a:gd name="connsiteY41" fmla="*/ 886815 h 1817765"/>
              <a:gd name="connsiteX42" fmla="*/ 1720143 w 2220058"/>
              <a:gd name="connsiteY42" fmla="*/ 1031891 h 1817765"/>
              <a:gd name="connsiteX43" fmla="*/ 1730080 w 2220058"/>
              <a:gd name="connsiteY43" fmla="*/ 1041896 h 1817765"/>
              <a:gd name="connsiteX44" fmla="*/ 1928809 w 2220058"/>
              <a:gd name="connsiteY44" fmla="*/ 1041896 h 1817765"/>
              <a:gd name="connsiteX45" fmla="*/ 1938746 w 2220058"/>
              <a:gd name="connsiteY45" fmla="*/ 1031891 h 1817765"/>
              <a:gd name="connsiteX46" fmla="*/ 1938746 w 2220058"/>
              <a:gd name="connsiteY46" fmla="*/ 886815 h 1817765"/>
              <a:gd name="connsiteX47" fmla="*/ 1928809 w 2220058"/>
              <a:gd name="connsiteY47" fmla="*/ 875560 h 1817765"/>
              <a:gd name="connsiteX48" fmla="*/ 285407 w 2220058"/>
              <a:gd name="connsiteY48" fmla="*/ 875560 h 1817765"/>
              <a:gd name="connsiteX49" fmla="*/ 275471 w 2220058"/>
              <a:gd name="connsiteY49" fmla="*/ 886815 h 1817765"/>
              <a:gd name="connsiteX50" fmla="*/ 275471 w 2220058"/>
              <a:gd name="connsiteY50" fmla="*/ 1031891 h 1817765"/>
              <a:gd name="connsiteX51" fmla="*/ 285407 w 2220058"/>
              <a:gd name="connsiteY51" fmla="*/ 1041896 h 1817765"/>
              <a:gd name="connsiteX52" fmla="*/ 485378 w 2220058"/>
              <a:gd name="connsiteY52" fmla="*/ 1041896 h 1817765"/>
              <a:gd name="connsiteX53" fmla="*/ 495314 w 2220058"/>
              <a:gd name="connsiteY53" fmla="*/ 1031891 h 1817765"/>
              <a:gd name="connsiteX54" fmla="*/ 495314 w 2220058"/>
              <a:gd name="connsiteY54" fmla="*/ 886815 h 1817765"/>
              <a:gd name="connsiteX55" fmla="*/ 485378 w 2220058"/>
              <a:gd name="connsiteY55" fmla="*/ 875560 h 1817765"/>
              <a:gd name="connsiteX56" fmla="*/ 1139139 w 2220058"/>
              <a:gd name="connsiteY56" fmla="*/ 873488 h 1817765"/>
              <a:gd name="connsiteX57" fmla="*/ 1139139 w 2220058"/>
              <a:gd name="connsiteY57" fmla="*/ 1427330 h 1817765"/>
              <a:gd name="connsiteX58" fmla="*/ 1331072 w 2220058"/>
              <a:gd name="connsiteY58" fmla="*/ 1427330 h 1817765"/>
              <a:gd name="connsiteX59" fmla="*/ 1331072 w 2220058"/>
              <a:gd name="connsiteY59" fmla="*/ 902178 h 1817765"/>
              <a:gd name="connsiteX60" fmla="*/ 1303653 w 2220058"/>
              <a:gd name="connsiteY60" fmla="*/ 873488 h 1817765"/>
              <a:gd name="connsiteX61" fmla="*/ 917293 w 2220058"/>
              <a:gd name="connsiteY61" fmla="*/ 873488 h 1817765"/>
              <a:gd name="connsiteX62" fmla="*/ 889874 w 2220058"/>
              <a:gd name="connsiteY62" fmla="*/ 902178 h 1817765"/>
              <a:gd name="connsiteX63" fmla="*/ 889874 w 2220058"/>
              <a:gd name="connsiteY63" fmla="*/ 1427330 h 1817765"/>
              <a:gd name="connsiteX64" fmla="*/ 1081808 w 2220058"/>
              <a:gd name="connsiteY64" fmla="*/ 1427330 h 1817765"/>
              <a:gd name="connsiteX65" fmla="*/ 1081808 w 2220058"/>
              <a:gd name="connsiteY65" fmla="*/ 873488 h 1817765"/>
              <a:gd name="connsiteX66" fmla="*/ 1730080 w 2220058"/>
              <a:gd name="connsiteY66" fmla="*/ 819280 h 1817765"/>
              <a:gd name="connsiteX67" fmla="*/ 1928809 w 2220058"/>
              <a:gd name="connsiteY67" fmla="*/ 819280 h 1817765"/>
              <a:gd name="connsiteX68" fmla="*/ 1995881 w 2220058"/>
              <a:gd name="connsiteY68" fmla="*/ 886815 h 1817765"/>
              <a:gd name="connsiteX69" fmla="*/ 1995881 w 2220058"/>
              <a:gd name="connsiteY69" fmla="*/ 1031891 h 1817765"/>
              <a:gd name="connsiteX70" fmla="*/ 1995881 w 2220058"/>
              <a:gd name="connsiteY70" fmla="*/ 1041896 h 1817765"/>
              <a:gd name="connsiteX71" fmla="*/ 2024448 w 2220058"/>
              <a:gd name="connsiteY71" fmla="*/ 1069411 h 1817765"/>
              <a:gd name="connsiteX72" fmla="*/ 1995881 w 2220058"/>
              <a:gd name="connsiteY72" fmla="*/ 1098176 h 1817765"/>
              <a:gd name="connsiteX73" fmla="*/ 1928809 w 2220058"/>
              <a:gd name="connsiteY73" fmla="*/ 1098176 h 1817765"/>
              <a:gd name="connsiteX74" fmla="*/ 1730080 w 2220058"/>
              <a:gd name="connsiteY74" fmla="*/ 1098176 h 1817765"/>
              <a:gd name="connsiteX75" fmla="*/ 1664250 w 2220058"/>
              <a:gd name="connsiteY75" fmla="*/ 1098176 h 1817765"/>
              <a:gd name="connsiteX76" fmla="*/ 1635683 w 2220058"/>
              <a:gd name="connsiteY76" fmla="*/ 1069411 h 1817765"/>
              <a:gd name="connsiteX77" fmla="*/ 1664250 w 2220058"/>
              <a:gd name="connsiteY77" fmla="*/ 1041896 h 1817765"/>
              <a:gd name="connsiteX78" fmla="*/ 1663008 w 2220058"/>
              <a:gd name="connsiteY78" fmla="*/ 1031891 h 1817765"/>
              <a:gd name="connsiteX79" fmla="*/ 1663008 w 2220058"/>
              <a:gd name="connsiteY79" fmla="*/ 886815 h 1817765"/>
              <a:gd name="connsiteX80" fmla="*/ 1730080 w 2220058"/>
              <a:gd name="connsiteY80" fmla="*/ 819280 h 1817765"/>
              <a:gd name="connsiteX81" fmla="*/ 285407 w 2220058"/>
              <a:gd name="connsiteY81" fmla="*/ 819280 h 1817765"/>
              <a:gd name="connsiteX82" fmla="*/ 485378 w 2220058"/>
              <a:gd name="connsiteY82" fmla="*/ 819280 h 1817765"/>
              <a:gd name="connsiteX83" fmla="*/ 552449 w 2220058"/>
              <a:gd name="connsiteY83" fmla="*/ 886815 h 1817765"/>
              <a:gd name="connsiteX84" fmla="*/ 552449 w 2220058"/>
              <a:gd name="connsiteY84" fmla="*/ 1031891 h 1817765"/>
              <a:gd name="connsiteX85" fmla="*/ 549965 w 2220058"/>
              <a:gd name="connsiteY85" fmla="*/ 1041896 h 1817765"/>
              <a:gd name="connsiteX86" fmla="*/ 551207 w 2220058"/>
              <a:gd name="connsiteY86" fmla="*/ 1041896 h 1817765"/>
              <a:gd name="connsiteX87" fmla="*/ 579774 w 2220058"/>
              <a:gd name="connsiteY87" fmla="*/ 1069411 h 1817765"/>
              <a:gd name="connsiteX88" fmla="*/ 551207 w 2220058"/>
              <a:gd name="connsiteY88" fmla="*/ 1098176 h 1817765"/>
              <a:gd name="connsiteX89" fmla="*/ 485378 w 2220058"/>
              <a:gd name="connsiteY89" fmla="*/ 1098176 h 1817765"/>
              <a:gd name="connsiteX90" fmla="*/ 285407 w 2220058"/>
              <a:gd name="connsiteY90" fmla="*/ 1098176 h 1817765"/>
              <a:gd name="connsiteX91" fmla="*/ 219578 w 2220058"/>
              <a:gd name="connsiteY91" fmla="*/ 1098176 h 1817765"/>
              <a:gd name="connsiteX92" fmla="*/ 191011 w 2220058"/>
              <a:gd name="connsiteY92" fmla="*/ 1069411 h 1817765"/>
              <a:gd name="connsiteX93" fmla="*/ 219578 w 2220058"/>
              <a:gd name="connsiteY93" fmla="*/ 1041896 h 1817765"/>
              <a:gd name="connsiteX94" fmla="*/ 218336 w 2220058"/>
              <a:gd name="connsiteY94" fmla="*/ 1031891 h 1817765"/>
              <a:gd name="connsiteX95" fmla="*/ 218336 w 2220058"/>
              <a:gd name="connsiteY95" fmla="*/ 886815 h 1817765"/>
              <a:gd name="connsiteX96" fmla="*/ 285407 w 2220058"/>
              <a:gd name="connsiteY96" fmla="*/ 819280 h 1817765"/>
              <a:gd name="connsiteX97" fmla="*/ 1625204 w 2220058"/>
              <a:gd name="connsiteY97" fmla="*/ 651451 h 1817765"/>
              <a:gd name="connsiteX98" fmla="*/ 1625204 w 2220058"/>
              <a:gd name="connsiteY98" fmla="*/ 652698 h 1817765"/>
              <a:gd name="connsiteX99" fmla="*/ 1585322 w 2220058"/>
              <a:gd name="connsiteY99" fmla="*/ 671409 h 1817765"/>
              <a:gd name="connsiteX100" fmla="*/ 1554164 w 2220058"/>
              <a:gd name="connsiteY100" fmla="*/ 663925 h 1817765"/>
              <a:gd name="connsiteX101" fmla="*/ 1554164 w 2220058"/>
              <a:gd name="connsiteY101" fmla="*/ 1427330 h 1817765"/>
              <a:gd name="connsiteX102" fmla="*/ 1610248 w 2220058"/>
              <a:gd name="connsiteY102" fmla="*/ 1487205 h 1817765"/>
              <a:gd name="connsiteX103" fmla="*/ 1610248 w 2220058"/>
              <a:gd name="connsiteY103" fmla="*/ 1510906 h 1817765"/>
              <a:gd name="connsiteX104" fmla="*/ 2107531 w 2220058"/>
              <a:gd name="connsiteY104" fmla="*/ 1510906 h 1817765"/>
              <a:gd name="connsiteX105" fmla="*/ 2107531 w 2220058"/>
              <a:gd name="connsiteY105" fmla="*/ 651451 h 1817765"/>
              <a:gd name="connsiteX106" fmla="*/ 113416 w 2220058"/>
              <a:gd name="connsiteY106" fmla="*/ 651451 h 1817765"/>
              <a:gd name="connsiteX107" fmla="*/ 113416 w 2220058"/>
              <a:gd name="connsiteY107" fmla="*/ 1510906 h 1817765"/>
              <a:gd name="connsiteX108" fmla="*/ 610698 w 2220058"/>
              <a:gd name="connsiteY108" fmla="*/ 1510906 h 1817765"/>
              <a:gd name="connsiteX109" fmla="*/ 610698 w 2220058"/>
              <a:gd name="connsiteY109" fmla="*/ 1487205 h 1817765"/>
              <a:gd name="connsiteX110" fmla="*/ 665536 w 2220058"/>
              <a:gd name="connsiteY110" fmla="*/ 1427330 h 1817765"/>
              <a:gd name="connsiteX111" fmla="*/ 665536 w 2220058"/>
              <a:gd name="connsiteY111" fmla="*/ 663925 h 1817765"/>
              <a:gd name="connsiteX112" fmla="*/ 638117 w 2220058"/>
              <a:gd name="connsiteY112" fmla="*/ 671409 h 1817765"/>
              <a:gd name="connsiteX113" fmla="*/ 634378 w 2220058"/>
              <a:gd name="connsiteY113" fmla="*/ 671409 h 1817765"/>
              <a:gd name="connsiteX114" fmla="*/ 596989 w 2220058"/>
              <a:gd name="connsiteY114" fmla="*/ 652698 h 1817765"/>
              <a:gd name="connsiteX115" fmla="*/ 595742 w 2220058"/>
              <a:gd name="connsiteY115" fmla="*/ 651451 h 1817765"/>
              <a:gd name="connsiteX116" fmla="*/ 1111096 w 2220058"/>
              <a:gd name="connsiteY116" fmla="*/ 513996 h 1817765"/>
              <a:gd name="connsiteX117" fmla="*/ 948283 w 2220058"/>
              <a:gd name="connsiteY117" fmla="*/ 650916 h 1817765"/>
              <a:gd name="connsiteX118" fmla="*/ 1273908 w 2220058"/>
              <a:gd name="connsiteY118" fmla="*/ 650916 h 1817765"/>
              <a:gd name="connsiteX119" fmla="*/ 1111096 w 2220058"/>
              <a:gd name="connsiteY119" fmla="*/ 513996 h 1817765"/>
              <a:gd name="connsiteX120" fmla="*/ 1111096 w 2220058"/>
              <a:gd name="connsiteY120" fmla="*/ 456739 h 1817765"/>
              <a:gd name="connsiteX121" fmla="*/ 1331079 w 2220058"/>
              <a:gd name="connsiteY121" fmla="*/ 650916 h 1817765"/>
              <a:gd name="connsiteX122" fmla="*/ 1318651 w 2220058"/>
              <a:gd name="connsiteY122" fmla="*/ 690748 h 1817765"/>
              <a:gd name="connsiteX123" fmla="*/ 1281366 w 2220058"/>
              <a:gd name="connsiteY123" fmla="*/ 708174 h 1817765"/>
              <a:gd name="connsiteX124" fmla="*/ 940826 w 2220058"/>
              <a:gd name="connsiteY124" fmla="*/ 708174 h 1817765"/>
              <a:gd name="connsiteX125" fmla="*/ 902298 w 2220058"/>
              <a:gd name="connsiteY125" fmla="*/ 690748 h 1817765"/>
              <a:gd name="connsiteX126" fmla="*/ 891113 w 2220058"/>
              <a:gd name="connsiteY126" fmla="*/ 650916 h 1817765"/>
              <a:gd name="connsiteX127" fmla="*/ 1111096 w 2220058"/>
              <a:gd name="connsiteY127" fmla="*/ 456739 h 1817765"/>
              <a:gd name="connsiteX128" fmla="*/ 1110473 w 2220058"/>
              <a:gd name="connsiteY128" fmla="*/ 267254 h 1817765"/>
              <a:gd name="connsiteX129" fmla="*/ 722867 w 2220058"/>
              <a:gd name="connsiteY129" fmla="*/ 614029 h 1817765"/>
              <a:gd name="connsiteX130" fmla="*/ 722867 w 2220058"/>
              <a:gd name="connsiteY130" fmla="*/ 1427330 h 1817765"/>
              <a:gd name="connsiteX131" fmla="*/ 832544 w 2220058"/>
              <a:gd name="connsiteY131" fmla="*/ 1427330 h 1817765"/>
              <a:gd name="connsiteX132" fmla="*/ 832544 w 2220058"/>
              <a:gd name="connsiteY132" fmla="*/ 902178 h 1817765"/>
              <a:gd name="connsiteX133" fmla="*/ 917293 w 2220058"/>
              <a:gd name="connsiteY133" fmla="*/ 817354 h 1817765"/>
              <a:gd name="connsiteX134" fmla="*/ 1303653 w 2220058"/>
              <a:gd name="connsiteY134" fmla="*/ 817354 h 1817765"/>
              <a:gd name="connsiteX135" fmla="*/ 1388403 w 2220058"/>
              <a:gd name="connsiteY135" fmla="*/ 902178 h 1817765"/>
              <a:gd name="connsiteX136" fmla="*/ 1388403 w 2220058"/>
              <a:gd name="connsiteY136" fmla="*/ 1427330 h 1817765"/>
              <a:gd name="connsiteX137" fmla="*/ 1498080 w 2220058"/>
              <a:gd name="connsiteY137" fmla="*/ 1427330 h 1817765"/>
              <a:gd name="connsiteX138" fmla="*/ 1498080 w 2220058"/>
              <a:gd name="connsiteY138" fmla="*/ 614029 h 1817765"/>
              <a:gd name="connsiteX139" fmla="*/ 1240091 w 2220058"/>
              <a:gd name="connsiteY139" fmla="*/ 96361 h 1817765"/>
              <a:gd name="connsiteX140" fmla="*/ 1687520 w 2220058"/>
              <a:gd name="connsiteY140" fmla="*/ 498022 h 1817765"/>
              <a:gd name="connsiteX141" fmla="*/ 1692506 w 2220058"/>
              <a:gd name="connsiteY141" fmla="*/ 576607 h 1817765"/>
              <a:gd name="connsiteX142" fmla="*/ 1676304 w 2220058"/>
              <a:gd name="connsiteY142" fmla="*/ 595318 h 1817765"/>
              <a:gd name="connsiteX143" fmla="*/ 2149906 w 2220058"/>
              <a:gd name="connsiteY143" fmla="*/ 595318 h 1817765"/>
              <a:gd name="connsiteX144" fmla="*/ 1925568 w 2220058"/>
              <a:gd name="connsiteY144" fmla="*/ 151246 h 1817765"/>
              <a:gd name="connsiteX145" fmla="*/ 1820877 w 2220058"/>
              <a:gd name="connsiteY145" fmla="*/ 96361 h 1817765"/>
              <a:gd name="connsiteX146" fmla="*/ 398823 w 2220058"/>
              <a:gd name="connsiteY146" fmla="*/ 96361 h 1817765"/>
              <a:gd name="connsiteX147" fmla="*/ 294132 w 2220058"/>
              <a:gd name="connsiteY147" fmla="*/ 151246 h 1817765"/>
              <a:gd name="connsiteX148" fmla="*/ 69794 w 2220058"/>
              <a:gd name="connsiteY148" fmla="*/ 595318 h 1817765"/>
              <a:gd name="connsiteX149" fmla="*/ 544643 w 2220058"/>
              <a:gd name="connsiteY149" fmla="*/ 595318 h 1817765"/>
              <a:gd name="connsiteX150" fmla="*/ 527195 w 2220058"/>
              <a:gd name="connsiteY150" fmla="*/ 576607 h 1817765"/>
              <a:gd name="connsiteX151" fmla="*/ 532180 w 2220058"/>
              <a:gd name="connsiteY151" fmla="*/ 498022 h 1817765"/>
              <a:gd name="connsiteX152" fmla="*/ 980856 w 2220058"/>
              <a:gd name="connsiteY152" fmla="*/ 96361 h 1817765"/>
              <a:gd name="connsiteX153" fmla="*/ 1110473 w 2220058"/>
              <a:gd name="connsiteY153" fmla="*/ 57691 h 1817765"/>
              <a:gd name="connsiteX154" fmla="*/ 572062 w 2220058"/>
              <a:gd name="connsiteY154" fmla="*/ 540433 h 1817765"/>
              <a:gd name="connsiteX155" fmla="*/ 638117 w 2220058"/>
              <a:gd name="connsiteY155" fmla="*/ 612782 h 1817765"/>
              <a:gd name="connsiteX156" fmla="*/ 1073084 w 2220058"/>
              <a:gd name="connsiteY156" fmla="*/ 223595 h 1817765"/>
              <a:gd name="connsiteX157" fmla="*/ 1110473 w 2220058"/>
              <a:gd name="connsiteY157" fmla="*/ 208626 h 1817765"/>
              <a:gd name="connsiteX158" fmla="*/ 1147863 w 2220058"/>
              <a:gd name="connsiteY158" fmla="*/ 223595 h 1817765"/>
              <a:gd name="connsiteX159" fmla="*/ 1582829 w 2220058"/>
              <a:gd name="connsiteY159" fmla="*/ 612782 h 1817765"/>
              <a:gd name="connsiteX160" fmla="*/ 1648884 w 2220058"/>
              <a:gd name="connsiteY160" fmla="*/ 540433 h 1817765"/>
              <a:gd name="connsiteX161" fmla="*/ 1110474 w 2220058"/>
              <a:gd name="connsiteY161" fmla="*/ 0 h 1817765"/>
              <a:gd name="connsiteX162" fmla="*/ 1147863 w 2220058"/>
              <a:gd name="connsiteY162" fmla="*/ 14033 h 1817765"/>
              <a:gd name="connsiteX163" fmla="*/ 1176528 w 2220058"/>
              <a:gd name="connsiteY163" fmla="*/ 40228 h 1817765"/>
              <a:gd name="connsiteX164" fmla="*/ 1820877 w 2220058"/>
              <a:gd name="connsiteY164" fmla="*/ 40228 h 1817765"/>
              <a:gd name="connsiteX165" fmla="*/ 1976667 w 2220058"/>
              <a:gd name="connsiteY165" fmla="*/ 125051 h 1817765"/>
              <a:gd name="connsiteX166" fmla="*/ 2215961 w 2220058"/>
              <a:gd name="connsiteY166" fmla="*/ 599060 h 1817765"/>
              <a:gd name="connsiteX167" fmla="*/ 2214715 w 2220058"/>
              <a:gd name="connsiteY167" fmla="*/ 633987 h 1817765"/>
              <a:gd name="connsiteX168" fmla="*/ 2181064 w 2220058"/>
              <a:gd name="connsiteY168" fmla="*/ 651451 h 1817765"/>
              <a:gd name="connsiteX169" fmla="*/ 2164862 w 2220058"/>
              <a:gd name="connsiteY169" fmla="*/ 651451 h 1817765"/>
              <a:gd name="connsiteX170" fmla="*/ 2164862 w 2220058"/>
              <a:gd name="connsiteY170" fmla="*/ 1512153 h 1817765"/>
              <a:gd name="connsiteX171" fmla="*/ 2219700 w 2220058"/>
              <a:gd name="connsiteY171" fmla="*/ 1583255 h 1817765"/>
              <a:gd name="connsiteX172" fmla="*/ 2219700 w 2220058"/>
              <a:gd name="connsiteY172" fmla="*/ 1661841 h 1817765"/>
              <a:gd name="connsiteX173" fmla="*/ 2146167 w 2220058"/>
              <a:gd name="connsiteY173" fmla="*/ 1734189 h 1817765"/>
              <a:gd name="connsiteX174" fmla="*/ 1721171 w 2220058"/>
              <a:gd name="connsiteY174" fmla="*/ 1734189 h 1817765"/>
              <a:gd name="connsiteX175" fmla="*/ 1721171 w 2220058"/>
              <a:gd name="connsiteY175" fmla="*/ 1757890 h 1817765"/>
              <a:gd name="connsiteX176" fmla="*/ 1662594 w 2220058"/>
              <a:gd name="connsiteY176" fmla="*/ 1817765 h 1817765"/>
              <a:gd name="connsiteX177" fmla="*/ 559599 w 2220058"/>
              <a:gd name="connsiteY177" fmla="*/ 1817765 h 1817765"/>
              <a:gd name="connsiteX178" fmla="*/ 499776 w 2220058"/>
              <a:gd name="connsiteY178" fmla="*/ 1757890 h 1817765"/>
              <a:gd name="connsiteX179" fmla="*/ 499776 w 2220058"/>
              <a:gd name="connsiteY179" fmla="*/ 1734189 h 1817765"/>
              <a:gd name="connsiteX180" fmla="*/ 73533 w 2220058"/>
              <a:gd name="connsiteY180" fmla="*/ 1734189 h 1817765"/>
              <a:gd name="connsiteX181" fmla="*/ 0 w 2220058"/>
              <a:gd name="connsiteY181" fmla="*/ 1661841 h 1817765"/>
              <a:gd name="connsiteX182" fmla="*/ 0 w 2220058"/>
              <a:gd name="connsiteY182" fmla="*/ 1583255 h 1817765"/>
              <a:gd name="connsiteX183" fmla="*/ 56085 w 2220058"/>
              <a:gd name="connsiteY183" fmla="*/ 1512153 h 1817765"/>
              <a:gd name="connsiteX184" fmla="*/ 56085 w 2220058"/>
              <a:gd name="connsiteY184" fmla="*/ 651451 h 1817765"/>
              <a:gd name="connsiteX185" fmla="*/ 39883 w 2220058"/>
              <a:gd name="connsiteY185" fmla="*/ 651451 h 1817765"/>
              <a:gd name="connsiteX186" fmla="*/ 4986 w 2220058"/>
              <a:gd name="connsiteY186" fmla="*/ 633987 h 1817765"/>
              <a:gd name="connsiteX187" fmla="*/ 3739 w 2220058"/>
              <a:gd name="connsiteY187" fmla="*/ 599060 h 1817765"/>
              <a:gd name="connsiteX188" fmla="*/ 243033 w 2220058"/>
              <a:gd name="connsiteY188" fmla="*/ 125051 h 1817765"/>
              <a:gd name="connsiteX189" fmla="*/ 398823 w 2220058"/>
              <a:gd name="connsiteY189" fmla="*/ 40228 h 1817765"/>
              <a:gd name="connsiteX190" fmla="*/ 1044418 w 2220058"/>
              <a:gd name="connsiteY190" fmla="*/ 40228 h 1817765"/>
              <a:gd name="connsiteX191" fmla="*/ 1073084 w 2220058"/>
              <a:gd name="connsiteY191" fmla="*/ 14033 h 1817765"/>
              <a:gd name="connsiteX192" fmla="*/ 1110474 w 2220058"/>
              <a:gd name="connsiteY192" fmla="*/ 0 h 181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2220058" h="1817765">
                <a:moveTo>
                  <a:pt x="559599" y="1651861"/>
                </a:moveTo>
                <a:cubicBezTo>
                  <a:pt x="557106" y="1651861"/>
                  <a:pt x="557106" y="1651861"/>
                  <a:pt x="557106" y="1653109"/>
                </a:cubicBezTo>
                <a:lnTo>
                  <a:pt x="557106" y="1757890"/>
                </a:lnTo>
                <a:cubicBezTo>
                  <a:pt x="557106" y="1759137"/>
                  <a:pt x="557106" y="1760385"/>
                  <a:pt x="559599" y="1760385"/>
                </a:cubicBezTo>
                <a:lnTo>
                  <a:pt x="1662594" y="1760385"/>
                </a:lnTo>
                <a:cubicBezTo>
                  <a:pt x="1662594" y="1760385"/>
                  <a:pt x="1663840" y="1759137"/>
                  <a:pt x="1663840" y="1757890"/>
                </a:cubicBezTo>
                <a:lnTo>
                  <a:pt x="1663840" y="1653109"/>
                </a:lnTo>
                <a:cubicBezTo>
                  <a:pt x="1663840" y="1651861"/>
                  <a:pt x="1662594" y="1651861"/>
                  <a:pt x="1662594" y="1651861"/>
                </a:cubicBezTo>
                <a:lnTo>
                  <a:pt x="1550425" y="1651861"/>
                </a:lnTo>
                <a:lnTo>
                  <a:pt x="669275" y="1651861"/>
                </a:lnTo>
                <a:close/>
                <a:moveTo>
                  <a:pt x="1610248" y="1567039"/>
                </a:moveTo>
                <a:lnTo>
                  <a:pt x="1610248" y="1591986"/>
                </a:lnTo>
                <a:cubicBezTo>
                  <a:pt x="1610248" y="1593234"/>
                  <a:pt x="1610248" y="1593234"/>
                  <a:pt x="1610248" y="1593234"/>
                </a:cubicBezTo>
                <a:lnTo>
                  <a:pt x="1662594" y="1593234"/>
                </a:lnTo>
                <a:cubicBezTo>
                  <a:pt x="1694998" y="1593234"/>
                  <a:pt x="1721171" y="1619429"/>
                  <a:pt x="1721171" y="1653109"/>
                </a:cubicBezTo>
                <a:lnTo>
                  <a:pt x="1721171" y="1676809"/>
                </a:lnTo>
                <a:lnTo>
                  <a:pt x="2146167" y="1676809"/>
                </a:lnTo>
                <a:cubicBezTo>
                  <a:pt x="2156138" y="1676809"/>
                  <a:pt x="2162369" y="1669325"/>
                  <a:pt x="2162369" y="1661841"/>
                </a:cubicBezTo>
                <a:lnTo>
                  <a:pt x="2162369" y="1583255"/>
                </a:lnTo>
                <a:cubicBezTo>
                  <a:pt x="2162369" y="1575770"/>
                  <a:pt x="2156138" y="1567039"/>
                  <a:pt x="2146167" y="1567039"/>
                </a:cubicBezTo>
                <a:close/>
                <a:moveTo>
                  <a:pt x="73533" y="1567039"/>
                </a:moveTo>
                <a:cubicBezTo>
                  <a:pt x="64809" y="1567039"/>
                  <a:pt x="57331" y="1575770"/>
                  <a:pt x="57331" y="1583255"/>
                </a:cubicBezTo>
                <a:lnTo>
                  <a:pt x="57331" y="1661841"/>
                </a:lnTo>
                <a:cubicBezTo>
                  <a:pt x="57331" y="1669325"/>
                  <a:pt x="64809" y="1676809"/>
                  <a:pt x="73533" y="1676809"/>
                </a:cubicBezTo>
                <a:lnTo>
                  <a:pt x="499776" y="1676809"/>
                </a:lnTo>
                <a:lnTo>
                  <a:pt x="499776" y="1653109"/>
                </a:lnTo>
                <a:cubicBezTo>
                  <a:pt x="499776" y="1619429"/>
                  <a:pt x="525948" y="1593234"/>
                  <a:pt x="559599" y="1593234"/>
                </a:cubicBezTo>
                <a:lnTo>
                  <a:pt x="610698" y="1593234"/>
                </a:lnTo>
                <a:cubicBezTo>
                  <a:pt x="610698" y="1593234"/>
                  <a:pt x="610698" y="1593234"/>
                  <a:pt x="610698" y="1591986"/>
                </a:cubicBezTo>
                <a:lnTo>
                  <a:pt x="610698" y="1567039"/>
                </a:lnTo>
                <a:close/>
                <a:moveTo>
                  <a:pt x="669275" y="1484711"/>
                </a:moveTo>
                <a:cubicBezTo>
                  <a:pt x="668029" y="1484711"/>
                  <a:pt x="668029" y="1485958"/>
                  <a:pt x="668029" y="1487205"/>
                </a:cubicBezTo>
                <a:lnTo>
                  <a:pt x="668029" y="1591986"/>
                </a:lnTo>
                <a:cubicBezTo>
                  <a:pt x="668029" y="1593234"/>
                  <a:pt x="668029" y="1593234"/>
                  <a:pt x="669275" y="1593234"/>
                </a:cubicBezTo>
                <a:lnTo>
                  <a:pt x="1550425" y="1593234"/>
                </a:lnTo>
                <a:cubicBezTo>
                  <a:pt x="1551671" y="1593234"/>
                  <a:pt x="1552918" y="1593234"/>
                  <a:pt x="1552918" y="1591986"/>
                </a:cubicBezTo>
                <a:lnTo>
                  <a:pt x="1552918" y="1487205"/>
                </a:lnTo>
                <a:cubicBezTo>
                  <a:pt x="1552918" y="1485958"/>
                  <a:pt x="1551671" y="1484711"/>
                  <a:pt x="1550425" y="1484711"/>
                </a:cubicBezTo>
                <a:lnTo>
                  <a:pt x="1388403" y="1484711"/>
                </a:lnTo>
                <a:lnTo>
                  <a:pt x="832544" y="1484711"/>
                </a:lnTo>
                <a:close/>
                <a:moveTo>
                  <a:pt x="1730080" y="875560"/>
                </a:moveTo>
                <a:cubicBezTo>
                  <a:pt x="1723869" y="875560"/>
                  <a:pt x="1720143" y="880562"/>
                  <a:pt x="1720143" y="886815"/>
                </a:cubicBezTo>
                <a:lnTo>
                  <a:pt x="1720143" y="1031891"/>
                </a:lnTo>
                <a:cubicBezTo>
                  <a:pt x="1720143" y="1036894"/>
                  <a:pt x="1723869" y="1041896"/>
                  <a:pt x="1730080" y="1041896"/>
                </a:cubicBezTo>
                <a:lnTo>
                  <a:pt x="1928809" y="1041896"/>
                </a:lnTo>
                <a:cubicBezTo>
                  <a:pt x="1935020" y="1041896"/>
                  <a:pt x="1938746" y="1036894"/>
                  <a:pt x="1938746" y="1031891"/>
                </a:cubicBezTo>
                <a:lnTo>
                  <a:pt x="1938746" y="886815"/>
                </a:lnTo>
                <a:cubicBezTo>
                  <a:pt x="1938746" y="880562"/>
                  <a:pt x="1935020" y="875560"/>
                  <a:pt x="1928809" y="875560"/>
                </a:cubicBezTo>
                <a:close/>
                <a:moveTo>
                  <a:pt x="285407" y="875560"/>
                </a:moveTo>
                <a:cubicBezTo>
                  <a:pt x="280439" y="875560"/>
                  <a:pt x="275471" y="880562"/>
                  <a:pt x="275471" y="886815"/>
                </a:cubicBezTo>
                <a:lnTo>
                  <a:pt x="275471" y="1031891"/>
                </a:lnTo>
                <a:cubicBezTo>
                  <a:pt x="275471" y="1036894"/>
                  <a:pt x="280439" y="1041896"/>
                  <a:pt x="285407" y="1041896"/>
                </a:cubicBezTo>
                <a:lnTo>
                  <a:pt x="485378" y="1041896"/>
                </a:lnTo>
                <a:cubicBezTo>
                  <a:pt x="490346" y="1041896"/>
                  <a:pt x="495314" y="1036894"/>
                  <a:pt x="495314" y="1031891"/>
                </a:cubicBezTo>
                <a:lnTo>
                  <a:pt x="495314" y="886815"/>
                </a:lnTo>
                <a:cubicBezTo>
                  <a:pt x="495314" y="880562"/>
                  <a:pt x="490346" y="875560"/>
                  <a:pt x="485378" y="875560"/>
                </a:cubicBezTo>
                <a:close/>
                <a:moveTo>
                  <a:pt x="1139139" y="873488"/>
                </a:moveTo>
                <a:lnTo>
                  <a:pt x="1139139" y="1427330"/>
                </a:lnTo>
                <a:lnTo>
                  <a:pt x="1331072" y="1427330"/>
                </a:lnTo>
                <a:lnTo>
                  <a:pt x="1331072" y="902178"/>
                </a:lnTo>
                <a:cubicBezTo>
                  <a:pt x="1331072" y="887209"/>
                  <a:pt x="1318609" y="873488"/>
                  <a:pt x="1303653" y="873488"/>
                </a:cubicBezTo>
                <a:close/>
                <a:moveTo>
                  <a:pt x="917293" y="873488"/>
                </a:moveTo>
                <a:cubicBezTo>
                  <a:pt x="902338" y="873488"/>
                  <a:pt x="889874" y="887209"/>
                  <a:pt x="889874" y="902178"/>
                </a:cubicBezTo>
                <a:lnTo>
                  <a:pt x="889874" y="1427330"/>
                </a:lnTo>
                <a:lnTo>
                  <a:pt x="1081808" y="1427330"/>
                </a:lnTo>
                <a:lnTo>
                  <a:pt x="1081808" y="873488"/>
                </a:lnTo>
                <a:close/>
                <a:moveTo>
                  <a:pt x="1730080" y="819280"/>
                </a:moveTo>
                <a:lnTo>
                  <a:pt x="1928809" y="819280"/>
                </a:lnTo>
                <a:cubicBezTo>
                  <a:pt x="1966071" y="819280"/>
                  <a:pt x="1995881" y="848045"/>
                  <a:pt x="1995881" y="886815"/>
                </a:cubicBezTo>
                <a:lnTo>
                  <a:pt x="1995881" y="1031891"/>
                </a:lnTo>
                <a:cubicBezTo>
                  <a:pt x="1995881" y="1034392"/>
                  <a:pt x="1995881" y="1038144"/>
                  <a:pt x="1995881" y="1041896"/>
                </a:cubicBezTo>
                <a:cubicBezTo>
                  <a:pt x="2012027" y="1041896"/>
                  <a:pt x="2024448" y="1054403"/>
                  <a:pt x="2024448" y="1069411"/>
                </a:cubicBezTo>
                <a:cubicBezTo>
                  <a:pt x="2024448" y="1085669"/>
                  <a:pt x="2012027" y="1098176"/>
                  <a:pt x="1995881" y="1098176"/>
                </a:cubicBezTo>
                <a:lnTo>
                  <a:pt x="1928809" y="1098176"/>
                </a:lnTo>
                <a:lnTo>
                  <a:pt x="1730080" y="1098176"/>
                </a:lnTo>
                <a:lnTo>
                  <a:pt x="1664250" y="1098176"/>
                </a:lnTo>
                <a:cubicBezTo>
                  <a:pt x="1648104" y="1098176"/>
                  <a:pt x="1635683" y="1085669"/>
                  <a:pt x="1635683" y="1069411"/>
                </a:cubicBezTo>
                <a:cubicBezTo>
                  <a:pt x="1635683" y="1054403"/>
                  <a:pt x="1648104" y="1041896"/>
                  <a:pt x="1664250" y="1041896"/>
                </a:cubicBezTo>
                <a:cubicBezTo>
                  <a:pt x="1663008" y="1038144"/>
                  <a:pt x="1663008" y="1034392"/>
                  <a:pt x="1663008" y="1031891"/>
                </a:cubicBezTo>
                <a:lnTo>
                  <a:pt x="1663008" y="886815"/>
                </a:lnTo>
                <a:cubicBezTo>
                  <a:pt x="1663008" y="848045"/>
                  <a:pt x="1692818" y="819280"/>
                  <a:pt x="1730080" y="819280"/>
                </a:cubicBezTo>
                <a:close/>
                <a:moveTo>
                  <a:pt x="285407" y="819280"/>
                </a:moveTo>
                <a:lnTo>
                  <a:pt x="485378" y="819280"/>
                </a:lnTo>
                <a:cubicBezTo>
                  <a:pt x="521397" y="819280"/>
                  <a:pt x="552449" y="848045"/>
                  <a:pt x="552449" y="886815"/>
                </a:cubicBezTo>
                <a:lnTo>
                  <a:pt x="552449" y="1031891"/>
                </a:lnTo>
                <a:cubicBezTo>
                  <a:pt x="552449" y="1034392"/>
                  <a:pt x="551207" y="1038144"/>
                  <a:pt x="549965" y="1041896"/>
                </a:cubicBezTo>
                <a:lnTo>
                  <a:pt x="551207" y="1041896"/>
                </a:lnTo>
                <a:cubicBezTo>
                  <a:pt x="566111" y="1041896"/>
                  <a:pt x="579774" y="1054403"/>
                  <a:pt x="579774" y="1069411"/>
                </a:cubicBezTo>
                <a:cubicBezTo>
                  <a:pt x="579774" y="1085669"/>
                  <a:pt x="566111" y="1098176"/>
                  <a:pt x="551207" y="1098176"/>
                </a:cubicBezTo>
                <a:lnTo>
                  <a:pt x="485378" y="1098176"/>
                </a:lnTo>
                <a:lnTo>
                  <a:pt x="285407" y="1098176"/>
                </a:lnTo>
                <a:lnTo>
                  <a:pt x="219578" y="1098176"/>
                </a:lnTo>
                <a:cubicBezTo>
                  <a:pt x="203432" y="1098176"/>
                  <a:pt x="191011" y="1085669"/>
                  <a:pt x="191011" y="1069411"/>
                </a:cubicBezTo>
                <a:cubicBezTo>
                  <a:pt x="191011" y="1054403"/>
                  <a:pt x="203432" y="1041896"/>
                  <a:pt x="219578" y="1041896"/>
                </a:cubicBezTo>
                <a:cubicBezTo>
                  <a:pt x="219578" y="1038144"/>
                  <a:pt x="218336" y="1034392"/>
                  <a:pt x="218336" y="1031891"/>
                </a:cubicBezTo>
                <a:lnTo>
                  <a:pt x="218336" y="886815"/>
                </a:lnTo>
                <a:cubicBezTo>
                  <a:pt x="218336" y="848045"/>
                  <a:pt x="248145" y="819280"/>
                  <a:pt x="285407" y="819280"/>
                </a:cubicBezTo>
                <a:close/>
                <a:moveTo>
                  <a:pt x="1625204" y="651451"/>
                </a:moveTo>
                <a:lnTo>
                  <a:pt x="1625204" y="652698"/>
                </a:lnTo>
                <a:cubicBezTo>
                  <a:pt x="1615234" y="663925"/>
                  <a:pt x="1600278" y="670162"/>
                  <a:pt x="1585322" y="671409"/>
                </a:cubicBezTo>
                <a:cubicBezTo>
                  <a:pt x="1575352" y="671409"/>
                  <a:pt x="1564135" y="670162"/>
                  <a:pt x="1554164" y="663925"/>
                </a:cubicBezTo>
                <a:lnTo>
                  <a:pt x="1554164" y="1427330"/>
                </a:lnTo>
                <a:cubicBezTo>
                  <a:pt x="1585322" y="1429825"/>
                  <a:pt x="1610248" y="1454773"/>
                  <a:pt x="1610248" y="1487205"/>
                </a:cubicBezTo>
                <a:lnTo>
                  <a:pt x="1610248" y="1510906"/>
                </a:lnTo>
                <a:lnTo>
                  <a:pt x="2107531" y="1510906"/>
                </a:lnTo>
                <a:lnTo>
                  <a:pt x="2107531" y="651451"/>
                </a:lnTo>
                <a:close/>
                <a:moveTo>
                  <a:pt x="113416" y="651451"/>
                </a:moveTo>
                <a:lnTo>
                  <a:pt x="113416" y="1510906"/>
                </a:lnTo>
                <a:lnTo>
                  <a:pt x="610698" y="1510906"/>
                </a:lnTo>
                <a:lnTo>
                  <a:pt x="610698" y="1487205"/>
                </a:lnTo>
                <a:cubicBezTo>
                  <a:pt x="610698" y="1454773"/>
                  <a:pt x="634378" y="1429825"/>
                  <a:pt x="665536" y="1427330"/>
                </a:cubicBezTo>
                <a:lnTo>
                  <a:pt x="665536" y="663925"/>
                </a:lnTo>
                <a:cubicBezTo>
                  <a:pt x="656812" y="668915"/>
                  <a:pt x="648088" y="671409"/>
                  <a:pt x="638117" y="671409"/>
                </a:cubicBezTo>
                <a:cubicBezTo>
                  <a:pt x="636871" y="671409"/>
                  <a:pt x="635625" y="671409"/>
                  <a:pt x="634378" y="671409"/>
                </a:cubicBezTo>
                <a:cubicBezTo>
                  <a:pt x="619422" y="670162"/>
                  <a:pt x="605713" y="663925"/>
                  <a:pt x="596989" y="652698"/>
                </a:cubicBezTo>
                <a:lnTo>
                  <a:pt x="595742" y="651451"/>
                </a:lnTo>
                <a:close/>
                <a:moveTo>
                  <a:pt x="1111096" y="513996"/>
                </a:moveTo>
                <a:cubicBezTo>
                  <a:pt x="1030311" y="513996"/>
                  <a:pt x="961955" y="572499"/>
                  <a:pt x="948283" y="650916"/>
                </a:cubicBezTo>
                <a:lnTo>
                  <a:pt x="1273908" y="650916"/>
                </a:lnTo>
                <a:cubicBezTo>
                  <a:pt x="1260237" y="572499"/>
                  <a:pt x="1191881" y="513996"/>
                  <a:pt x="1111096" y="513996"/>
                </a:cubicBezTo>
                <a:close/>
                <a:moveTo>
                  <a:pt x="1111096" y="456739"/>
                </a:moveTo>
                <a:cubicBezTo>
                  <a:pt x="1221709" y="456739"/>
                  <a:pt x="1317408" y="541380"/>
                  <a:pt x="1331079" y="650916"/>
                </a:cubicBezTo>
                <a:cubicBezTo>
                  <a:pt x="1332322" y="665853"/>
                  <a:pt x="1328594" y="680790"/>
                  <a:pt x="1318651" y="690748"/>
                </a:cubicBezTo>
                <a:cubicBezTo>
                  <a:pt x="1308708" y="701950"/>
                  <a:pt x="1295037" y="708174"/>
                  <a:pt x="1281366" y="708174"/>
                </a:cubicBezTo>
                <a:lnTo>
                  <a:pt x="940826" y="708174"/>
                </a:lnTo>
                <a:cubicBezTo>
                  <a:pt x="925912" y="708174"/>
                  <a:pt x="912241" y="701950"/>
                  <a:pt x="902298" y="690748"/>
                </a:cubicBezTo>
                <a:cubicBezTo>
                  <a:pt x="893598" y="680790"/>
                  <a:pt x="888627" y="665853"/>
                  <a:pt x="891113" y="650916"/>
                </a:cubicBezTo>
                <a:cubicBezTo>
                  <a:pt x="904784" y="541380"/>
                  <a:pt x="999240" y="456739"/>
                  <a:pt x="1111096" y="456739"/>
                </a:cubicBezTo>
                <a:close/>
                <a:moveTo>
                  <a:pt x="1110473" y="267254"/>
                </a:moveTo>
                <a:lnTo>
                  <a:pt x="722867" y="614029"/>
                </a:lnTo>
                <a:lnTo>
                  <a:pt x="722867" y="1427330"/>
                </a:lnTo>
                <a:lnTo>
                  <a:pt x="832544" y="1427330"/>
                </a:lnTo>
                <a:lnTo>
                  <a:pt x="832544" y="902178"/>
                </a:lnTo>
                <a:cubicBezTo>
                  <a:pt x="832544" y="854777"/>
                  <a:pt x="871180" y="817354"/>
                  <a:pt x="917293" y="817354"/>
                </a:cubicBezTo>
                <a:lnTo>
                  <a:pt x="1303653" y="817354"/>
                </a:lnTo>
                <a:cubicBezTo>
                  <a:pt x="1349767" y="817354"/>
                  <a:pt x="1388403" y="854777"/>
                  <a:pt x="1388403" y="902178"/>
                </a:cubicBezTo>
                <a:lnTo>
                  <a:pt x="1388403" y="1427330"/>
                </a:lnTo>
                <a:lnTo>
                  <a:pt x="1498080" y="1427330"/>
                </a:lnTo>
                <a:lnTo>
                  <a:pt x="1498080" y="614029"/>
                </a:lnTo>
                <a:close/>
                <a:moveTo>
                  <a:pt x="1240091" y="96361"/>
                </a:moveTo>
                <a:lnTo>
                  <a:pt x="1687520" y="498022"/>
                </a:lnTo>
                <a:cubicBezTo>
                  <a:pt x="1711201" y="519227"/>
                  <a:pt x="1713693" y="554154"/>
                  <a:pt x="1692506" y="576607"/>
                </a:cubicBezTo>
                <a:lnTo>
                  <a:pt x="1676304" y="595318"/>
                </a:lnTo>
                <a:lnTo>
                  <a:pt x="2149906" y="595318"/>
                </a:lnTo>
                <a:lnTo>
                  <a:pt x="1925568" y="151246"/>
                </a:lnTo>
                <a:cubicBezTo>
                  <a:pt x="1909366" y="118814"/>
                  <a:pt x="1868237" y="96361"/>
                  <a:pt x="1820877" y="96361"/>
                </a:cubicBezTo>
                <a:close/>
                <a:moveTo>
                  <a:pt x="398823" y="96361"/>
                </a:moveTo>
                <a:cubicBezTo>
                  <a:pt x="353956" y="96361"/>
                  <a:pt x="310335" y="118814"/>
                  <a:pt x="294132" y="151246"/>
                </a:cubicBezTo>
                <a:lnTo>
                  <a:pt x="69794" y="595318"/>
                </a:lnTo>
                <a:lnTo>
                  <a:pt x="544643" y="595318"/>
                </a:lnTo>
                <a:lnTo>
                  <a:pt x="527195" y="576607"/>
                </a:lnTo>
                <a:cubicBezTo>
                  <a:pt x="507253" y="554154"/>
                  <a:pt x="509746" y="519227"/>
                  <a:pt x="532180" y="498022"/>
                </a:cubicBezTo>
                <a:lnTo>
                  <a:pt x="980856" y="96361"/>
                </a:lnTo>
                <a:close/>
                <a:moveTo>
                  <a:pt x="1110473" y="57691"/>
                </a:moveTo>
                <a:lnTo>
                  <a:pt x="572062" y="540433"/>
                </a:lnTo>
                <a:lnTo>
                  <a:pt x="638117" y="612782"/>
                </a:lnTo>
                <a:lnTo>
                  <a:pt x="1073084" y="223595"/>
                </a:lnTo>
                <a:cubicBezTo>
                  <a:pt x="1083054" y="213616"/>
                  <a:pt x="1096764" y="208626"/>
                  <a:pt x="1110473" y="208626"/>
                </a:cubicBezTo>
                <a:cubicBezTo>
                  <a:pt x="1122936" y="208626"/>
                  <a:pt x="1136646" y="213616"/>
                  <a:pt x="1147863" y="223595"/>
                </a:cubicBezTo>
                <a:lnTo>
                  <a:pt x="1582829" y="612782"/>
                </a:lnTo>
                <a:lnTo>
                  <a:pt x="1648884" y="540433"/>
                </a:lnTo>
                <a:close/>
                <a:moveTo>
                  <a:pt x="1110474" y="0"/>
                </a:moveTo>
                <a:cubicBezTo>
                  <a:pt x="1123872" y="0"/>
                  <a:pt x="1137270" y="4677"/>
                  <a:pt x="1147863" y="14033"/>
                </a:cubicBezTo>
                <a:lnTo>
                  <a:pt x="1176528" y="40228"/>
                </a:lnTo>
                <a:lnTo>
                  <a:pt x="1820877" y="40228"/>
                </a:lnTo>
                <a:cubicBezTo>
                  <a:pt x="1889425" y="40228"/>
                  <a:pt x="1950494" y="72660"/>
                  <a:pt x="1976667" y="125051"/>
                </a:cubicBezTo>
                <a:lnTo>
                  <a:pt x="2215961" y="599060"/>
                </a:lnTo>
                <a:cubicBezTo>
                  <a:pt x="2222193" y="610287"/>
                  <a:pt x="2220946" y="622761"/>
                  <a:pt x="2214715" y="633987"/>
                </a:cubicBezTo>
                <a:cubicBezTo>
                  <a:pt x="2207237" y="645214"/>
                  <a:pt x="2194774" y="651451"/>
                  <a:pt x="2181064" y="651451"/>
                </a:cubicBezTo>
                <a:lnTo>
                  <a:pt x="2164862" y="651451"/>
                </a:lnTo>
                <a:lnTo>
                  <a:pt x="2164862" y="1512153"/>
                </a:lnTo>
                <a:cubicBezTo>
                  <a:pt x="2196020" y="1520885"/>
                  <a:pt x="2219700" y="1549575"/>
                  <a:pt x="2219700" y="1583255"/>
                </a:cubicBezTo>
                <a:lnTo>
                  <a:pt x="2219700" y="1661841"/>
                </a:lnTo>
                <a:cubicBezTo>
                  <a:pt x="2219700" y="1701757"/>
                  <a:pt x="2187296" y="1734189"/>
                  <a:pt x="2146167" y="1734189"/>
                </a:cubicBezTo>
                <a:lnTo>
                  <a:pt x="1721171" y="1734189"/>
                </a:lnTo>
                <a:lnTo>
                  <a:pt x="1721171" y="1757890"/>
                </a:lnTo>
                <a:cubicBezTo>
                  <a:pt x="1721171" y="1791570"/>
                  <a:pt x="1694998" y="1817765"/>
                  <a:pt x="1662594" y="1817765"/>
                </a:cubicBezTo>
                <a:lnTo>
                  <a:pt x="559599" y="1817765"/>
                </a:lnTo>
                <a:cubicBezTo>
                  <a:pt x="525948" y="1817765"/>
                  <a:pt x="499776" y="1791570"/>
                  <a:pt x="499776" y="1757890"/>
                </a:cubicBezTo>
                <a:lnTo>
                  <a:pt x="499776" y="1734189"/>
                </a:lnTo>
                <a:lnTo>
                  <a:pt x="73533" y="1734189"/>
                </a:lnTo>
                <a:cubicBezTo>
                  <a:pt x="33651" y="1734189"/>
                  <a:pt x="0" y="1701757"/>
                  <a:pt x="0" y="1661841"/>
                </a:cubicBezTo>
                <a:lnTo>
                  <a:pt x="0" y="1583255"/>
                </a:lnTo>
                <a:cubicBezTo>
                  <a:pt x="0" y="1549575"/>
                  <a:pt x="23680" y="1520885"/>
                  <a:pt x="56085" y="1512153"/>
                </a:cubicBezTo>
                <a:lnTo>
                  <a:pt x="56085" y="651451"/>
                </a:lnTo>
                <a:lnTo>
                  <a:pt x="39883" y="651451"/>
                </a:lnTo>
                <a:cubicBezTo>
                  <a:pt x="24927" y="651451"/>
                  <a:pt x="12464" y="645214"/>
                  <a:pt x="4986" y="633987"/>
                </a:cubicBezTo>
                <a:cubicBezTo>
                  <a:pt x="-1246" y="622761"/>
                  <a:pt x="-1246" y="610287"/>
                  <a:pt x="3739" y="599060"/>
                </a:cubicBezTo>
                <a:lnTo>
                  <a:pt x="243033" y="125051"/>
                </a:lnTo>
                <a:cubicBezTo>
                  <a:pt x="269206" y="72660"/>
                  <a:pt x="331522" y="40228"/>
                  <a:pt x="398823" y="40228"/>
                </a:cubicBezTo>
                <a:lnTo>
                  <a:pt x="1044418" y="40228"/>
                </a:lnTo>
                <a:lnTo>
                  <a:pt x="1073084" y="14033"/>
                </a:lnTo>
                <a:cubicBezTo>
                  <a:pt x="1083678" y="4677"/>
                  <a:pt x="1097076" y="0"/>
                  <a:pt x="1110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9DFC6B0-B249-294C-868C-759AD5DE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776" y="4394395"/>
            <a:ext cx="2342755" cy="2253623"/>
          </a:xfrm>
          <a:custGeom>
            <a:avLst/>
            <a:gdLst>
              <a:gd name="connsiteX0" fmla="*/ 1194718 w 2342755"/>
              <a:gd name="connsiteY0" fmla="*/ 2070470 h 2253623"/>
              <a:gd name="connsiteX1" fmla="*/ 1194718 w 2342755"/>
              <a:gd name="connsiteY1" fmla="*/ 2196310 h 2253623"/>
              <a:gd name="connsiteX2" fmla="*/ 2174728 w 2342755"/>
              <a:gd name="connsiteY2" fmla="*/ 2196310 h 2253623"/>
              <a:gd name="connsiteX3" fmla="*/ 2174728 w 2342755"/>
              <a:gd name="connsiteY3" fmla="*/ 2070470 h 2253623"/>
              <a:gd name="connsiteX4" fmla="*/ 2081334 w 2342755"/>
              <a:gd name="connsiteY4" fmla="*/ 2070470 h 2253623"/>
              <a:gd name="connsiteX5" fmla="*/ 1776248 w 2342755"/>
              <a:gd name="connsiteY5" fmla="*/ 2070470 h 2253623"/>
              <a:gd name="connsiteX6" fmla="*/ 158674 w 2342755"/>
              <a:gd name="connsiteY6" fmla="*/ 2070470 h 2253623"/>
              <a:gd name="connsiteX7" fmla="*/ 158674 w 2342755"/>
              <a:gd name="connsiteY7" fmla="*/ 2196310 h 2253623"/>
              <a:gd name="connsiteX8" fmla="*/ 1137438 w 2342755"/>
              <a:gd name="connsiteY8" fmla="*/ 2196310 h 2253623"/>
              <a:gd name="connsiteX9" fmla="*/ 1137438 w 2342755"/>
              <a:gd name="connsiteY9" fmla="*/ 2070470 h 2253623"/>
              <a:gd name="connsiteX10" fmla="*/ 557154 w 2342755"/>
              <a:gd name="connsiteY10" fmla="*/ 2070470 h 2253623"/>
              <a:gd name="connsiteX11" fmla="*/ 252068 w 2342755"/>
              <a:gd name="connsiteY11" fmla="*/ 2070470 h 2253623"/>
              <a:gd name="connsiteX12" fmla="*/ 1311812 w 2342755"/>
              <a:gd name="connsiteY12" fmla="*/ 1732884 h 2253623"/>
              <a:gd name="connsiteX13" fmla="*/ 1311812 w 2342755"/>
              <a:gd name="connsiteY13" fmla="*/ 1828486 h 2253623"/>
              <a:gd name="connsiteX14" fmla="*/ 1558886 w 2342755"/>
              <a:gd name="connsiteY14" fmla="*/ 1828486 h 2253623"/>
              <a:gd name="connsiteX15" fmla="*/ 1558886 w 2342755"/>
              <a:gd name="connsiteY15" fmla="*/ 1732884 h 2253623"/>
              <a:gd name="connsiteX16" fmla="*/ 1850964 w 2342755"/>
              <a:gd name="connsiteY16" fmla="*/ 1582063 h 2253623"/>
              <a:gd name="connsiteX17" fmla="*/ 1804890 w 2342755"/>
              <a:gd name="connsiteY17" fmla="*/ 1628163 h 2253623"/>
              <a:gd name="connsiteX18" fmla="*/ 1804890 w 2342755"/>
              <a:gd name="connsiteY18" fmla="*/ 2013157 h 2253623"/>
              <a:gd name="connsiteX19" fmla="*/ 2052692 w 2342755"/>
              <a:gd name="connsiteY19" fmla="*/ 2013157 h 2253623"/>
              <a:gd name="connsiteX20" fmla="*/ 2052692 w 2342755"/>
              <a:gd name="connsiteY20" fmla="*/ 1628163 h 2253623"/>
              <a:gd name="connsiteX21" fmla="*/ 2006618 w 2342755"/>
              <a:gd name="connsiteY21" fmla="*/ 1582063 h 2253623"/>
              <a:gd name="connsiteX22" fmla="*/ 326784 w 2342755"/>
              <a:gd name="connsiteY22" fmla="*/ 1582063 h 2253623"/>
              <a:gd name="connsiteX23" fmla="*/ 280708 w 2342755"/>
              <a:gd name="connsiteY23" fmla="*/ 1628163 h 2253623"/>
              <a:gd name="connsiteX24" fmla="*/ 280708 w 2342755"/>
              <a:gd name="connsiteY24" fmla="*/ 2013157 h 2253623"/>
              <a:gd name="connsiteX25" fmla="*/ 527268 w 2342755"/>
              <a:gd name="connsiteY25" fmla="*/ 2013157 h 2253623"/>
              <a:gd name="connsiteX26" fmla="*/ 527268 w 2342755"/>
              <a:gd name="connsiteY26" fmla="*/ 1628163 h 2253623"/>
              <a:gd name="connsiteX27" fmla="*/ 482438 w 2342755"/>
              <a:gd name="connsiteY27" fmla="*/ 1582063 h 2253623"/>
              <a:gd name="connsiteX28" fmla="*/ 1311812 w 2342755"/>
              <a:gd name="connsiteY28" fmla="*/ 1581412 h 2253623"/>
              <a:gd name="connsiteX29" fmla="*/ 1311812 w 2342755"/>
              <a:gd name="connsiteY29" fmla="*/ 1677013 h 2253623"/>
              <a:gd name="connsiteX30" fmla="*/ 1558886 w 2342755"/>
              <a:gd name="connsiteY30" fmla="*/ 1677013 h 2253623"/>
              <a:gd name="connsiteX31" fmla="*/ 1558886 w 2342755"/>
              <a:gd name="connsiteY31" fmla="*/ 1581412 h 2253623"/>
              <a:gd name="connsiteX32" fmla="*/ 768198 w 2342755"/>
              <a:gd name="connsiteY32" fmla="*/ 1581412 h 2253623"/>
              <a:gd name="connsiteX33" fmla="*/ 768198 w 2342755"/>
              <a:gd name="connsiteY33" fmla="*/ 1828486 h 2253623"/>
              <a:gd name="connsiteX34" fmla="*/ 1016122 w 2342755"/>
              <a:gd name="connsiteY34" fmla="*/ 1828486 h 2253623"/>
              <a:gd name="connsiteX35" fmla="*/ 1016122 w 2342755"/>
              <a:gd name="connsiteY35" fmla="*/ 1581412 h 2253623"/>
              <a:gd name="connsiteX36" fmla="*/ 1284498 w 2342755"/>
              <a:gd name="connsiteY36" fmla="*/ 1524299 h 2253623"/>
              <a:gd name="connsiteX37" fmla="*/ 1587444 w 2342755"/>
              <a:gd name="connsiteY37" fmla="*/ 1524299 h 2253623"/>
              <a:gd name="connsiteX38" fmla="*/ 1616000 w 2342755"/>
              <a:gd name="connsiteY38" fmla="*/ 1554097 h 2253623"/>
              <a:gd name="connsiteX39" fmla="*/ 1616000 w 2342755"/>
              <a:gd name="connsiteY39" fmla="*/ 1857042 h 2253623"/>
              <a:gd name="connsiteX40" fmla="*/ 1587444 w 2342755"/>
              <a:gd name="connsiteY40" fmla="*/ 1885599 h 2253623"/>
              <a:gd name="connsiteX41" fmla="*/ 1284498 w 2342755"/>
              <a:gd name="connsiteY41" fmla="*/ 1885599 h 2253623"/>
              <a:gd name="connsiteX42" fmla="*/ 1254700 w 2342755"/>
              <a:gd name="connsiteY42" fmla="*/ 1857042 h 2253623"/>
              <a:gd name="connsiteX43" fmla="*/ 1254700 w 2342755"/>
              <a:gd name="connsiteY43" fmla="*/ 1554097 h 2253623"/>
              <a:gd name="connsiteX44" fmla="*/ 1284498 w 2342755"/>
              <a:gd name="connsiteY44" fmla="*/ 1524299 h 2253623"/>
              <a:gd name="connsiteX45" fmla="*/ 739544 w 2342755"/>
              <a:gd name="connsiteY45" fmla="*/ 1524299 h 2253623"/>
              <a:gd name="connsiteX46" fmla="*/ 1043530 w 2342755"/>
              <a:gd name="connsiteY46" fmla="*/ 1524299 h 2253623"/>
              <a:gd name="connsiteX47" fmla="*/ 1072186 w 2342755"/>
              <a:gd name="connsiteY47" fmla="*/ 1554097 h 2253623"/>
              <a:gd name="connsiteX48" fmla="*/ 1072186 w 2342755"/>
              <a:gd name="connsiteY48" fmla="*/ 1857042 h 2253623"/>
              <a:gd name="connsiteX49" fmla="*/ 1043530 w 2342755"/>
              <a:gd name="connsiteY49" fmla="*/ 1885599 h 2253623"/>
              <a:gd name="connsiteX50" fmla="*/ 739544 w 2342755"/>
              <a:gd name="connsiteY50" fmla="*/ 1885599 h 2253623"/>
              <a:gd name="connsiteX51" fmla="*/ 710890 w 2342755"/>
              <a:gd name="connsiteY51" fmla="*/ 1857042 h 2253623"/>
              <a:gd name="connsiteX52" fmla="*/ 710890 w 2342755"/>
              <a:gd name="connsiteY52" fmla="*/ 1554097 h 2253623"/>
              <a:gd name="connsiteX53" fmla="*/ 739544 w 2342755"/>
              <a:gd name="connsiteY53" fmla="*/ 1524299 h 2253623"/>
              <a:gd name="connsiteX54" fmla="*/ 1800696 w 2342755"/>
              <a:gd name="connsiteY54" fmla="*/ 1093770 h 2253623"/>
              <a:gd name="connsiteX55" fmla="*/ 1800696 w 2342755"/>
              <a:gd name="connsiteY55" fmla="*/ 1340845 h 2253623"/>
              <a:gd name="connsiteX56" fmla="*/ 2047770 w 2342755"/>
              <a:gd name="connsiteY56" fmla="*/ 1340845 h 2253623"/>
              <a:gd name="connsiteX57" fmla="*/ 2047770 w 2342755"/>
              <a:gd name="connsiteY57" fmla="*/ 1093770 h 2253623"/>
              <a:gd name="connsiteX58" fmla="*/ 1311812 w 2342755"/>
              <a:gd name="connsiteY58" fmla="*/ 1093770 h 2253623"/>
              <a:gd name="connsiteX59" fmla="*/ 1311812 w 2342755"/>
              <a:gd name="connsiteY59" fmla="*/ 1340845 h 2253623"/>
              <a:gd name="connsiteX60" fmla="*/ 1558886 w 2342755"/>
              <a:gd name="connsiteY60" fmla="*/ 1340845 h 2253623"/>
              <a:gd name="connsiteX61" fmla="*/ 1558886 w 2342755"/>
              <a:gd name="connsiteY61" fmla="*/ 1093770 h 2253623"/>
              <a:gd name="connsiteX62" fmla="*/ 768198 w 2342755"/>
              <a:gd name="connsiteY62" fmla="*/ 1092529 h 2253623"/>
              <a:gd name="connsiteX63" fmla="*/ 768198 w 2342755"/>
              <a:gd name="connsiteY63" fmla="*/ 1340845 h 2253623"/>
              <a:gd name="connsiteX64" fmla="*/ 1016122 w 2342755"/>
              <a:gd name="connsiteY64" fmla="*/ 1340845 h 2253623"/>
              <a:gd name="connsiteX65" fmla="*/ 1016122 w 2342755"/>
              <a:gd name="connsiteY65" fmla="*/ 1092529 h 2253623"/>
              <a:gd name="connsiteX66" fmla="*/ 279316 w 2342755"/>
              <a:gd name="connsiteY66" fmla="*/ 1092529 h 2253623"/>
              <a:gd name="connsiteX67" fmla="*/ 279316 w 2342755"/>
              <a:gd name="connsiteY67" fmla="*/ 1340845 h 2253623"/>
              <a:gd name="connsiteX68" fmla="*/ 525994 w 2342755"/>
              <a:gd name="connsiteY68" fmla="*/ 1340845 h 2253623"/>
              <a:gd name="connsiteX69" fmla="*/ 525994 w 2342755"/>
              <a:gd name="connsiteY69" fmla="*/ 1092529 h 2253623"/>
              <a:gd name="connsiteX70" fmla="*/ 1772140 w 2342755"/>
              <a:gd name="connsiteY70" fmla="*/ 1035416 h 2253623"/>
              <a:gd name="connsiteX71" fmla="*/ 2076326 w 2342755"/>
              <a:gd name="connsiteY71" fmla="*/ 1035416 h 2253623"/>
              <a:gd name="connsiteX72" fmla="*/ 2104882 w 2342755"/>
              <a:gd name="connsiteY72" fmla="*/ 1065214 h 2253623"/>
              <a:gd name="connsiteX73" fmla="*/ 2104882 w 2342755"/>
              <a:gd name="connsiteY73" fmla="*/ 1368159 h 2253623"/>
              <a:gd name="connsiteX74" fmla="*/ 2076326 w 2342755"/>
              <a:gd name="connsiteY74" fmla="*/ 1396716 h 2253623"/>
              <a:gd name="connsiteX75" fmla="*/ 1772140 w 2342755"/>
              <a:gd name="connsiteY75" fmla="*/ 1396716 h 2253623"/>
              <a:gd name="connsiteX76" fmla="*/ 1743584 w 2342755"/>
              <a:gd name="connsiteY76" fmla="*/ 1368159 h 2253623"/>
              <a:gd name="connsiteX77" fmla="*/ 1743584 w 2342755"/>
              <a:gd name="connsiteY77" fmla="*/ 1065214 h 2253623"/>
              <a:gd name="connsiteX78" fmla="*/ 1772140 w 2342755"/>
              <a:gd name="connsiteY78" fmla="*/ 1035416 h 2253623"/>
              <a:gd name="connsiteX79" fmla="*/ 1284498 w 2342755"/>
              <a:gd name="connsiteY79" fmla="*/ 1035416 h 2253623"/>
              <a:gd name="connsiteX80" fmla="*/ 1587444 w 2342755"/>
              <a:gd name="connsiteY80" fmla="*/ 1035416 h 2253623"/>
              <a:gd name="connsiteX81" fmla="*/ 1616000 w 2342755"/>
              <a:gd name="connsiteY81" fmla="*/ 1065214 h 2253623"/>
              <a:gd name="connsiteX82" fmla="*/ 1616000 w 2342755"/>
              <a:gd name="connsiteY82" fmla="*/ 1368159 h 2253623"/>
              <a:gd name="connsiteX83" fmla="*/ 1587444 w 2342755"/>
              <a:gd name="connsiteY83" fmla="*/ 1396716 h 2253623"/>
              <a:gd name="connsiteX84" fmla="*/ 1284498 w 2342755"/>
              <a:gd name="connsiteY84" fmla="*/ 1396716 h 2253623"/>
              <a:gd name="connsiteX85" fmla="*/ 1254700 w 2342755"/>
              <a:gd name="connsiteY85" fmla="*/ 1368159 h 2253623"/>
              <a:gd name="connsiteX86" fmla="*/ 1254700 w 2342755"/>
              <a:gd name="connsiteY86" fmla="*/ 1065214 h 2253623"/>
              <a:gd name="connsiteX87" fmla="*/ 1284498 w 2342755"/>
              <a:gd name="connsiteY87" fmla="*/ 1035416 h 2253623"/>
              <a:gd name="connsiteX88" fmla="*/ 739544 w 2342755"/>
              <a:gd name="connsiteY88" fmla="*/ 1035416 h 2253623"/>
              <a:gd name="connsiteX89" fmla="*/ 1043530 w 2342755"/>
              <a:gd name="connsiteY89" fmla="*/ 1035416 h 2253623"/>
              <a:gd name="connsiteX90" fmla="*/ 1072186 w 2342755"/>
              <a:gd name="connsiteY90" fmla="*/ 1065214 h 2253623"/>
              <a:gd name="connsiteX91" fmla="*/ 1072186 w 2342755"/>
              <a:gd name="connsiteY91" fmla="*/ 1368159 h 2253623"/>
              <a:gd name="connsiteX92" fmla="*/ 1043530 w 2342755"/>
              <a:gd name="connsiteY92" fmla="*/ 1396716 h 2253623"/>
              <a:gd name="connsiteX93" fmla="*/ 739544 w 2342755"/>
              <a:gd name="connsiteY93" fmla="*/ 1396716 h 2253623"/>
              <a:gd name="connsiteX94" fmla="*/ 710890 w 2342755"/>
              <a:gd name="connsiteY94" fmla="*/ 1368159 h 2253623"/>
              <a:gd name="connsiteX95" fmla="*/ 710890 w 2342755"/>
              <a:gd name="connsiteY95" fmla="*/ 1065214 h 2253623"/>
              <a:gd name="connsiteX96" fmla="*/ 739544 w 2342755"/>
              <a:gd name="connsiteY96" fmla="*/ 1035416 h 2253623"/>
              <a:gd name="connsiteX97" fmla="*/ 250662 w 2342755"/>
              <a:gd name="connsiteY97" fmla="*/ 1035416 h 2253623"/>
              <a:gd name="connsiteX98" fmla="*/ 555894 w 2342755"/>
              <a:gd name="connsiteY98" fmla="*/ 1035416 h 2253623"/>
              <a:gd name="connsiteX99" fmla="*/ 583302 w 2342755"/>
              <a:gd name="connsiteY99" fmla="*/ 1065214 h 2253623"/>
              <a:gd name="connsiteX100" fmla="*/ 583302 w 2342755"/>
              <a:gd name="connsiteY100" fmla="*/ 1368159 h 2253623"/>
              <a:gd name="connsiteX101" fmla="*/ 555894 w 2342755"/>
              <a:gd name="connsiteY101" fmla="*/ 1396716 h 2253623"/>
              <a:gd name="connsiteX102" fmla="*/ 250662 w 2342755"/>
              <a:gd name="connsiteY102" fmla="*/ 1396716 h 2253623"/>
              <a:gd name="connsiteX103" fmla="*/ 222008 w 2342755"/>
              <a:gd name="connsiteY103" fmla="*/ 1368159 h 2253623"/>
              <a:gd name="connsiteX104" fmla="*/ 222008 w 2342755"/>
              <a:gd name="connsiteY104" fmla="*/ 1065214 h 2253623"/>
              <a:gd name="connsiteX105" fmla="*/ 250662 w 2342755"/>
              <a:gd name="connsiteY105" fmla="*/ 1035416 h 2253623"/>
              <a:gd name="connsiteX106" fmla="*/ 768198 w 2342755"/>
              <a:gd name="connsiteY106" fmla="*/ 785739 h 2253623"/>
              <a:gd name="connsiteX107" fmla="*/ 768198 w 2342755"/>
              <a:gd name="connsiteY107" fmla="*/ 850523 h 2253623"/>
              <a:gd name="connsiteX108" fmla="*/ 1016122 w 2342755"/>
              <a:gd name="connsiteY108" fmla="*/ 850523 h 2253623"/>
              <a:gd name="connsiteX109" fmla="*/ 1016122 w 2342755"/>
              <a:gd name="connsiteY109" fmla="*/ 785739 h 2253623"/>
              <a:gd name="connsiteX110" fmla="*/ 279316 w 2342755"/>
              <a:gd name="connsiteY110" fmla="*/ 785739 h 2253623"/>
              <a:gd name="connsiteX111" fmla="*/ 279316 w 2342755"/>
              <a:gd name="connsiteY111" fmla="*/ 850523 h 2253623"/>
              <a:gd name="connsiteX112" fmla="*/ 525994 w 2342755"/>
              <a:gd name="connsiteY112" fmla="*/ 850523 h 2253623"/>
              <a:gd name="connsiteX113" fmla="*/ 525994 w 2342755"/>
              <a:gd name="connsiteY113" fmla="*/ 785739 h 2253623"/>
              <a:gd name="connsiteX114" fmla="*/ 1800696 w 2342755"/>
              <a:gd name="connsiteY114" fmla="*/ 603845 h 2253623"/>
              <a:gd name="connsiteX115" fmla="*/ 1800696 w 2342755"/>
              <a:gd name="connsiteY115" fmla="*/ 850523 h 2253623"/>
              <a:gd name="connsiteX116" fmla="*/ 2047770 w 2342755"/>
              <a:gd name="connsiteY116" fmla="*/ 850523 h 2253623"/>
              <a:gd name="connsiteX117" fmla="*/ 2047770 w 2342755"/>
              <a:gd name="connsiteY117" fmla="*/ 603845 h 2253623"/>
              <a:gd name="connsiteX118" fmla="*/ 1311812 w 2342755"/>
              <a:gd name="connsiteY118" fmla="*/ 603845 h 2253623"/>
              <a:gd name="connsiteX119" fmla="*/ 1311812 w 2342755"/>
              <a:gd name="connsiteY119" fmla="*/ 850523 h 2253623"/>
              <a:gd name="connsiteX120" fmla="*/ 1558886 w 2342755"/>
              <a:gd name="connsiteY120" fmla="*/ 850523 h 2253623"/>
              <a:gd name="connsiteX121" fmla="*/ 1558886 w 2342755"/>
              <a:gd name="connsiteY121" fmla="*/ 603845 h 2253623"/>
              <a:gd name="connsiteX122" fmla="*/ 768198 w 2342755"/>
              <a:gd name="connsiteY122" fmla="*/ 603845 h 2253623"/>
              <a:gd name="connsiteX123" fmla="*/ 768198 w 2342755"/>
              <a:gd name="connsiteY123" fmla="*/ 729676 h 2253623"/>
              <a:gd name="connsiteX124" fmla="*/ 1016122 w 2342755"/>
              <a:gd name="connsiteY124" fmla="*/ 729676 h 2253623"/>
              <a:gd name="connsiteX125" fmla="*/ 1016122 w 2342755"/>
              <a:gd name="connsiteY125" fmla="*/ 603845 h 2253623"/>
              <a:gd name="connsiteX126" fmla="*/ 279316 w 2342755"/>
              <a:gd name="connsiteY126" fmla="*/ 603845 h 2253623"/>
              <a:gd name="connsiteX127" fmla="*/ 279316 w 2342755"/>
              <a:gd name="connsiteY127" fmla="*/ 729676 h 2253623"/>
              <a:gd name="connsiteX128" fmla="*/ 525994 w 2342755"/>
              <a:gd name="connsiteY128" fmla="*/ 729676 h 2253623"/>
              <a:gd name="connsiteX129" fmla="*/ 525994 w 2342755"/>
              <a:gd name="connsiteY129" fmla="*/ 603845 h 2253623"/>
              <a:gd name="connsiteX130" fmla="*/ 1772140 w 2342755"/>
              <a:gd name="connsiteY130" fmla="*/ 546536 h 2253623"/>
              <a:gd name="connsiteX131" fmla="*/ 2076326 w 2342755"/>
              <a:gd name="connsiteY131" fmla="*/ 546536 h 2253623"/>
              <a:gd name="connsiteX132" fmla="*/ 2104882 w 2342755"/>
              <a:gd name="connsiteY132" fmla="*/ 575191 h 2253623"/>
              <a:gd name="connsiteX133" fmla="*/ 2104882 w 2342755"/>
              <a:gd name="connsiteY133" fmla="*/ 880423 h 2253623"/>
              <a:gd name="connsiteX134" fmla="*/ 2076326 w 2342755"/>
              <a:gd name="connsiteY134" fmla="*/ 907831 h 2253623"/>
              <a:gd name="connsiteX135" fmla="*/ 1772140 w 2342755"/>
              <a:gd name="connsiteY135" fmla="*/ 907831 h 2253623"/>
              <a:gd name="connsiteX136" fmla="*/ 1743584 w 2342755"/>
              <a:gd name="connsiteY136" fmla="*/ 880423 h 2253623"/>
              <a:gd name="connsiteX137" fmla="*/ 1743584 w 2342755"/>
              <a:gd name="connsiteY137" fmla="*/ 575191 h 2253623"/>
              <a:gd name="connsiteX138" fmla="*/ 1772140 w 2342755"/>
              <a:gd name="connsiteY138" fmla="*/ 546536 h 2253623"/>
              <a:gd name="connsiteX139" fmla="*/ 1284498 w 2342755"/>
              <a:gd name="connsiteY139" fmla="*/ 546536 h 2253623"/>
              <a:gd name="connsiteX140" fmla="*/ 1587444 w 2342755"/>
              <a:gd name="connsiteY140" fmla="*/ 546536 h 2253623"/>
              <a:gd name="connsiteX141" fmla="*/ 1616000 w 2342755"/>
              <a:gd name="connsiteY141" fmla="*/ 575191 h 2253623"/>
              <a:gd name="connsiteX142" fmla="*/ 1616000 w 2342755"/>
              <a:gd name="connsiteY142" fmla="*/ 880423 h 2253623"/>
              <a:gd name="connsiteX143" fmla="*/ 1587444 w 2342755"/>
              <a:gd name="connsiteY143" fmla="*/ 907831 h 2253623"/>
              <a:gd name="connsiteX144" fmla="*/ 1284498 w 2342755"/>
              <a:gd name="connsiteY144" fmla="*/ 907831 h 2253623"/>
              <a:gd name="connsiteX145" fmla="*/ 1254700 w 2342755"/>
              <a:gd name="connsiteY145" fmla="*/ 880423 h 2253623"/>
              <a:gd name="connsiteX146" fmla="*/ 1254700 w 2342755"/>
              <a:gd name="connsiteY146" fmla="*/ 575191 h 2253623"/>
              <a:gd name="connsiteX147" fmla="*/ 1284498 w 2342755"/>
              <a:gd name="connsiteY147" fmla="*/ 546536 h 2253623"/>
              <a:gd name="connsiteX148" fmla="*/ 739544 w 2342755"/>
              <a:gd name="connsiteY148" fmla="*/ 546536 h 2253623"/>
              <a:gd name="connsiteX149" fmla="*/ 1043530 w 2342755"/>
              <a:gd name="connsiteY149" fmla="*/ 546536 h 2253623"/>
              <a:gd name="connsiteX150" fmla="*/ 1072186 w 2342755"/>
              <a:gd name="connsiteY150" fmla="*/ 575191 h 2253623"/>
              <a:gd name="connsiteX151" fmla="*/ 1072186 w 2342755"/>
              <a:gd name="connsiteY151" fmla="*/ 880423 h 2253623"/>
              <a:gd name="connsiteX152" fmla="*/ 1043530 w 2342755"/>
              <a:gd name="connsiteY152" fmla="*/ 907831 h 2253623"/>
              <a:gd name="connsiteX153" fmla="*/ 739544 w 2342755"/>
              <a:gd name="connsiteY153" fmla="*/ 907831 h 2253623"/>
              <a:gd name="connsiteX154" fmla="*/ 710890 w 2342755"/>
              <a:gd name="connsiteY154" fmla="*/ 880423 h 2253623"/>
              <a:gd name="connsiteX155" fmla="*/ 710890 w 2342755"/>
              <a:gd name="connsiteY155" fmla="*/ 575191 h 2253623"/>
              <a:gd name="connsiteX156" fmla="*/ 739544 w 2342755"/>
              <a:gd name="connsiteY156" fmla="*/ 546536 h 2253623"/>
              <a:gd name="connsiteX157" fmla="*/ 250662 w 2342755"/>
              <a:gd name="connsiteY157" fmla="*/ 546536 h 2253623"/>
              <a:gd name="connsiteX158" fmla="*/ 555894 w 2342755"/>
              <a:gd name="connsiteY158" fmla="*/ 546536 h 2253623"/>
              <a:gd name="connsiteX159" fmla="*/ 583302 w 2342755"/>
              <a:gd name="connsiteY159" fmla="*/ 575191 h 2253623"/>
              <a:gd name="connsiteX160" fmla="*/ 583302 w 2342755"/>
              <a:gd name="connsiteY160" fmla="*/ 880423 h 2253623"/>
              <a:gd name="connsiteX161" fmla="*/ 555894 w 2342755"/>
              <a:gd name="connsiteY161" fmla="*/ 907831 h 2253623"/>
              <a:gd name="connsiteX162" fmla="*/ 250662 w 2342755"/>
              <a:gd name="connsiteY162" fmla="*/ 907831 h 2253623"/>
              <a:gd name="connsiteX163" fmla="*/ 222008 w 2342755"/>
              <a:gd name="connsiteY163" fmla="*/ 880423 h 2253623"/>
              <a:gd name="connsiteX164" fmla="*/ 222008 w 2342755"/>
              <a:gd name="connsiteY164" fmla="*/ 575191 h 2253623"/>
              <a:gd name="connsiteX165" fmla="*/ 250662 w 2342755"/>
              <a:gd name="connsiteY165" fmla="*/ 546536 h 2253623"/>
              <a:gd name="connsiteX166" fmla="*/ 1247020 w 2342755"/>
              <a:gd name="connsiteY166" fmla="*/ 423340 h 2253623"/>
              <a:gd name="connsiteX167" fmla="*/ 1194718 w 2342755"/>
              <a:gd name="connsiteY167" fmla="*/ 468194 h 2253623"/>
              <a:gd name="connsiteX168" fmla="*/ 1194718 w 2342755"/>
              <a:gd name="connsiteY168" fmla="*/ 2013157 h 2253623"/>
              <a:gd name="connsiteX169" fmla="*/ 1747608 w 2342755"/>
              <a:gd name="connsiteY169" fmla="*/ 2013157 h 2253623"/>
              <a:gd name="connsiteX170" fmla="*/ 1747608 w 2342755"/>
              <a:gd name="connsiteY170" fmla="*/ 1628163 h 2253623"/>
              <a:gd name="connsiteX171" fmla="*/ 1850964 w 2342755"/>
              <a:gd name="connsiteY171" fmla="*/ 1524750 h 2253623"/>
              <a:gd name="connsiteX172" fmla="*/ 2006618 w 2342755"/>
              <a:gd name="connsiteY172" fmla="*/ 1524750 h 2253623"/>
              <a:gd name="connsiteX173" fmla="*/ 2109974 w 2342755"/>
              <a:gd name="connsiteY173" fmla="*/ 1628163 h 2253623"/>
              <a:gd name="connsiteX174" fmla="*/ 2109974 w 2342755"/>
              <a:gd name="connsiteY174" fmla="*/ 2013157 h 2253623"/>
              <a:gd name="connsiteX175" fmla="*/ 2174728 w 2342755"/>
              <a:gd name="connsiteY175" fmla="*/ 2013157 h 2253623"/>
              <a:gd name="connsiteX176" fmla="*/ 2174728 w 2342755"/>
              <a:gd name="connsiteY176" fmla="*/ 469440 h 2253623"/>
              <a:gd name="connsiteX177" fmla="*/ 2114956 w 2342755"/>
              <a:gd name="connsiteY177" fmla="*/ 423340 h 2253623"/>
              <a:gd name="connsiteX178" fmla="*/ 210976 w 2342755"/>
              <a:gd name="connsiteY178" fmla="*/ 423340 h 2253623"/>
              <a:gd name="connsiteX179" fmla="*/ 158674 w 2342755"/>
              <a:gd name="connsiteY179" fmla="*/ 468194 h 2253623"/>
              <a:gd name="connsiteX180" fmla="*/ 158674 w 2342755"/>
              <a:gd name="connsiteY180" fmla="*/ 2013157 h 2253623"/>
              <a:gd name="connsiteX181" fmla="*/ 223428 w 2342755"/>
              <a:gd name="connsiteY181" fmla="*/ 2013157 h 2253623"/>
              <a:gd name="connsiteX182" fmla="*/ 223428 w 2342755"/>
              <a:gd name="connsiteY182" fmla="*/ 1628163 h 2253623"/>
              <a:gd name="connsiteX183" fmla="*/ 326784 w 2342755"/>
              <a:gd name="connsiteY183" fmla="*/ 1524750 h 2253623"/>
              <a:gd name="connsiteX184" fmla="*/ 482438 w 2342755"/>
              <a:gd name="connsiteY184" fmla="*/ 1524750 h 2253623"/>
              <a:gd name="connsiteX185" fmla="*/ 585794 w 2342755"/>
              <a:gd name="connsiteY185" fmla="*/ 1628163 h 2253623"/>
              <a:gd name="connsiteX186" fmla="*/ 585794 w 2342755"/>
              <a:gd name="connsiteY186" fmla="*/ 2013157 h 2253623"/>
              <a:gd name="connsiteX187" fmla="*/ 1137438 w 2342755"/>
              <a:gd name="connsiteY187" fmla="*/ 2013157 h 2253623"/>
              <a:gd name="connsiteX188" fmla="*/ 1137438 w 2342755"/>
              <a:gd name="connsiteY188" fmla="*/ 469440 h 2253623"/>
              <a:gd name="connsiteX189" fmla="*/ 1078912 w 2342755"/>
              <a:gd name="connsiteY189" fmla="*/ 423340 h 2253623"/>
              <a:gd name="connsiteX190" fmla="*/ 1626820 w 2342755"/>
              <a:gd name="connsiteY190" fmla="*/ 91921 h 2253623"/>
              <a:gd name="connsiteX191" fmla="*/ 1313018 w 2342755"/>
              <a:gd name="connsiteY191" fmla="*/ 366027 h 2253623"/>
              <a:gd name="connsiteX192" fmla="*/ 1626820 w 2342755"/>
              <a:gd name="connsiteY192" fmla="*/ 366027 h 2253623"/>
              <a:gd name="connsiteX193" fmla="*/ 589530 w 2342755"/>
              <a:gd name="connsiteY193" fmla="*/ 91921 h 2253623"/>
              <a:gd name="connsiteX194" fmla="*/ 275728 w 2342755"/>
              <a:gd name="connsiteY194" fmla="*/ 366027 h 2253623"/>
              <a:gd name="connsiteX195" fmla="*/ 589530 w 2342755"/>
              <a:gd name="connsiteY195" fmla="*/ 366027 h 2253623"/>
              <a:gd name="connsiteX196" fmla="*/ 1682856 w 2342755"/>
              <a:gd name="connsiteY196" fmla="*/ 86937 h 2253623"/>
              <a:gd name="connsiteX197" fmla="*/ 1682856 w 2342755"/>
              <a:gd name="connsiteY197" fmla="*/ 366027 h 2253623"/>
              <a:gd name="connsiteX198" fmla="*/ 2041486 w 2342755"/>
              <a:gd name="connsiteY198" fmla="*/ 366027 h 2253623"/>
              <a:gd name="connsiteX199" fmla="*/ 646812 w 2342755"/>
              <a:gd name="connsiteY199" fmla="*/ 86937 h 2253623"/>
              <a:gd name="connsiteX200" fmla="*/ 646812 w 2342755"/>
              <a:gd name="connsiteY200" fmla="*/ 366027 h 2253623"/>
              <a:gd name="connsiteX201" fmla="*/ 1004196 w 2342755"/>
              <a:gd name="connsiteY201" fmla="*/ 366027 h 2253623"/>
              <a:gd name="connsiteX202" fmla="*/ 616926 w 2342755"/>
              <a:gd name="connsiteY202" fmla="*/ 33 h 2253623"/>
              <a:gd name="connsiteX203" fmla="*/ 635604 w 2342755"/>
              <a:gd name="connsiteY203" fmla="*/ 5951 h 2253623"/>
              <a:gd name="connsiteX204" fmla="*/ 1164832 w 2342755"/>
              <a:gd name="connsiteY204" fmla="*/ 418357 h 2253623"/>
              <a:gd name="connsiteX205" fmla="*/ 1635536 w 2342755"/>
              <a:gd name="connsiteY205" fmla="*/ 7197 h 2253623"/>
              <a:gd name="connsiteX206" fmla="*/ 1653592 w 2342755"/>
              <a:gd name="connsiteY206" fmla="*/ 33 h 2253623"/>
              <a:gd name="connsiteX207" fmla="*/ 1671648 w 2342755"/>
              <a:gd name="connsiteY207" fmla="*/ 5951 h 2253623"/>
              <a:gd name="connsiteX208" fmla="*/ 2220800 w 2342755"/>
              <a:gd name="connsiteY208" fmla="*/ 433308 h 2253623"/>
              <a:gd name="connsiteX209" fmla="*/ 2331628 w 2342755"/>
              <a:gd name="connsiteY209" fmla="*/ 519278 h 2253623"/>
              <a:gd name="connsiteX210" fmla="*/ 2336608 w 2342755"/>
              <a:gd name="connsiteY210" fmla="*/ 559148 h 2253623"/>
              <a:gd name="connsiteX211" fmla="*/ 2314194 w 2342755"/>
              <a:gd name="connsiteY211" fmla="*/ 570362 h 2253623"/>
              <a:gd name="connsiteX212" fmla="*/ 2296760 w 2342755"/>
              <a:gd name="connsiteY212" fmla="*/ 564132 h 2253623"/>
              <a:gd name="connsiteX213" fmla="*/ 2232008 w 2342755"/>
              <a:gd name="connsiteY213" fmla="*/ 514294 h 2253623"/>
              <a:gd name="connsiteX214" fmla="*/ 2232008 w 2342755"/>
              <a:gd name="connsiteY214" fmla="*/ 2224967 h 2253623"/>
              <a:gd name="connsiteX215" fmla="*/ 2203368 w 2342755"/>
              <a:gd name="connsiteY215" fmla="*/ 2253623 h 2253623"/>
              <a:gd name="connsiteX216" fmla="*/ 1167324 w 2342755"/>
              <a:gd name="connsiteY216" fmla="*/ 2253623 h 2253623"/>
              <a:gd name="connsiteX217" fmla="*/ 130034 w 2342755"/>
              <a:gd name="connsiteY217" fmla="*/ 2253623 h 2253623"/>
              <a:gd name="connsiteX218" fmla="*/ 101394 w 2342755"/>
              <a:gd name="connsiteY218" fmla="*/ 2224967 h 2253623"/>
              <a:gd name="connsiteX219" fmla="*/ 101394 w 2342755"/>
              <a:gd name="connsiteY219" fmla="*/ 518032 h 2253623"/>
              <a:gd name="connsiteX220" fmla="*/ 47848 w 2342755"/>
              <a:gd name="connsiteY220" fmla="*/ 565378 h 2253623"/>
              <a:gd name="connsiteX221" fmla="*/ 27924 w 2342755"/>
              <a:gd name="connsiteY221" fmla="*/ 572853 h 2253623"/>
              <a:gd name="connsiteX222" fmla="*/ 6754 w 2342755"/>
              <a:gd name="connsiteY222" fmla="*/ 564132 h 2253623"/>
              <a:gd name="connsiteX223" fmla="*/ 9246 w 2342755"/>
              <a:gd name="connsiteY223" fmla="*/ 523015 h 2253623"/>
              <a:gd name="connsiteX224" fmla="*/ 111356 w 2342755"/>
              <a:gd name="connsiteY224" fmla="*/ 434554 h 2253623"/>
              <a:gd name="connsiteX225" fmla="*/ 598246 w 2342755"/>
              <a:gd name="connsiteY225" fmla="*/ 7197 h 2253623"/>
              <a:gd name="connsiteX226" fmla="*/ 616926 w 2342755"/>
              <a:gd name="connsiteY226" fmla="*/ 33 h 22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2342755" h="2253623">
                <a:moveTo>
                  <a:pt x="1194718" y="2070470"/>
                </a:moveTo>
                <a:lnTo>
                  <a:pt x="1194718" y="2196310"/>
                </a:lnTo>
                <a:lnTo>
                  <a:pt x="2174728" y="2196310"/>
                </a:lnTo>
                <a:lnTo>
                  <a:pt x="2174728" y="2070470"/>
                </a:lnTo>
                <a:lnTo>
                  <a:pt x="2081334" y="2070470"/>
                </a:lnTo>
                <a:lnTo>
                  <a:pt x="1776248" y="2070470"/>
                </a:lnTo>
                <a:close/>
                <a:moveTo>
                  <a:pt x="158674" y="2070470"/>
                </a:moveTo>
                <a:lnTo>
                  <a:pt x="158674" y="2196310"/>
                </a:lnTo>
                <a:lnTo>
                  <a:pt x="1137438" y="2196310"/>
                </a:lnTo>
                <a:lnTo>
                  <a:pt x="1137438" y="2070470"/>
                </a:lnTo>
                <a:lnTo>
                  <a:pt x="557154" y="2070470"/>
                </a:lnTo>
                <a:lnTo>
                  <a:pt x="252068" y="2070470"/>
                </a:lnTo>
                <a:close/>
                <a:moveTo>
                  <a:pt x="1311812" y="1732884"/>
                </a:moveTo>
                <a:lnTo>
                  <a:pt x="1311812" y="1828486"/>
                </a:lnTo>
                <a:lnTo>
                  <a:pt x="1558886" y="1828486"/>
                </a:lnTo>
                <a:lnTo>
                  <a:pt x="1558886" y="1732884"/>
                </a:lnTo>
                <a:close/>
                <a:moveTo>
                  <a:pt x="1850964" y="1582063"/>
                </a:moveTo>
                <a:cubicBezTo>
                  <a:pt x="1826058" y="1582063"/>
                  <a:pt x="1804890" y="1603244"/>
                  <a:pt x="1804890" y="1628163"/>
                </a:cubicBezTo>
                <a:lnTo>
                  <a:pt x="1804890" y="2013157"/>
                </a:lnTo>
                <a:lnTo>
                  <a:pt x="2052692" y="2013157"/>
                </a:lnTo>
                <a:lnTo>
                  <a:pt x="2052692" y="1628163"/>
                </a:lnTo>
                <a:cubicBezTo>
                  <a:pt x="2052692" y="1603244"/>
                  <a:pt x="2031524" y="1582063"/>
                  <a:pt x="2006618" y="1582063"/>
                </a:cubicBezTo>
                <a:close/>
                <a:moveTo>
                  <a:pt x="326784" y="1582063"/>
                </a:moveTo>
                <a:cubicBezTo>
                  <a:pt x="300632" y="1582063"/>
                  <a:pt x="280708" y="1603244"/>
                  <a:pt x="280708" y="1628163"/>
                </a:cubicBezTo>
                <a:lnTo>
                  <a:pt x="280708" y="2013157"/>
                </a:lnTo>
                <a:lnTo>
                  <a:pt x="527268" y="2013157"/>
                </a:lnTo>
                <a:lnTo>
                  <a:pt x="527268" y="1628163"/>
                </a:lnTo>
                <a:cubicBezTo>
                  <a:pt x="527268" y="1603244"/>
                  <a:pt x="507344" y="1582063"/>
                  <a:pt x="482438" y="1582063"/>
                </a:cubicBezTo>
                <a:close/>
                <a:moveTo>
                  <a:pt x="1311812" y="1581412"/>
                </a:moveTo>
                <a:lnTo>
                  <a:pt x="1311812" y="1677013"/>
                </a:lnTo>
                <a:lnTo>
                  <a:pt x="1558886" y="1677013"/>
                </a:lnTo>
                <a:lnTo>
                  <a:pt x="1558886" y="1581412"/>
                </a:lnTo>
                <a:close/>
                <a:moveTo>
                  <a:pt x="768198" y="1581412"/>
                </a:moveTo>
                <a:lnTo>
                  <a:pt x="768198" y="1828486"/>
                </a:lnTo>
                <a:lnTo>
                  <a:pt x="1016122" y="1828486"/>
                </a:lnTo>
                <a:lnTo>
                  <a:pt x="1016122" y="1581412"/>
                </a:lnTo>
                <a:close/>
                <a:moveTo>
                  <a:pt x="1284498" y="1524299"/>
                </a:moveTo>
                <a:lnTo>
                  <a:pt x="1587444" y="1524299"/>
                </a:lnTo>
                <a:cubicBezTo>
                  <a:pt x="1603584" y="1524299"/>
                  <a:pt x="1616000" y="1537957"/>
                  <a:pt x="1616000" y="1554097"/>
                </a:cubicBezTo>
                <a:lnTo>
                  <a:pt x="1616000" y="1857042"/>
                </a:lnTo>
                <a:cubicBezTo>
                  <a:pt x="1616000" y="1873183"/>
                  <a:pt x="1603584" y="1885599"/>
                  <a:pt x="1587444" y="1885599"/>
                </a:cubicBezTo>
                <a:lnTo>
                  <a:pt x="1284498" y="1885599"/>
                </a:lnTo>
                <a:cubicBezTo>
                  <a:pt x="1268358" y="1885599"/>
                  <a:pt x="1254700" y="1873183"/>
                  <a:pt x="1254700" y="1857042"/>
                </a:cubicBezTo>
                <a:lnTo>
                  <a:pt x="1254700" y="1554097"/>
                </a:lnTo>
                <a:cubicBezTo>
                  <a:pt x="1254700" y="1537957"/>
                  <a:pt x="1268358" y="1524299"/>
                  <a:pt x="1284498" y="1524299"/>
                </a:cubicBezTo>
                <a:close/>
                <a:moveTo>
                  <a:pt x="739544" y="1524299"/>
                </a:moveTo>
                <a:lnTo>
                  <a:pt x="1043530" y="1524299"/>
                </a:lnTo>
                <a:cubicBezTo>
                  <a:pt x="1059726" y="1524299"/>
                  <a:pt x="1072186" y="1537957"/>
                  <a:pt x="1072186" y="1554097"/>
                </a:cubicBezTo>
                <a:lnTo>
                  <a:pt x="1072186" y="1857042"/>
                </a:lnTo>
                <a:cubicBezTo>
                  <a:pt x="1072186" y="1873183"/>
                  <a:pt x="1059726" y="1885599"/>
                  <a:pt x="1043530" y="1885599"/>
                </a:cubicBezTo>
                <a:lnTo>
                  <a:pt x="739544" y="1885599"/>
                </a:lnTo>
                <a:cubicBezTo>
                  <a:pt x="723348" y="1885599"/>
                  <a:pt x="710890" y="1873183"/>
                  <a:pt x="710890" y="1857042"/>
                </a:cubicBezTo>
                <a:lnTo>
                  <a:pt x="710890" y="1554097"/>
                </a:lnTo>
                <a:cubicBezTo>
                  <a:pt x="710890" y="1537957"/>
                  <a:pt x="723348" y="1524299"/>
                  <a:pt x="739544" y="1524299"/>
                </a:cubicBezTo>
                <a:close/>
                <a:moveTo>
                  <a:pt x="1800696" y="1093770"/>
                </a:moveTo>
                <a:lnTo>
                  <a:pt x="1800696" y="1340845"/>
                </a:lnTo>
                <a:lnTo>
                  <a:pt x="2047770" y="1340845"/>
                </a:lnTo>
                <a:lnTo>
                  <a:pt x="2047770" y="1093770"/>
                </a:lnTo>
                <a:close/>
                <a:moveTo>
                  <a:pt x="1311812" y="1093770"/>
                </a:moveTo>
                <a:lnTo>
                  <a:pt x="1311812" y="1340845"/>
                </a:lnTo>
                <a:lnTo>
                  <a:pt x="1558886" y="1340845"/>
                </a:lnTo>
                <a:lnTo>
                  <a:pt x="1558886" y="1093770"/>
                </a:lnTo>
                <a:close/>
                <a:moveTo>
                  <a:pt x="768198" y="1092529"/>
                </a:moveTo>
                <a:lnTo>
                  <a:pt x="768198" y="1340845"/>
                </a:lnTo>
                <a:lnTo>
                  <a:pt x="1016122" y="1340845"/>
                </a:lnTo>
                <a:lnTo>
                  <a:pt x="1016122" y="1092529"/>
                </a:lnTo>
                <a:close/>
                <a:moveTo>
                  <a:pt x="279316" y="1092529"/>
                </a:moveTo>
                <a:lnTo>
                  <a:pt x="279316" y="1340845"/>
                </a:lnTo>
                <a:lnTo>
                  <a:pt x="525994" y="1340845"/>
                </a:lnTo>
                <a:lnTo>
                  <a:pt x="525994" y="1092529"/>
                </a:lnTo>
                <a:close/>
                <a:moveTo>
                  <a:pt x="1772140" y="1035416"/>
                </a:moveTo>
                <a:lnTo>
                  <a:pt x="2076326" y="1035416"/>
                </a:lnTo>
                <a:cubicBezTo>
                  <a:pt x="2091226" y="1035416"/>
                  <a:pt x="2104882" y="1049074"/>
                  <a:pt x="2104882" y="1065214"/>
                </a:cubicBezTo>
                <a:lnTo>
                  <a:pt x="2104882" y="1368159"/>
                </a:lnTo>
                <a:cubicBezTo>
                  <a:pt x="2104882" y="1384300"/>
                  <a:pt x="2091226" y="1396716"/>
                  <a:pt x="2076326" y="1396716"/>
                </a:cubicBezTo>
                <a:lnTo>
                  <a:pt x="1772140" y="1396716"/>
                </a:lnTo>
                <a:cubicBezTo>
                  <a:pt x="1757240" y="1396716"/>
                  <a:pt x="1743584" y="1384300"/>
                  <a:pt x="1743584" y="1368159"/>
                </a:cubicBezTo>
                <a:lnTo>
                  <a:pt x="1743584" y="1065214"/>
                </a:lnTo>
                <a:cubicBezTo>
                  <a:pt x="1743584" y="1049074"/>
                  <a:pt x="1757240" y="1035416"/>
                  <a:pt x="1772140" y="1035416"/>
                </a:cubicBezTo>
                <a:close/>
                <a:moveTo>
                  <a:pt x="1284498" y="1035416"/>
                </a:moveTo>
                <a:lnTo>
                  <a:pt x="1587444" y="1035416"/>
                </a:lnTo>
                <a:cubicBezTo>
                  <a:pt x="1603584" y="1035416"/>
                  <a:pt x="1616000" y="1049074"/>
                  <a:pt x="1616000" y="1065214"/>
                </a:cubicBezTo>
                <a:lnTo>
                  <a:pt x="1616000" y="1368159"/>
                </a:lnTo>
                <a:cubicBezTo>
                  <a:pt x="1616000" y="1384300"/>
                  <a:pt x="1603584" y="1396716"/>
                  <a:pt x="1587444" y="1396716"/>
                </a:cubicBezTo>
                <a:lnTo>
                  <a:pt x="1284498" y="1396716"/>
                </a:lnTo>
                <a:cubicBezTo>
                  <a:pt x="1268358" y="1396716"/>
                  <a:pt x="1254700" y="1384300"/>
                  <a:pt x="1254700" y="1368159"/>
                </a:cubicBezTo>
                <a:lnTo>
                  <a:pt x="1254700" y="1065214"/>
                </a:lnTo>
                <a:cubicBezTo>
                  <a:pt x="1254700" y="1049074"/>
                  <a:pt x="1268358" y="1035416"/>
                  <a:pt x="1284498" y="1035416"/>
                </a:cubicBezTo>
                <a:close/>
                <a:moveTo>
                  <a:pt x="739544" y="1035416"/>
                </a:moveTo>
                <a:lnTo>
                  <a:pt x="1043530" y="1035416"/>
                </a:lnTo>
                <a:cubicBezTo>
                  <a:pt x="1059726" y="1035416"/>
                  <a:pt x="1072186" y="1049074"/>
                  <a:pt x="1072186" y="1065214"/>
                </a:cubicBezTo>
                <a:lnTo>
                  <a:pt x="1072186" y="1368159"/>
                </a:lnTo>
                <a:cubicBezTo>
                  <a:pt x="1072186" y="1384300"/>
                  <a:pt x="1059726" y="1396716"/>
                  <a:pt x="1043530" y="1396716"/>
                </a:cubicBezTo>
                <a:lnTo>
                  <a:pt x="739544" y="1396716"/>
                </a:lnTo>
                <a:cubicBezTo>
                  <a:pt x="723348" y="1396716"/>
                  <a:pt x="710890" y="1384300"/>
                  <a:pt x="710890" y="1368159"/>
                </a:cubicBezTo>
                <a:lnTo>
                  <a:pt x="710890" y="1065214"/>
                </a:lnTo>
                <a:cubicBezTo>
                  <a:pt x="710890" y="1049074"/>
                  <a:pt x="723348" y="1035416"/>
                  <a:pt x="739544" y="1035416"/>
                </a:cubicBezTo>
                <a:close/>
                <a:moveTo>
                  <a:pt x="250662" y="1035416"/>
                </a:moveTo>
                <a:lnTo>
                  <a:pt x="555894" y="1035416"/>
                </a:lnTo>
                <a:cubicBezTo>
                  <a:pt x="572090" y="1035416"/>
                  <a:pt x="583302" y="1049074"/>
                  <a:pt x="583302" y="1065214"/>
                </a:cubicBezTo>
                <a:lnTo>
                  <a:pt x="583302" y="1368159"/>
                </a:lnTo>
                <a:cubicBezTo>
                  <a:pt x="583302" y="1384300"/>
                  <a:pt x="572090" y="1396716"/>
                  <a:pt x="555894" y="1396716"/>
                </a:cubicBezTo>
                <a:lnTo>
                  <a:pt x="250662" y="1396716"/>
                </a:lnTo>
                <a:cubicBezTo>
                  <a:pt x="234466" y="1396716"/>
                  <a:pt x="222008" y="1384300"/>
                  <a:pt x="222008" y="1368159"/>
                </a:cubicBezTo>
                <a:lnTo>
                  <a:pt x="222008" y="1065214"/>
                </a:lnTo>
                <a:cubicBezTo>
                  <a:pt x="222008" y="1049074"/>
                  <a:pt x="234466" y="1035416"/>
                  <a:pt x="250662" y="1035416"/>
                </a:cubicBezTo>
                <a:close/>
                <a:moveTo>
                  <a:pt x="768198" y="785739"/>
                </a:moveTo>
                <a:lnTo>
                  <a:pt x="768198" y="850523"/>
                </a:lnTo>
                <a:lnTo>
                  <a:pt x="1016122" y="850523"/>
                </a:lnTo>
                <a:lnTo>
                  <a:pt x="1016122" y="785739"/>
                </a:lnTo>
                <a:close/>
                <a:moveTo>
                  <a:pt x="279316" y="785739"/>
                </a:moveTo>
                <a:lnTo>
                  <a:pt x="279316" y="850523"/>
                </a:lnTo>
                <a:lnTo>
                  <a:pt x="525994" y="850523"/>
                </a:lnTo>
                <a:lnTo>
                  <a:pt x="525994" y="785739"/>
                </a:lnTo>
                <a:close/>
                <a:moveTo>
                  <a:pt x="1800696" y="603845"/>
                </a:moveTo>
                <a:lnTo>
                  <a:pt x="1800696" y="850523"/>
                </a:lnTo>
                <a:lnTo>
                  <a:pt x="2047770" y="850523"/>
                </a:lnTo>
                <a:lnTo>
                  <a:pt x="2047770" y="603845"/>
                </a:lnTo>
                <a:close/>
                <a:moveTo>
                  <a:pt x="1311812" y="603845"/>
                </a:moveTo>
                <a:lnTo>
                  <a:pt x="1311812" y="850523"/>
                </a:lnTo>
                <a:lnTo>
                  <a:pt x="1558886" y="850523"/>
                </a:lnTo>
                <a:lnTo>
                  <a:pt x="1558886" y="603845"/>
                </a:lnTo>
                <a:close/>
                <a:moveTo>
                  <a:pt x="768198" y="603845"/>
                </a:moveTo>
                <a:lnTo>
                  <a:pt x="768198" y="729676"/>
                </a:lnTo>
                <a:lnTo>
                  <a:pt x="1016122" y="729676"/>
                </a:lnTo>
                <a:lnTo>
                  <a:pt x="1016122" y="603845"/>
                </a:lnTo>
                <a:close/>
                <a:moveTo>
                  <a:pt x="279316" y="603845"/>
                </a:moveTo>
                <a:lnTo>
                  <a:pt x="279316" y="729676"/>
                </a:lnTo>
                <a:lnTo>
                  <a:pt x="525994" y="729676"/>
                </a:lnTo>
                <a:lnTo>
                  <a:pt x="525994" y="603845"/>
                </a:lnTo>
                <a:close/>
                <a:moveTo>
                  <a:pt x="1772140" y="546536"/>
                </a:moveTo>
                <a:lnTo>
                  <a:pt x="2076326" y="546536"/>
                </a:lnTo>
                <a:cubicBezTo>
                  <a:pt x="2091226" y="546536"/>
                  <a:pt x="2104882" y="558995"/>
                  <a:pt x="2104882" y="575191"/>
                </a:cubicBezTo>
                <a:lnTo>
                  <a:pt x="2104882" y="880423"/>
                </a:lnTo>
                <a:cubicBezTo>
                  <a:pt x="2104882" y="895373"/>
                  <a:pt x="2091226" y="907831"/>
                  <a:pt x="2076326" y="907831"/>
                </a:cubicBezTo>
                <a:lnTo>
                  <a:pt x="1772140" y="907831"/>
                </a:lnTo>
                <a:cubicBezTo>
                  <a:pt x="1757240" y="907831"/>
                  <a:pt x="1743584" y="895373"/>
                  <a:pt x="1743584" y="880423"/>
                </a:cubicBezTo>
                <a:lnTo>
                  <a:pt x="1743584" y="575191"/>
                </a:lnTo>
                <a:cubicBezTo>
                  <a:pt x="1743584" y="558995"/>
                  <a:pt x="1757240" y="546536"/>
                  <a:pt x="1772140" y="546536"/>
                </a:cubicBezTo>
                <a:close/>
                <a:moveTo>
                  <a:pt x="1284498" y="546536"/>
                </a:moveTo>
                <a:lnTo>
                  <a:pt x="1587444" y="546536"/>
                </a:lnTo>
                <a:cubicBezTo>
                  <a:pt x="1603584" y="546536"/>
                  <a:pt x="1616000" y="558995"/>
                  <a:pt x="1616000" y="575191"/>
                </a:cubicBezTo>
                <a:lnTo>
                  <a:pt x="1616000" y="880423"/>
                </a:lnTo>
                <a:cubicBezTo>
                  <a:pt x="1616000" y="895373"/>
                  <a:pt x="1603584" y="907831"/>
                  <a:pt x="1587444" y="907831"/>
                </a:cubicBezTo>
                <a:lnTo>
                  <a:pt x="1284498" y="907831"/>
                </a:lnTo>
                <a:cubicBezTo>
                  <a:pt x="1268358" y="907831"/>
                  <a:pt x="1254700" y="895373"/>
                  <a:pt x="1254700" y="880423"/>
                </a:cubicBezTo>
                <a:lnTo>
                  <a:pt x="1254700" y="575191"/>
                </a:lnTo>
                <a:cubicBezTo>
                  <a:pt x="1254700" y="558995"/>
                  <a:pt x="1268358" y="546536"/>
                  <a:pt x="1284498" y="546536"/>
                </a:cubicBezTo>
                <a:close/>
                <a:moveTo>
                  <a:pt x="739544" y="546536"/>
                </a:moveTo>
                <a:lnTo>
                  <a:pt x="1043530" y="546536"/>
                </a:lnTo>
                <a:cubicBezTo>
                  <a:pt x="1059726" y="546536"/>
                  <a:pt x="1072186" y="558995"/>
                  <a:pt x="1072186" y="575191"/>
                </a:cubicBezTo>
                <a:lnTo>
                  <a:pt x="1072186" y="880423"/>
                </a:lnTo>
                <a:cubicBezTo>
                  <a:pt x="1072186" y="895373"/>
                  <a:pt x="1059726" y="907831"/>
                  <a:pt x="1043530" y="907831"/>
                </a:cubicBezTo>
                <a:lnTo>
                  <a:pt x="739544" y="907831"/>
                </a:lnTo>
                <a:cubicBezTo>
                  <a:pt x="723348" y="907831"/>
                  <a:pt x="710890" y="895373"/>
                  <a:pt x="710890" y="880423"/>
                </a:cubicBezTo>
                <a:lnTo>
                  <a:pt x="710890" y="575191"/>
                </a:lnTo>
                <a:cubicBezTo>
                  <a:pt x="710890" y="558995"/>
                  <a:pt x="723348" y="546536"/>
                  <a:pt x="739544" y="546536"/>
                </a:cubicBezTo>
                <a:close/>
                <a:moveTo>
                  <a:pt x="250662" y="546536"/>
                </a:moveTo>
                <a:lnTo>
                  <a:pt x="555894" y="546536"/>
                </a:lnTo>
                <a:cubicBezTo>
                  <a:pt x="572090" y="546536"/>
                  <a:pt x="583302" y="558995"/>
                  <a:pt x="583302" y="575191"/>
                </a:cubicBezTo>
                <a:lnTo>
                  <a:pt x="583302" y="880423"/>
                </a:lnTo>
                <a:cubicBezTo>
                  <a:pt x="583302" y="895373"/>
                  <a:pt x="572090" y="907831"/>
                  <a:pt x="555894" y="907831"/>
                </a:cubicBezTo>
                <a:lnTo>
                  <a:pt x="250662" y="907831"/>
                </a:lnTo>
                <a:cubicBezTo>
                  <a:pt x="234466" y="907831"/>
                  <a:pt x="222008" y="895373"/>
                  <a:pt x="222008" y="880423"/>
                </a:cubicBezTo>
                <a:lnTo>
                  <a:pt x="222008" y="575191"/>
                </a:lnTo>
                <a:cubicBezTo>
                  <a:pt x="222008" y="558995"/>
                  <a:pt x="234466" y="546536"/>
                  <a:pt x="250662" y="546536"/>
                </a:cubicBezTo>
                <a:close/>
                <a:moveTo>
                  <a:pt x="1247020" y="423340"/>
                </a:moveTo>
                <a:lnTo>
                  <a:pt x="1194718" y="468194"/>
                </a:lnTo>
                <a:lnTo>
                  <a:pt x="1194718" y="2013157"/>
                </a:lnTo>
                <a:lnTo>
                  <a:pt x="1747608" y="2013157"/>
                </a:lnTo>
                <a:lnTo>
                  <a:pt x="1747608" y="1628163"/>
                </a:lnTo>
                <a:cubicBezTo>
                  <a:pt x="1747608" y="1572095"/>
                  <a:pt x="1793682" y="1524750"/>
                  <a:pt x="1850964" y="1524750"/>
                </a:cubicBezTo>
                <a:lnTo>
                  <a:pt x="2006618" y="1524750"/>
                </a:lnTo>
                <a:cubicBezTo>
                  <a:pt x="2063900" y="1524750"/>
                  <a:pt x="2109974" y="1572095"/>
                  <a:pt x="2109974" y="1628163"/>
                </a:cubicBezTo>
                <a:lnTo>
                  <a:pt x="2109974" y="2013157"/>
                </a:lnTo>
                <a:lnTo>
                  <a:pt x="2174728" y="2013157"/>
                </a:lnTo>
                <a:lnTo>
                  <a:pt x="2174728" y="469440"/>
                </a:lnTo>
                <a:lnTo>
                  <a:pt x="2114956" y="423340"/>
                </a:lnTo>
                <a:close/>
                <a:moveTo>
                  <a:pt x="210976" y="423340"/>
                </a:moveTo>
                <a:lnTo>
                  <a:pt x="158674" y="468194"/>
                </a:lnTo>
                <a:lnTo>
                  <a:pt x="158674" y="2013157"/>
                </a:lnTo>
                <a:lnTo>
                  <a:pt x="223428" y="2013157"/>
                </a:lnTo>
                <a:lnTo>
                  <a:pt x="223428" y="1628163"/>
                </a:lnTo>
                <a:cubicBezTo>
                  <a:pt x="223428" y="1572095"/>
                  <a:pt x="269502" y="1524750"/>
                  <a:pt x="326784" y="1524750"/>
                </a:cubicBezTo>
                <a:lnTo>
                  <a:pt x="482438" y="1524750"/>
                </a:lnTo>
                <a:cubicBezTo>
                  <a:pt x="539720" y="1524750"/>
                  <a:pt x="585794" y="1572095"/>
                  <a:pt x="585794" y="1628163"/>
                </a:cubicBezTo>
                <a:lnTo>
                  <a:pt x="585794" y="2013157"/>
                </a:lnTo>
                <a:lnTo>
                  <a:pt x="1137438" y="2013157"/>
                </a:lnTo>
                <a:lnTo>
                  <a:pt x="1137438" y="469440"/>
                </a:lnTo>
                <a:lnTo>
                  <a:pt x="1078912" y="423340"/>
                </a:lnTo>
                <a:close/>
                <a:moveTo>
                  <a:pt x="1626820" y="91921"/>
                </a:moveTo>
                <a:lnTo>
                  <a:pt x="1313018" y="366027"/>
                </a:lnTo>
                <a:lnTo>
                  <a:pt x="1626820" y="366027"/>
                </a:lnTo>
                <a:close/>
                <a:moveTo>
                  <a:pt x="589530" y="91921"/>
                </a:moveTo>
                <a:lnTo>
                  <a:pt x="275728" y="366027"/>
                </a:lnTo>
                <a:lnTo>
                  <a:pt x="589530" y="366027"/>
                </a:lnTo>
                <a:close/>
                <a:moveTo>
                  <a:pt x="1682856" y="86937"/>
                </a:moveTo>
                <a:lnTo>
                  <a:pt x="1682856" y="366027"/>
                </a:lnTo>
                <a:lnTo>
                  <a:pt x="2041486" y="366027"/>
                </a:lnTo>
                <a:close/>
                <a:moveTo>
                  <a:pt x="646812" y="86937"/>
                </a:moveTo>
                <a:lnTo>
                  <a:pt x="646812" y="366027"/>
                </a:lnTo>
                <a:lnTo>
                  <a:pt x="1004196" y="366027"/>
                </a:lnTo>
                <a:close/>
                <a:moveTo>
                  <a:pt x="616926" y="33"/>
                </a:moveTo>
                <a:cubicBezTo>
                  <a:pt x="623462" y="-278"/>
                  <a:pt x="630000" y="1591"/>
                  <a:pt x="635604" y="5951"/>
                </a:cubicBezTo>
                <a:lnTo>
                  <a:pt x="1164832" y="418357"/>
                </a:lnTo>
                <a:lnTo>
                  <a:pt x="1635536" y="7197"/>
                </a:lnTo>
                <a:cubicBezTo>
                  <a:pt x="1640516" y="2837"/>
                  <a:pt x="1647054" y="345"/>
                  <a:pt x="1653592" y="33"/>
                </a:cubicBezTo>
                <a:cubicBezTo>
                  <a:pt x="1660130" y="-278"/>
                  <a:pt x="1666668" y="1591"/>
                  <a:pt x="1671648" y="5951"/>
                </a:cubicBezTo>
                <a:lnTo>
                  <a:pt x="2220800" y="433308"/>
                </a:lnTo>
                <a:lnTo>
                  <a:pt x="2331628" y="519278"/>
                </a:lnTo>
                <a:cubicBezTo>
                  <a:pt x="2344080" y="529245"/>
                  <a:pt x="2346570" y="546689"/>
                  <a:pt x="2336608" y="559148"/>
                </a:cubicBezTo>
                <a:cubicBezTo>
                  <a:pt x="2331628" y="566624"/>
                  <a:pt x="2322912" y="570362"/>
                  <a:pt x="2314194" y="570362"/>
                </a:cubicBezTo>
                <a:cubicBezTo>
                  <a:pt x="2307968" y="570362"/>
                  <a:pt x="2301742" y="567870"/>
                  <a:pt x="2296760" y="564132"/>
                </a:cubicBezTo>
                <a:lnTo>
                  <a:pt x="2232008" y="514294"/>
                </a:lnTo>
                <a:lnTo>
                  <a:pt x="2232008" y="2224967"/>
                </a:lnTo>
                <a:cubicBezTo>
                  <a:pt x="2232008" y="2241164"/>
                  <a:pt x="2218310" y="2253623"/>
                  <a:pt x="2203368" y="2253623"/>
                </a:cubicBezTo>
                <a:lnTo>
                  <a:pt x="1167324" y="2253623"/>
                </a:lnTo>
                <a:lnTo>
                  <a:pt x="130034" y="2253623"/>
                </a:lnTo>
                <a:cubicBezTo>
                  <a:pt x="113846" y="2253623"/>
                  <a:pt x="101394" y="2241164"/>
                  <a:pt x="101394" y="2224967"/>
                </a:cubicBezTo>
                <a:lnTo>
                  <a:pt x="101394" y="518032"/>
                </a:lnTo>
                <a:lnTo>
                  <a:pt x="47848" y="565378"/>
                </a:lnTo>
                <a:cubicBezTo>
                  <a:pt x="41622" y="571607"/>
                  <a:pt x="35396" y="572853"/>
                  <a:pt x="27924" y="572853"/>
                </a:cubicBezTo>
                <a:cubicBezTo>
                  <a:pt x="20452" y="572853"/>
                  <a:pt x="12982" y="570362"/>
                  <a:pt x="6754" y="564132"/>
                </a:cubicBezTo>
                <a:cubicBezTo>
                  <a:pt x="-3208" y="551672"/>
                  <a:pt x="-1962" y="534229"/>
                  <a:pt x="9246" y="523015"/>
                </a:cubicBezTo>
                <a:lnTo>
                  <a:pt x="111356" y="434554"/>
                </a:lnTo>
                <a:lnTo>
                  <a:pt x="598246" y="7197"/>
                </a:lnTo>
                <a:cubicBezTo>
                  <a:pt x="603850" y="2837"/>
                  <a:pt x="610388" y="345"/>
                  <a:pt x="616926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E7C4464-1A6D-444A-907D-B96AF50F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434" y="4600478"/>
            <a:ext cx="2314512" cy="2047543"/>
          </a:xfrm>
          <a:custGeom>
            <a:avLst/>
            <a:gdLst>
              <a:gd name="connsiteX0" fmla="*/ 1669426 w 2314512"/>
              <a:gd name="connsiteY0" fmla="*/ 1785123 h 2047543"/>
              <a:gd name="connsiteX1" fmla="*/ 1698379 w 2314512"/>
              <a:gd name="connsiteY1" fmla="*/ 1814077 h 2047543"/>
              <a:gd name="connsiteX2" fmla="*/ 1669426 w 2314512"/>
              <a:gd name="connsiteY2" fmla="*/ 1844289 h 2047543"/>
              <a:gd name="connsiteX3" fmla="*/ 1639213 w 2314512"/>
              <a:gd name="connsiteY3" fmla="*/ 1814077 h 2047543"/>
              <a:gd name="connsiteX4" fmla="*/ 1669426 w 2314512"/>
              <a:gd name="connsiteY4" fmla="*/ 1785123 h 2047543"/>
              <a:gd name="connsiteX5" fmla="*/ 405410 w 2314512"/>
              <a:gd name="connsiteY5" fmla="*/ 1757528 h 2047543"/>
              <a:gd name="connsiteX6" fmla="*/ 405410 w 2314512"/>
              <a:gd name="connsiteY6" fmla="*/ 1793540 h 2047543"/>
              <a:gd name="connsiteX7" fmla="*/ 426527 w 2314512"/>
              <a:gd name="connsiteY7" fmla="*/ 1814650 h 2047543"/>
              <a:gd name="connsiteX8" fmla="*/ 735835 w 2314512"/>
              <a:gd name="connsiteY8" fmla="*/ 1814650 h 2047543"/>
              <a:gd name="connsiteX9" fmla="*/ 756952 w 2314512"/>
              <a:gd name="connsiteY9" fmla="*/ 1793540 h 2047543"/>
              <a:gd name="connsiteX10" fmla="*/ 756952 w 2314512"/>
              <a:gd name="connsiteY10" fmla="*/ 1757528 h 2047543"/>
              <a:gd name="connsiteX11" fmla="*/ 1374729 w 2314512"/>
              <a:gd name="connsiteY11" fmla="*/ 1637411 h 2047543"/>
              <a:gd name="connsiteX12" fmla="*/ 1374729 w 2314512"/>
              <a:gd name="connsiteY12" fmla="*/ 1638657 h 2047543"/>
              <a:gd name="connsiteX13" fmla="*/ 1374729 w 2314512"/>
              <a:gd name="connsiteY13" fmla="*/ 1990199 h 2047543"/>
              <a:gd name="connsiteX14" fmla="*/ 1727312 w 2314512"/>
              <a:gd name="connsiteY14" fmla="*/ 1990199 h 2047543"/>
              <a:gd name="connsiteX15" fmla="*/ 1727312 w 2314512"/>
              <a:gd name="connsiteY15" fmla="*/ 1638657 h 2047543"/>
              <a:gd name="connsiteX16" fmla="*/ 1727312 w 2314512"/>
              <a:gd name="connsiteY16" fmla="*/ 1637411 h 2047543"/>
              <a:gd name="connsiteX17" fmla="*/ 610373 w 2314512"/>
              <a:gd name="connsiteY17" fmla="*/ 1463227 h 2047543"/>
              <a:gd name="connsiteX18" fmla="*/ 610373 w 2314512"/>
              <a:gd name="connsiteY18" fmla="*/ 1700406 h 2047543"/>
              <a:gd name="connsiteX19" fmla="*/ 756952 w 2314512"/>
              <a:gd name="connsiteY19" fmla="*/ 1700406 h 2047543"/>
              <a:gd name="connsiteX20" fmla="*/ 756952 w 2314512"/>
              <a:gd name="connsiteY20" fmla="*/ 1527799 h 2047543"/>
              <a:gd name="connsiteX21" fmla="*/ 693600 w 2314512"/>
              <a:gd name="connsiteY21" fmla="*/ 1463227 h 2047543"/>
              <a:gd name="connsiteX22" fmla="*/ 470004 w 2314512"/>
              <a:gd name="connsiteY22" fmla="*/ 1463227 h 2047543"/>
              <a:gd name="connsiteX23" fmla="*/ 405410 w 2314512"/>
              <a:gd name="connsiteY23" fmla="*/ 1527799 h 2047543"/>
              <a:gd name="connsiteX24" fmla="*/ 405410 w 2314512"/>
              <a:gd name="connsiteY24" fmla="*/ 1700406 h 2047543"/>
              <a:gd name="connsiteX25" fmla="*/ 551989 w 2314512"/>
              <a:gd name="connsiteY25" fmla="*/ 1700406 h 2047543"/>
              <a:gd name="connsiteX26" fmla="*/ 551989 w 2314512"/>
              <a:gd name="connsiteY26" fmla="*/ 1463227 h 2047543"/>
              <a:gd name="connsiteX27" fmla="*/ 1551643 w 2314512"/>
              <a:gd name="connsiteY27" fmla="*/ 1461640 h 2047543"/>
              <a:gd name="connsiteX28" fmla="*/ 1385942 w 2314512"/>
              <a:gd name="connsiteY28" fmla="*/ 1580067 h 2047543"/>
              <a:gd name="connsiteX29" fmla="*/ 1717344 w 2314512"/>
              <a:gd name="connsiteY29" fmla="*/ 1580067 h 2047543"/>
              <a:gd name="connsiteX30" fmla="*/ 1551643 w 2314512"/>
              <a:gd name="connsiteY30" fmla="*/ 1461640 h 2047543"/>
              <a:gd name="connsiteX31" fmla="*/ 470004 w 2314512"/>
              <a:gd name="connsiteY31" fmla="*/ 1406105 h 2047543"/>
              <a:gd name="connsiteX32" fmla="*/ 693600 w 2314512"/>
              <a:gd name="connsiteY32" fmla="*/ 1406105 h 2047543"/>
              <a:gd name="connsiteX33" fmla="*/ 814093 w 2314512"/>
              <a:gd name="connsiteY33" fmla="*/ 1527799 h 2047543"/>
              <a:gd name="connsiteX34" fmla="*/ 814093 w 2314512"/>
              <a:gd name="connsiteY34" fmla="*/ 1700406 h 2047543"/>
              <a:gd name="connsiteX35" fmla="*/ 852601 w 2314512"/>
              <a:gd name="connsiteY35" fmla="*/ 1700406 h 2047543"/>
              <a:gd name="connsiteX36" fmla="*/ 879930 w 2314512"/>
              <a:gd name="connsiteY36" fmla="*/ 1728967 h 2047543"/>
              <a:gd name="connsiteX37" fmla="*/ 852601 w 2314512"/>
              <a:gd name="connsiteY37" fmla="*/ 1757528 h 2047543"/>
              <a:gd name="connsiteX38" fmla="*/ 814093 w 2314512"/>
              <a:gd name="connsiteY38" fmla="*/ 1757528 h 2047543"/>
              <a:gd name="connsiteX39" fmla="*/ 814093 w 2314512"/>
              <a:gd name="connsiteY39" fmla="*/ 1793540 h 2047543"/>
              <a:gd name="connsiteX40" fmla="*/ 735835 w 2314512"/>
              <a:gd name="connsiteY40" fmla="*/ 1871771 h 2047543"/>
              <a:gd name="connsiteX41" fmla="*/ 426527 w 2314512"/>
              <a:gd name="connsiteY41" fmla="*/ 1871771 h 2047543"/>
              <a:gd name="connsiteX42" fmla="*/ 348269 w 2314512"/>
              <a:gd name="connsiteY42" fmla="*/ 1793540 h 2047543"/>
              <a:gd name="connsiteX43" fmla="*/ 348269 w 2314512"/>
              <a:gd name="connsiteY43" fmla="*/ 1757528 h 2047543"/>
              <a:gd name="connsiteX44" fmla="*/ 309760 w 2314512"/>
              <a:gd name="connsiteY44" fmla="*/ 1757528 h 2047543"/>
              <a:gd name="connsiteX45" fmla="*/ 282432 w 2314512"/>
              <a:gd name="connsiteY45" fmla="*/ 1728967 h 2047543"/>
              <a:gd name="connsiteX46" fmla="*/ 309760 w 2314512"/>
              <a:gd name="connsiteY46" fmla="*/ 1700406 h 2047543"/>
              <a:gd name="connsiteX47" fmla="*/ 348269 w 2314512"/>
              <a:gd name="connsiteY47" fmla="*/ 1700406 h 2047543"/>
              <a:gd name="connsiteX48" fmla="*/ 348269 w 2314512"/>
              <a:gd name="connsiteY48" fmla="*/ 1527799 h 2047543"/>
              <a:gd name="connsiteX49" fmla="*/ 470004 w 2314512"/>
              <a:gd name="connsiteY49" fmla="*/ 1406105 h 2047543"/>
              <a:gd name="connsiteX50" fmla="*/ 151280 w 2314512"/>
              <a:gd name="connsiteY50" fmla="*/ 1344459 h 2047543"/>
              <a:gd name="connsiteX51" fmla="*/ 151280 w 2314512"/>
              <a:gd name="connsiteY51" fmla="*/ 1990199 h 2047543"/>
              <a:gd name="connsiteX52" fmla="*/ 1025884 w 2314512"/>
              <a:gd name="connsiteY52" fmla="*/ 1990199 h 2047543"/>
              <a:gd name="connsiteX53" fmla="*/ 1025884 w 2314512"/>
              <a:gd name="connsiteY53" fmla="*/ 1344459 h 2047543"/>
              <a:gd name="connsiteX54" fmla="*/ 1378549 w 2314512"/>
              <a:gd name="connsiteY54" fmla="*/ 1113597 h 2047543"/>
              <a:gd name="connsiteX55" fmla="*/ 1378549 w 2314512"/>
              <a:gd name="connsiteY55" fmla="*/ 1150851 h 2047543"/>
              <a:gd name="connsiteX56" fmla="*/ 1399816 w 2314512"/>
              <a:gd name="connsiteY56" fmla="*/ 1171961 h 2047543"/>
              <a:gd name="connsiteX57" fmla="*/ 1712568 w 2314512"/>
              <a:gd name="connsiteY57" fmla="*/ 1171961 h 2047543"/>
              <a:gd name="connsiteX58" fmla="*/ 1732584 w 2314512"/>
              <a:gd name="connsiteY58" fmla="*/ 1150851 h 2047543"/>
              <a:gd name="connsiteX59" fmla="*/ 1732584 w 2314512"/>
              <a:gd name="connsiteY59" fmla="*/ 1113597 h 2047543"/>
              <a:gd name="connsiteX60" fmla="*/ 199869 w 2314512"/>
              <a:gd name="connsiteY60" fmla="*/ 994164 h 2047543"/>
              <a:gd name="connsiteX61" fmla="*/ 57839 w 2314512"/>
              <a:gd name="connsiteY61" fmla="*/ 1284622 h 2047543"/>
              <a:gd name="connsiteX62" fmla="*/ 57839 w 2314512"/>
              <a:gd name="connsiteY62" fmla="*/ 1287115 h 2047543"/>
              <a:gd name="connsiteX63" fmla="*/ 59085 w 2314512"/>
              <a:gd name="connsiteY63" fmla="*/ 1287115 h 2047543"/>
              <a:gd name="connsiteX64" fmla="*/ 93969 w 2314512"/>
              <a:gd name="connsiteY64" fmla="*/ 1287115 h 2047543"/>
              <a:gd name="connsiteX65" fmla="*/ 1025884 w 2314512"/>
              <a:gd name="connsiteY65" fmla="*/ 1287115 h 2047543"/>
              <a:gd name="connsiteX66" fmla="*/ 1025884 w 2314512"/>
              <a:gd name="connsiteY66" fmla="*/ 994164 h 2047543"/>
              <a:gd name="connsiteX67" fmla="*/ 1583714 w 2314512"/>
              <a:gd name="connsiteY67" fmla="*/ 820536 h 2047543"/>
              <a:gd name="connsiteX68" fmla="*/ 1583714 w 2314512"/>
              <a:gd name="connsiteY68" fmla="*/ 1056475 h 2047543"/>
              <a:gd name="connsiteX69" fmla="*/ 1732584 w 2314512"/>
              <a:gd name="connsiteY69" fmla="*/ 1056475 h 2047543"/>
              <a:gd name="connsiteX70" fmla="*/ 1732584 w 2314512"/>
              <a:gd name="connsiteY70" fmla="*/ 883867 h 2047543"/>
              <a:gd name="connsiteX71" fmla="*/ 1668782 w 2314512"/>
              <a:gd name="connsiteY71" fmla="*/ 820536 h 2047543"/>
              <a:gd name="connsiteX72" fmla="*/ 1443602 w 2314512"/>
              <a:gd name="connsiteY72" fmla="*/ 820536 h 2047543"/>
              <a:gd name="connsiteX73" fmla="*/ 1378549 w 2314512"/>
              <a:gd name="connsiteY73" fmla="*/ 883867 h 2047543"/>
              <a:gd name="connsiteX74" fmla="*/ 1378549 w 2314512"/>
              <a:gd name="connsiteY74" fmla="*/ 1056475 h 2047543"/>
              <a:gd name="connsiteX75" fmla="*/ 1527419 w 2314512"/>
              <a:gd name="connsiteY75" fmla="*/ 1056475 h 2047543"/>
              <a:gd name="connsiteX76" fmla="*/ 1527419 w 2314512"/>
              <a:gd name="connsiteY76" fmla="*/ 820536 h 2047543"/>
              <a:gd name="connsiteX77" fmla="*/ 1443602 w 2314512"/>
              <a:gd name="connsiteY77" fmla="*/ 763414 h 2047543"/>
              <a:gd name="connsiteX78" fmla="*/ 1668782 w 2314512"/>
              <a:gd name="connsiteY78" fmla="*/ 763414 h 2047543"/>
              <a:gd name="connsiteX79" fmla="*/ 1790130 w 2314512"/>
              <a:gd name="connsiteY79" fmla="*/ 883867 h 2047543"/>
              <a:gd name="connsiteX80" fmla="*/ 1790130 w 2314512"/>
              <a:gd name="connsiteY80" fmla="*/ 1056475 h 2047543"/>
              <a:gd name="connsiteX81" fmla="*/ 1828911 w 2314512"/>
              <a:gd name="connsiteY81" fmla="*/ 1056475 h 2047543"/>
              <a:gd name="connsiteX82" fmla="*/ 1857684 w 2314512"/>
              <a:gd name="connsiteY82" fmla="*/ 1086278 h 2047543"/>
              <a:gd name="connsiteX83" fmla="*/ 1828911 w 2314512"/>
              <a:gd name="connsiteY83" fmla="*/ 1113597 h 2047543"/>
              <a:gd name="connsiteX84" fmla="*/ 1790130 w 2314512"/>
              <a:gd name="connsiteY84" fmla="*/ 1113597 h 2047543"/>
              <a:gd name="connsiteX85" fmla="*/ 1790130 w 2314512"/>
              <a:gd name="connsiteY85" fmla="*/ 1150851 h 2047543"/>
              <a:gd name="connsiteX86" fmla="*/ 1712568 w 2314512"/>
              <a:gd name="connsiteY86" fmla="*/ 1229083 h 2047543"/>
              <a:gd name="connsiteX87" fmla="*/ 1399816 w 2314512"/>
              <a:gd name="connsiteY87" fmla="*/ 1229083 h 2047543"/>
              <a:gd name="connsiteX88" fmla="*/ 1321003 w 2314512"/>
              <a:gd name="connsiteY88" fmla="*/ 1150851 h 2047543"/>
              <a:gd name="connsiteX89" fmla="*/ 1321003 w 2314512"/>
              <a:gd name="connsiteY89" fmla="*/ 1113597 h 2047543"/>
              <a:gd name="connsiteX90" fmla="*/ 1282222 w 2314512"/>
              <a:gd name="connsiteY90" fmla="*/ 1113597 h 2047543"/>
              <a:gd name="connsiteX91" fmla="*/ 1254700 w 2314512"/>
              <a:gd name="connsiteY91" fmla="*/ 1086278 h 2047543"/>
              <a:gd name="connsiteX92" fmla="*/ 1282222 w 2314512"/>
              <a:gd name="connsiteY92" fmla="*/ 1056475 h 2047543"/>
              <a:gd name="connsiteX93" fmla="*/ 1321003 w 2314512"/>
              <a:gd name="connsiteY93" fmla="*/ 1056475 h 2047543"/>
              <a:gd name="connsiteX94" fmla="*/ 1321003 w 2314512"/>
              <a:gd name="connsiteY94" fmla="*/ 883867 h 2047543"/>
              <a:gd name="connsiteX95" fmla="*/ 1443602 w 2314512"/>
              <a:gd name="connsiteY95" fmla="*/ 763414 h 2047543"/>
              <a:gd name="connsiteX96" fmla="*/ 618483 w 2314512"/>
              <a:gd name="connsiteY96" fmla="*/ 466852 h 2047543"/>
              <a:gd name="connsiteX97" fmla="*/ 618483 w 2314512"/>
              <a:gd name="connsiteY97" fmla="*/ 660075 h 2047543"/>
              <a:gd name="connsiteX98" fmla="*/ 520059 w 2314512"/>
              <a:gd name="connsiteY98" fmla="*/ 759803 h 2047543"/>
              <a:gd name="connsiteX99" fmla="*/ 209836 w 2314512"/>
              <a:gd name="connsiteY99" fmla="*/ 759803 h 2047543"/>
              <a:gd name="connsiteX100" fmla="*/ 209836 w 2314512"/>
              <a:gd name="connsiteY100" fmla="*/ 936820 h 2047543"/>
              <a:gd name="connsiteX101" fmla="*/ 1025884 w 2314512"/>
              <a:gd name="connsiteY101" fmla="*/ 936820 h 2047543"/>
              <a:gd name="connsiteX102" fmla="*/ 1025884 w 2314512"/>
              <a:gd name="connsiteY102" fmla="*/ 600238 h 2047543"/>
              <a:gd name="connsiteX103" fmla="*/ 981032 w 2314512"/>
              <a:gd name="connsiteY103" fmla="*/ 626417 h 2047543"/>
              <a:gd name="connsiteX104" fmla="*/ 787922 w 2314512"/>
              <a:gd name="connsiteY104" fmla="*/ 572813 h 2047543"/>
              <a:gd name="connsiteX105" fmla="*/ 784184 w 2314512"/>
              <a:gd name="connsiteY105" fmla="*/ 566580 h 2047543"/>
              <a:gd name="connsiteX106" fmla="*/ 770479 w 2314512"/>
              <a:gd name="connsiteY106" fmla="*/ 466852 h 2047543"/>
              <a:gd name="connsiteX107" fmla="*/ 209836 w 2314512"/>
              <a:gd name="connsiteY107" fmla="*/ 466852 h 2047543"/>
              <a:gd name="connsiteX108" fmla="*/ 209836 w 2314512"/>
              <a:gd name="connsiteY108" fmla="*/ 702459 h 2047543"/>
              <a:gd name="connsiteX109" fmla="*/ 520059 w 2314512"/>
              <a:gd name="connsiteY109" fmla="*/ 702459 h 2047543"/>
              <a:gd name="connsiteX110" fmla="*/ 561172 w 2314512"/>
              <a:gd name="connsiteY110" fmla="*/ 660075 h 2047543"/>
              <a:gd name="connsiteX111" fmla="*/ 561172 w 2314512"/>
              <a:gd name="connsiteY111" fmla="*/ 466852 h 2047543"/>
              <a:gd name="connsiteX112" fmla="*/ 1551332 w 2314512"/>
              <a:gd name="connsiteY112" fmla="*/ 314143 h 2047543"/>
              <a:gd name="connsiteX113" fmla="*/ 1511775 w 2314512"/>
              <a:gd name="connsiteY113" fmla="*/ 323493 h 2047543"/>
              <a:gd name="connsiteX114" fmla="*/ 1083194 w 2314512"/>
              <a:gd name="connsiteY114" fmla="*/ 569073 h 2047543"/>
              <a:gd name="connsiteX115" fmla="*/ 1083194 w 2314512"/>
              <a:gd name="connsiteY115" fmla="*/ 574059 h 2047543"/>
              <a:gd name="connsiteX116" fmla="*/ 1083194 w 2314512"/>
              <a:gd name="connsiteY116" fmla="*/ 936820 h 2047543"/>
              <a:gd name="connsiteX117" fmla="*/ 1083194 w 2314512"/>
              <a:gd name="connsiteY117" fmla="*/ 994164 h 2047543"/>
              <a:gd name="connsiteX118" fmla="*/ 1083194 w 2314512"/>
              <a:gd name="connsiteY118" fmla="*/ 1287115 h 2047543"/>
              <a:gd name="connsiteX119" fmla="*/ 1083194 w 2314512"/>
              <a:gd name="connsiteY119" fmla="*/ 1344459 h 2047543"/>
              <a:gd name="connsiteX120" fmla="*/ 1083194 w 2314512"/>
              <a:gd name="connsiteY120" fmla="*/ 1990199 h 2047543"/>
              <a:gd name="connsiteX121" fmla="*/ 1317419 w 2314512"/>
              <a:gd name="connsiteY121" fmla="*/ 1990199 h 2047543"/>
              <a:gd name="connsiteX122" fmla="*/ 1317419 w 2314512"/>
              <a:gd name="connsiteY122" fmla="*/ 1638657 h 2047543"/>
              <a:gd name="connsiteX123" fmla="*/ 1319910 w 2314512"/>
              <a:gd name="connsiteY123" fmla="*/ 1604999 h 2047543"/>
              <a:gd name="connsiteX124" fmla="*/ 1321156 w 2314512"/>
              <a:gd name="connsiteY124" fmla="*/ 1603753 h 2047543"/>
              <a:gd name="connsiteX125" fmla="*/ 1551643 w 2314512"/>
              <a:gd name="connsiteY125" fmla="*/ 1404296 h 2047543"/>
              <a:gd name="connsiteX126" fmla="*/ 1784622 w 2314512"/>
              <a:gd name="connsiteY126" fmla="*/ 1638657 h 2047543"/>
              <a:gd name="connsiteX127" fmla="*/ 1784622 w 2314512"/>
              <a:gd name="connsiteY127" fmla="*/ 1990199 h 2047543"/>
              <a:gd name="connsiteX128" fmla="*/ 2020092 w 2314512"/>
              <a:gd name="connsiteY128" fmla="*/ 1990199 h 2047543"/>
              <a:gd name="connsiteX129" fmla="*/ 2020092 w 2314512"/>
              <a:gd name="connsiteY129" fmla="*/ 581539 h 2047543"/>
              <a:gd name="connsiteX130" fmla="*/ 1589019 w 2314512"/>
              <a:gd name="connsiteY130" fmla="*/ 323493 h 2047543"/>
              <a:gd name="connsiteX131" fmla="*/ 1551332 w 2314512"/>
              <a:gd name="connsiteY131" fmla="*/ 314143 h 2047543"/>
              <a:gd name="connsiteX132" fmla="*/ 199869 w 2314512"/>
              <a:gd name="connsiteY132" fmla="*/ 115310 h 2047543"/>
              <a:gd name="connsiteX133" fmla="*/ 57839 w 2314512"/>
              <a:gd name="connsiteY133" fmla="*/ 405768 h 2047543"/>
              <a:gd name="connsiteX134" fmla="*/ 57839 w 2314512"/>
              <a:gd name="connsiteY134" fmla="*/ 408261 h 2047543"/>
              <a:gd name="connsiteX135" fmla="*/ 59085 w 2314512"/>
              <a:gd name="connsiteY135" fmla="*/ 409508 h 2047543"/>
              <a:gd name="connsiteX136" fmla="*/ 151280 w 2314512"/>
              <a:gd name="connsiteY136" fmla="*/ 409508 h 2047543"/>
              <a:gd name="connsiteX137" fmla="*/ 800380 w 2314512"/>
              <a:gd name="connsiteY137" fmla="*/ 409508 h 2047543"/>
              <a:gd name="connsiteX138" fmla="*/ 801626 w 2314512"/>
              <a:gd name="connsiteY138" fmla="*/ 409508 h 2047543"/>
              <a:gd name="connsiteX139" fmla="*/ 817823 w 2314512"/>
              <a:gd name="connsiteY139" fmla="*/ 393302 h 2047543"/>
              <a:gd name="connsiteX140" fmla="*/ 820314 w 2314512"/>
              <a:gd name="connsiteY140" fmla="*/ 392056 h 2047543"/>
              <a:gd name="connsiteX141" fmla="*/ 839003 w 2314512"/>
              <a:gd name="connsiteY141" fmla="*/ 379590 h 2047543"/>
              <a:gd name="connsiteX142" fmla="*/ 1308698 w 2314512"/>
              <a:gd name="connsiteY142" fmla="*/ 115310 h 2047543"/>
              <a:gd name="connsiteX143" fmla="*/ 1551332 w 2314512"/>
              <a:gd name="connsiteY143" fmla="*/ 57187 h 2047543"/>
              <a:gd name="connsiteX144" fmla="*/ 1511775 w 2314512"/>
              <a:gd name="connsiteY144" fmla="*/ 66693 h 2047543"/>
              <a:gd name="connsiteX145" fmla="*/ 1150471 w 2314512"/>
              <a:gd name="connsiteY145" fmla="*/ 269889 h 2047543"/>
              <a:gd name="connsiteX146" fmla="*/ 866412 w 2314512"/>
              <a:gd name="connsiteY146" fmla="*/ 429454 h 2047543"/>
              <a:gd name="connsiteX147" fmla="*/ 863920 w 2314512"/>
              <a:gd name="connsiteY147" fmla="*/ 430700 h 2047543"/>
              <a:gd name="connsiteX148" fmla="*/ 851461 w 2314512"/>
              <a:gd name="connsiteY148" fmla="*/ 439426 h 2047543"/>
              <a:gd name="connsiteX149" fmla="*/ 847724 w 2314512"/>
              <a:gd name="connsiteY149" fmla="*/ 443166 h 2047543"/>
              <a:gd name="connsiteX150" fmla="*/ 839003 w 2314512"/>
              <a:gd name="connsiteY150" fmla="*/ 453139 h 2047543"/>
              <a:gd name="connsiteX151" fmla="*/ 826544 w 2314512"/>
              <a:gd name="connsiteY151" fmla="*/ 479318 h 2047543"/>
              <a:gd name="connsiteX152" fmla="*/ 834019 w 2314512"/>
              <a:gd name="connsiteY152" fmla="*/ 537908 h 2047543"/>
              <a:gd name="connsiteX153" fmla="*/ 837757 w 2314512"/>
              <a:gd name="connsiteY153" fmla="*/ 545388 h 2047543"/>
              <a:gd name="connsiteX154" fmla="*/ 952377 w 2314512"/>
              <a:gd name="connsiteY154" fmla="*/ 576553 h 2047543"/>
              <a:gd name="connsiteX155" fmla="*/ 1484366 w 2314512"/>
              <a:gd name="connsiteY155" fmla="*/ 273628 h 2047543"/>
              <a:gd name="connsiteX156" fmla="*/ 1617674 w 2314512"/>
              <a:gd name="connsiteY156" fmla="*/ 273628 h 2047543"/>
              <a:gd name="connsiteX157" fmla="*/ 2128483 w 2314512"/>
              <a:gd name="connsiteY157" fmla="*/ 580292 h 2047543"/>
              <a:gd name="connsiteX158" fmla="*/ 2243104 w 2314512"/>
              <a:gd name="connsiteY158" fmla="*/ 549127 h 2047543"/>
              <a:gd name="connsiteX159" fmla="*/ 2246841 w 2314512"/>
              <a:gd name="connsiteY159" fmla="*/ 542894 h 2047543"/>
              <a:gd name="connsiteX160" fmla="*/ 2254316 w 2314512"/>
              <a:gd name="connsiteY160" fmla="*/ 483057 h 2047543"/>
              <a:gd name="connsiteX161" fmla="*/ 2214448 w 2314512"/>
              <a:gd name="connsiteY161" fmla="*/ 434440 h 2047543"/>
              <a:gd name="connsiteX162" fmla="*/ 1589019 w 2314512"/>
              <a:gd name="connsiteY162" fmla="*/ 65446 h 2047543"/>
              <a:gd name="connsiteX163" fmla="*/ 1551332 w 2314512"/>
              <a:gd name="connsiteY163" fmla="*/ 57187 h 2047543"/>
              <a:gd name="connsiteX164" fmla="*/ 1550553 w 2314512"/>
              <a:gd name="connsiteY164" fmla="*/ 0 h 2047543"/>
              <a:gd name="connsiteX165" fmla="*/ 1617674 w 2314512"/>
              <a:gd name="connsiteY165" fmla="*/ 16829 h 2047543"/>
              <a:gd name="connsiteX166" fmla="*/ 2241858 w 2314512"/>
              <a:gd name="connsiteY166" fmla="*/ 384576 h 2047543"/>
              <a:gd name="connsiteX167" fmla="*/ 2309135 w 2314512"/>
              <a:gd name="connsiteY167" fmla="*/ 466852 h 2047543"/>
              <a:gd name="connsiteX168" fmla="*/ 2296676 w 2314512"/>
              <a:gd name="connsiteY168" fmla="*/ 571566 h 2047543"/>
              <a:gd name="connsiteX169" fmla="*/ 2292939 w 2314512"/>
              <a:gd name="connsiteY169" fmla="*/ 577799 h 2047543"/>
              <a:gd name="connsiteX170" fmla="*/ 2169597 w 2314512"/>
              <a:gd name="connsiteY170" fmla="*/ 647609 h 2047543"/>
              <a:gd name="connsiteX171" fmla="*/ 2101074 w 2314512"/>
              <a:gd name="connsiteY171" fmla="*/ 631403 h 2047543"/>
              <a:gd name="connsiteX172" fmla="*/ 2099828 w 2314512"/>
              <a:gd name="connsiteY172" fmla="*/ 630156 h 2047543"/>
              <a:gd name="connsiteX173" fmla="*/ 2077402 w 2314512"/>
              <a:gd name="connsiteY173" fmla="*/ 616444 h 2047543"/>
              <a:gd name="connsiteX174" fmla="*/ 2077402 w 2314512"/>
              <a:gd name="connsiteY174" fmla="*/ 1990199 h 2047543"/>
              <a:gd name="connsiteX175" fmla="*/ 2111041 w 2314512"/>
              <a:gd name="connsiteY175" fmla="*/ 1990199 h 2047543"/>
              <a:gd name="connsiteX176" fmla="*/ 2139696 w 2314512"/>
              <a:gd name="connsiteY176" fmla="*/ 2018871 h 2047543"/>
              <a:gd name="connsiteX177" fmla="*/ 2111041 w 2314512"/>
              <a:gd name="connsiteY177" fmla="*/ 2047543 h 2047543"/>
              <a:gd name="connsiteX178" fmla="*/ 1083194 w 2314512"/>
              <a:gd name="connsiteY178" fmla="*/ 2047543 h 2047543"/>
              <a:gd name="connsiteX179" fmla="*/ 93969 w 2314512"/>
              <a:gd name="connsiteY179" fmla="*/ 2047543 h 2047543"/>
              <a:gd name="connsiteX180" fmla="*/ 62822 w 2314512"/>
              <a:gd name="connsiteY180" fmla="*/ 2047543 h 2047543"/>
              <a:gd name="connsiteX181" fmla="*/ 35413 w 2314512"/>
              <a:gd name="connsiteY181" fmla="*/ 2018871 h 2047543"/>
              <a:gd name="connsiteX182" fmla="*/ 62822 w 2314512"/>
              <a:gd name="connsiteY182" fmla="*/ 1990199 h 2047543"/>
              <a:gd name="connsiteX183" fmla="*/ 93969 w 2314512"/>
              <a:gd name="connsiteY183" fmla="*/ 1990199 h 2047543"/>
              <a:gd name="connsiteX184" fmla="*/ 93969 w 2314512"/>
              <a:gd name="connsiteY184" fmla="*/ 1344459 h 2047543"/>
              <a:gd name="connsiteX185" fmla="*/ 59085 w 2314512"/>
              <a:gd name="connsiteY185" fmla="*/ 1344459 h 2047543"/>
              <a:gd name="connsiteX186" fmla="*/ 9250 w 2314512"/>
              <a:gd name="connsiteY186" fmla="*/ 1317034 h 2047543"/>
              <a:gd name="connsiteX187" fmla="*/ 6758 w 2314512"/>
              <a:gd name="connsiteY187" fmla="*/ 1259690 h 2047543"/>
              <a:gd name="connsiteX188" fmla="*/ 151280 w 2314512"/>
              <a:gd name="connsiteY188" fmla="*/ 960506 h 2047543"/>
              <a:gd name="connsiteX189" fmla="*/ 151280 w 2314512"/>
              <a:gd name="connsiteY189" fmla="*/ 466852 h 2047543"/>
              <a:gd name="connsiteX190" fmla="*/ 59085 w 2314512"/>
              <a:gd name="connsiteY190" fmla="*/ 466852 h 2047543"/>
              <a:gd name="connsiteX191" fmla="*/ 9250 w 2314512"/>
              <a:gd name="connsiteY191" fmla="*/ 439426 h 2047543"/>
              <a:gd name="connsiteX192" fmla="*/ 6758 w 2314512"/>
              <a:gd name="connsiteY192" fmla="*/ 382083 h 2047543"/>
              <a:gd name="connsiteX193" fmla="*/ 163738 w 2314512"/>
              <a:gd name="connsiteY193" fmla="*/ 57966 h 2047543"/>
              <a:gd name="connsiteX194" fmla="*/ 1409613 w 2314512"/>
              <a:gd name="connsiteY194" fmla="*/ 57966 h 2047543"/>
              <a:gd name="connsiteX195" fmla="*/ 1484366 w 2314512"/>
              <a:gd name="connsiteY195" fmla="*/ 16829 h 2047543"/>
              <a:gd name="connsiteX196" fmla="*/ 1550553 w 2314512"/>
              <a:gd name="connsiteY196" fmla="*/ 0 h 204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2314512" h="2047543">
                <a:moveTo>
                  <a:pt x="1669426" y="1785123"/>
                </a:moveTo>
                <a:cubicBezTo>
                  <a:pt x="1685791" y="1785123"/>
                  <a:pt x="1698379" y="1797712"/>
                  <a:pt x="1698379" y="1814077"/>
                </a:cubicBezTo>
                <a:cubicBezTo>
                  <a:pt x="1698379" y="1831701"/>
                  <a:pt x="1685791" y="1844289"/>
                  <a:pt x="1669426" y="1844289"/>
                </a:cubicBezTo>
                <a:cubicBezTo>
                  <a:pt x="1651802" y="1844289"/>
                  <a:pt x="1639213" y="1831701"/>
                  <a:pt x="1639213" y="1814077"/>
                </a:cubicBezTo>
                <a:cubicBezTo>
                  <a:pt x="1639213" y="1797712"/>
                  <a:pt x="1651802" y="1785123"/>
                  <a:pt x="1669426" y="1785123"/>
                </a:cubicBezTo>
                <a:close/>
                <a:moveTo>
                  <a:pt x="405410" y="1757528"/>
                </a:moveTo>
                <a:lnTo>
                  <a:pt x="405410" y="1793540"/>
                </a:lnTo>
                <a:cubicBezTo>
                  <a:pt x="405410" y="1805957"/>
                  <a:pt x="415347" y="1814650"/>
                  <a:pt x="426527" y="1814650"/>
                </a:cubicBezTo>
                <a:lnTo>
                  <a:pt x="735835" y="1814650"/>
                </a:lnTo>
                <a:cubicBezTo>
                  <a:pt x="748257" y="1814650"/>
                  <a:pt x="756952" y="1805957"/>
                  <a:pt x="756952" y="1793540"/>
                </a:cubicBezTo>
                <a:lnTo>
                  <a:pt x="756952" y="1757528"/>
                </a:lnTo>
                <a:close/>
                <a:moveTo>
                  <a:pt x="1374729" y="1637411"/>
                </a:moveTo>
                <a:cubicBezTo>
                  <a:pt x="1374729" y="1638657"/>
                  <a:pt x="1374729" y="1638657"/>
                  <a:pt x="1374729" y="1638657"/>
                </a:cubicBezTo>
                <a:lnTo>
                  <a:pt x="1374729" y="1990199"/>
                </a:lnTo>
                <a:lnTo>
                  <a:pt x="1727312" y="1990199"/>
                </a:lnTo>
                <a:lnTo>
                  <a:pt x="1727312" y="1638657"/>
                </a:lnTo>
                <a:cubicBezTo>
                  <a:pt x="1727312" y="1638657"/>
                  <a:pt x="1727312" y="1638657"/>
                  <a:pt x="1727312" y="1637411"/>
                </a:cubicBezTo>
                <a:close/>
                <a:moveTo>
                  <a:pt x="610373" y="1463227"/>
                </a:moveTo>
                <a:lnTo>
                  <a:pt x="610373" y="1700406"/>
                </a:lnTo>
                <a:lnTo>
                  <a:pt x="756952" y="1700406"/>
                </a:lnTo>
                <a:lnTo>
                  <a:pt x="756952" y="1527799"/>
                </a:lnTo>
                <a:cubicBezTo>
                  <a:pt x="756952" y="1493030"/>
                  <a:pt x="728382" y="1463227"/>
                  <a:pt x="693600" y="1463227"/>
                </a:cubicBezTo>
                <a:close/>
                <a:moveTo>
                  <a:pt x="470004" y="1463227"/>
                </a:moveTo>
                <a:cubicBezTo>
                  <a:pt x="435222" y="1463227"/>
                  <a:pt x="405410" y="1493030"/>
                  <a:pt x="405410" y="1527799"/>
                </a:cubicBezTo>
                <a:lnTo>
                  <a:pt x="405410" y="1700406"/>
                </a:lnTo>
                <a:lnTo>
                  <a:pt x="551989" y="1700406"/>
                </a:lnTo>
                <a:lnTo>
                  <a:pt x="551989" y="1463227"/>
                </a:lnTo>
                <a:close/>
                <a:moveTo>
                  <a:pt x="1551643" y="1461640"/>
                </a:moveTo>
                <a:cubicBezTo>
                  <a:pt x="1474399" y="1461640"/>
                  <a:pt x="1408368" y="1511504"/>
                  <a:pt x="1385942" y="1580067"/>
                </a:cubicBezTo>
                <a:lnTo>
                  <a:pt x="1717344" y="1580067"/>
                </a:lnTo>
                <a:cubicBezTo>
                  <a:pt x="1693673" y="1511504"/>
                  <a:pt x="1628887" y="1461640"/>
                  <a:pt x="1551643" y="1461640"/>
                </a:cubicBezTo>
                <a:close/>
                <a:moveTo>
                  <a:pt x="470004" y="1406105"/>
                </a:moveTo>
                <a:lnTo>
                  <a:pt x="693600" y="1406105"/>
                </a:lnTo>
                <a:cubicBezTo>
                  <a:pt x="759436" y="1406105"/>
                  <a:pt x="814093" y="1460743"/>
                  <a:pt x="814093" y="1527799"/>
                </a:cubicBezTo>
                <a:lnTo>
                  <a:pt x="814093" y="1700406"/>
                </a:lnTo>
                <a:lnTo>
                  <a:pt x="852601" y="1700406"/>
                </a:lnTo>
                <a:cubicBezTo>
                  <a:pt x="868750" y="1700406"/>
                  <a:pt x="879930" y="1712824"/>
                  <a:pt x="879930" y="1728967"/>
                </a:cubicBezTo>
                <a:cubicBezTo>
                  <a:pt x="879930" y="1745110"/>
                  <a:pt x="868750" y="1757528"/>
                  <a:pt x="852601" y="1757528"/>
                </a:cubicBezTo>
                <a:lnTo>
                  <a:pt x="814093" y="1757528"/>
                </a:lnTo>
                <a:lnTo>
                  <a:pt x="814093" y="1793540"/>
                </a:lnTo>
                <a:cubicBezTo>
                  <a:pt x="814093" y="1837002"/>
                  <a:pt x="779312" y="1871771"/>
                  <a:pt x="735835" y="1871771"/>
                </a:cubicBezTo>
                <a:lnTo>
                  <a:pt x="426527" y="1871771"/>
                </a:lnTo>
                <a:cubicBezTo>
                  <a:pt x="384292" y="1871771"/>
                  <a:pt x="348269" y="1837002"/>
                  <a:pt x="348269" y="1793540"/>
                </a:cubicBezTo>
                <a:lnTo>
                  <a:pt x="348269" y="1757528"/>
                </a:lnTo>
                <a:lnTo>
                  <a:pt x="309760" y="1757528"/>
                </a:lnTo>
                <a:cubicBezTo>
                  <a:pt x="293612" y="1757528"/>
                  <a:pt x="282432" y="1745110"/>
                  <a:pt x="282432" y="1728967"/>
                </a:cubicBezTo>
                <a:cubicBezTo>
                  <a:pt x="282432" y="1712824"/>
                  <a:pt x="293612" y="1700406"/>
                  <a:pt x="309760" y="1700406"/>
                </a:cubicBezTo>
                <a:lnTo>
                  <a:pt x="348269" y="1700406"/>
                </a:lnTo>
                <a:lnTo>
                  <a:pt x="348269" y="1527799"/>
                </a:lnTo>
                <a:cubicBezTo>
                  <a:pt x="348269" y="1460743"/>
                  <a:pt x="402925" y="1406105"/>
                  <a:pt x="470004" y="1406105"/>
                </a:cubicBezTo>
                <a:close/>
                <a:moveTo>
                  <a:pt x="151280" y="1344459"/>
                </a:moveTo>
                <a:lnTo>
                  <a:pt x="151280" y="1990199"/>
                </a:lnTo>
                <a:lnTo>
                  <a:pt x="1025884" y="1990199"/>
                </a:lnTo>
                <a:lnTo>
                  <a:pt x="1025884" y="1344459"/>
                </a:lnTo>
                <a:close/>
                <a:moveTo>
                  <a:pt x="1378549" y="1113597"/>
                </a:moveTo>
                <a:lnTo>
                  <a:pt x="1378549" y="1150851"/>
                </a:lnTo>
                <a:cubicBezTo>
                  <a:pt x="1378549" y="1162027"/>
                  <a:pt x="1388557" y="1171961"/>
                  <a:pt x="1399816" y="1171961"/>
                </a:cubicBezTo>
                <a:lnTo>
                  <a:pt x="1712568" y="1171961"/>
                </a:lnTo>
                <a:cubicBezTo>
                  <a:pt x="1723827" y="1171961"/>
                  <a:pt x="1732584" y="1162027"/>
                  <a:pt x="1732584" y="1150851"/>
                </a:cubicBezTo>
                <a:lnTo>
                  <a:pt x="1732584" y="1113597"/>
                </a:lnTo>
                <a:close/>
                <a:moveTo>
                  <a:pt x="199869" y="994164"/>
                </a:moveTo>
                <a:lnTo>
                  <a:pt x="57839" y="1284622"/>
                </a:lnTo>
                <a:cubicBezTo>
                  <a:pt x="56593" y="1284622"/>
                  <a:pt x="56593" y="1285869"/>
                  <a:pt x="57839" y="1287115"/>
                </a:cubicBezTo>
                <a:lnTo>
                  <a:pt x="59085" y="1287115"/>
                </a:lnTo>
                <a:lnTo>
                  <a:pt x="93969" y="1287115"/>
                </a:lnTo>
                <a:lnTo>
                  <a:pt x="1025884" y="1287115"/>
                </a:lnTo>
                <a:lnTo>
                  <a:pt x="1025884" y="994164"/>
                </a:lnTo>
                <a:close/>
                <a:moveTo>
                  <a:pt x="1583714" y="820536"/>
                </a:moveTo>
                <a:lnTo>
                  <a:pt x="1583714" y="1056475"/>
                </a:lnTo>
                <a:lnTo>
                  <a:pt x="1732584" y="1056475"/>
                </a:lnTo>
                <a:lnTo>
                  <a:pt x="1732584" y="883867"/>
                </a:lnTo>
                <a:cubicBezTo>
                  <a:pt x="1732584" y="849097"/>
                  <a:pt x="1703810" y="820536"/>
                  <a:pt x="1668782" y="820536"/>
                </a:cubicBezTo>
                <a:close/>
                <a:moveTo>
                  <a:pt x="1443602" y="820536"/>
                </a:moveTo>
                <a:cubicBezTo>
                  <a:pt x="1408574" y="820536"/>
                  <a:pt x="1378549" y="849097"/>
                  <a:pt x="1378549" y="883867"/>
                </a:cubicBezTo>
                <a:lnTo>
                  <a:pt x="1378549" y="1056475"/>
                </a:lnTo>
                <a:lnTo>
                  <a:pt x="1527419" y="1056475"/>
                </a:lnTo>
                <a:lnTo>
                  <a:pt x="1527419" y="820536"/>
                </a:lnTo>
                <a:close/>
                <a:moveTo>
                  <a:pt x="1443602" y="763414"/>
                </a:moveTo>
                <a:lnTo>
                  <a:pt x="1668782" y="763414"/>
                </a:lnTo>
                <a:cubicBezTo>
                  <a:pt x="1735086" y="763414"/>
                  <a:pt x="1790130" y="818052"/>
                  <a:pt x="1790130" y="883867"/>
                </a:cubicBezTo>
                <a:lnTo>
                  <a:pt x="1790130" y="1056475"/>
                </a:lnTo>
                <a:lnTo>
                  <a:pt x="1828911" y="1056475"/>
                </a:lnTo>
                <a:cubicBezTo>
                  <a:pt x="1845174" y="1056475"/>
                  <a:pt x="1857684" y="1070135"/>
                  <a:pt x="1857684" y="1086278"/>
                </a:cubicBezTo>
                <a:cubicBezTo>
                  <a:pt x="1857684" y="1102421"/>
                  <a:pt x="1845174" y="1113597"/>
                  <a:pt x="1828911" y="1113597"/>
                </a:cubicBezTo>
                <a:lnTo>
                  <a:pt x="1790130" y="1113597"/>
                </a:lnTo>
                <a:lnTo>
                  <a:pt x="1790130" y="1150851"/>
                </a:lnTo>
                <a:cubicBezTo>
                  <a:pt x="1790130" y="1193071"/>
                  <a:pt x="1755102" y="1229083"/>
                  <a:pt x="1712568" y="1229083"/>
                </a:cubicBezTo>
                <a:lnTo>
                  <a:pt x="1399816" y="1229083"/>
                </a:lnTo>
                <a:cubicBezTo>
                  <a:pt x="1357282" y="1229083"/>
                  <a:pt x="1321003" y="1193071"/>
                  <a:pt x="1321003" y="1150851"/>
                </a:cubicBezTo>
                <a:lnTo>
                  <a:pt x="1321003" y="1113597"/>
                </a:lnTo>
                <a:lnTo>
                  <a:pt x="1282222" y="1113597"/>
                </a:lnTo>
                <a:cubicBezTo>
                  <a:pt x="1267210" y="1113597"/>
                  <a:pt x="1254700" y="1102421"/>
                  <a:pt x="1254700" y="1086278"/>
                </a:cubicBezTo>
                <a:cubicBezTo>
                  <a:pt x="1254700" y="1070135"/>
                  <a:pt x="1267210" y="1056475"/>
                  <a:pt x="1282222" y="1056475"/>
                </a:cubicBezTo>
                <a:lnTo>
                  <a:pt x="1321003" y="1056475"/>
                </a:lnTo>
                <a:lnTo>
                  <a:pt x="1321003" y="883867"/>
                </a:lnTo>
                <a:cubicBezTo>
                  <a:pt x="1321003" y="818052"/>
                  <a:pt x="1376047" y="763414"/>
                  <a:pt x="1443602" y="763414"/>
                </a:cubicBezTo>
                <a:close/>
                <a:moveTo>
                  <a:pt x="618483" y="466852"/>
                </a:moveTo>
                <a:lnTo>
                  <a:pt x="618483" y="660075"/>
                </a:lnTo>
                <a:cubicBezTo>
                  <a:pt x="618483" y="716172"/>
                  <a:pt x="574877" y="759803"/>
                  <a:pt x="520059" y="759803"/>
                </a:cubicBezTo>
                <a:lnTo>
                  <a:pt x="209836" y="759803"/>
                </a:lnTo>
                <a:lnTo>
                  <a:pt x="209836" y="936820"/>
                </a:lnTo>
                <a:lnTo>
                  <a:pt x="1025884" y="936820"/>
                </a:lnTo>
                <a:lnTo>
                  <a:pt x="1025884" y="600238"/>
                </a:lnTo>
                <a:lnTo>
                  <a:pt x="981032" y="626417"/>
                </a:lnTo>
                <a:cubicBezTo>
                  <a:pt x="911263" y="662568"/>
                  <a:pt x="825298" y="638883"/>
                  <a:pt x="787922" y="572813"/>
                </a:cubicBezTo>
                <a:lnTo>
                  <a:pt x="784184" y="566580"/>
                </a:lnTo>
                <a:cubicBezTo>
                  <a:pt x="766742" y="535415"/>
                  <a:pt x="761758" y="500510"/>
                  <a:pt x="770479" y="466852"/>
                </a:cubicBezTo>
                <a:close/>
                <a:moveTo>
                  <a:pt x="209836" y="466852"/>
                </a:moveTo>
                <a:lnTo>
                  <a:pt x="209836" y="702459"/>
                </a:lnTo>
                <a:lnTo>
                  <a:pt x="520059" y="702459"/>
                </a:lnTo>
                <a:cubicBezTo>
                  <a:pt x="543730" y="702459"/>
                  <a:pt x="561172" y="683760"/>
                  <a:pt x="561172" y="660075"/>
                </a:cubicBezTo>
                <a:lnTo>
                  <a:pt x="561172" y="466852"/>
                </a:lnTo>
                <a:close/>
                <a:moveTo>
                  <a:pt x="1551332" y="314143"/>
                </a:moveTo>
                <a:cubicBezTo>
                  <a:pt x="1537939" y="314143"/>
                  <a:pt x="1524234" y="317260"/>
                  <a:pt x="1511775" y="323493"/>
                </a:cubicBezTo>
                <a:lnTo>
                  <a:pt x="1083194" y="569073"/>
                </a:lnTo>
                <a:lnTo>
                  <a:pt x="1083194" y="574059"/>
                </a:lnTo>
                <a:lnTo>
                  <a:pt x="1083194" y="936820"/>
                </a:lnTo>
                <a:lnTo>
                  <a:pt x="1083194" y="994164"/>
                </a:lnTo>
                <a:lnTo>
                  <a:pt x="1083194" y="1287115"/>
                </a:lnTo>
                <a:lnTo>
                  <a:pt x="1083194" y="1344459"/>
                </a:lnTo>
                <a:lnTo>
                  <a:pt x="1083194" y="1990199"/>
                </a:lnTo>
                <a:lnTo>
                  <a:pt x="1317419" y="1990199"/>
                </a:lnTo>
                <a:lnTo>
                  <a:pt x="1317419" y="1638657"/>
                </a:lnTo>
                <a:cubicBezTo>
                  <a:pt x="1317419" y="1626191"/>
                  <a:pt x="1318664" y="1614972"/>
                  <a:pt x="1319910" y="1604999"/>
                </a:cubicBezTo>
                <a:cubicBezTo>
                  <a:pt x="1319910" y="1603753"/>
                  <a:pt x="1319910" y="1603753"/>
                  <a:pt x="1321156" y="1603753"/>
                </a:cubicBezTo>
                <a:cubicBezTo>
                  <a:pt x="1337353" y="1491558"/>
                  <a:pt x="1434531" y="1404296"/>
                  <a:pt x="1551643" y="1404296"/>
                </a:cubicBezTo>
                <a:cubicBezTo>
                  <a:pt x="1679968" y="1404296"/>
                  <a:pt x="1784622" y="1509011"/>
                  <a:pt x="1784622" y="1638657"/>
                </a:cubicBezTo>
                <a:lnTo>
                  <a:pt x="1784622" y="1990199"/>
                </a:lnTo>
                <a:lnTo>
                  <a:pt x="2020092" y="1990199"/>
                </a:lnTo>
                <a:lnTo>
                  <a:pt x="2020092" y="581539"/>
                </a:lnTo>
                <a:lnTo>
                  <a:pt x="1589019" y="323493"/>
                </a:lnTo>
                <a:cubicBezTo>
                  <a:pt x="1577807" y="317260"/>
                  <a:pt x="1564725" y="314143"/>
                  <a:pt x="1551332" y="314143"/>
                </a:cubicBezTo>
                <a:close/>
                <a:moveTo>
                  <a:pt x="199869" y="115310"/>
                </a:moveTo>
                <a:lnTo>
                  <a:pt x="57839" y="405768"/>
                </a:lnTo>
                <a:cubicBezTo>
                  <a:pt x="56593" y="407015"/>
                  <a:pt x="56593" y="408261"/>
                  <a:pt x="57839" y="408261"/>
                </a:cubicBezTo>
                <a:cubicBezTo>
                  <a:pt x="57839" y="409508"/>
                  <a:pt x="59085" y="409508"/>
                  <a:pt x="59085" y="409508"/>
                </a:cubicBezTo>
                <a:lnTo>
                  <a:pt x="151280" y="409508"/>
                </a:lnTo>
                <a:lnTo>
                  <a:pt x="800380" y="409508"/>
                </a:lnTo>
                <a:lnTo>
                  <a:pt x="801626" y="409508"/>
                </a:lnTo>
                <a:cubicBezTo>
                  <a:pt x="806610" y="403275"/>
                  <a:pt x="812839" y="398289"/>
                  <a:pt x="817823" y="393302"/>
                </a:cubicBezTo>
                <a:cubicBezTo>
                  <a:pt x="819069" y="392056"/>
                  <a:pt x="820314" y="392056"/>
                  <a:pt x="820314" y="392056"/>
                </a:cubicBezTo>
                <a:cubicBezTo>
                  <a:pt x="825298" y="387069"/>
                  <a:pt x="832773" y="383329"/>
                  <a:pt x="839003" y="379590"/>
                </a:cubicBezTo>
                <a:lnTo>
                  <a:pt x="1308698" y="115310"/>
                </a:lnTo>
                <a:close/>
                <a:moveTo>
                  <a:pt x="1551332" y="57187"/>
                </a:moveTo>
                <a:cubicBezTo>
                  <a:pt x="1537939" y="57343"/>
                  <a:pt x="1524234" y="60460"/>
                  <a:pt x="1511775" y="66693"/>
                </a:cubicBezTo>
                <a:lnTo>
                  <a:pt x="1150471" y="269889"/>
                </a:lnTo>
                <a:lnTo>
                  <a:pt x="866412" y="429454"/>
                </a:lnTo>
                <a:cubicBezTo>
                  <a:pt x="866412" y="429454"/>
                  <a:pt x="865166" y="430700"/>
                  <a:pt x="863920" y="430700"/>
                </a:cubicBezTo>
                <a:cubicBezTo>
                  <a:pt x="860182" y="433193"/>
                  <a:pt x="855199" y="436933"/>
                  <a:pt x="851461" y="439426"/>
                </a:cubicBezTo>
                <a:cubicBezTo>
                  <a:pt x="850215" y="440673"/>
                  <a:pt x="850215" y="441920"/>
                  <a:pt x="847724" y="443166"/>
                </a:cubicBezTo>
                <a:cubicBezTo>
                  <a:pt x="845232" y="446906"/>
                  <a:pt x="841494" y="449399"/>
                  <a:pt x="839003" y="453139"/>
                </a:cubicBezTo>
                <a:cubicBezTo>
                  <a:pt x="834019" y="460619"/>
                  <a:pt x="829036" y="469345"/>
                  <a:pt x="826544" y="479318"/>
                </a:cubicBezTo>
                <a:cubicBezTo>
                  <a:pt x="820314" y="498017"/>
                  <a:pt x="824052" y="519209"/>
                  <a:pt x="834019" y="537908"/>
                </a:cubicBezTo>
                <a:lnTo>
                  <a:pt x="837757" y="545388"/>
                </a:lnTo>
                <a:cubicBezTo>
                  <a:pt x="860182" y="584032"/>
                  <a:pt x="912509" y="597745"/>
                  <a:pt x="952377" y="576553"/>
                </a:cubicBezTo>
                <a:lnTo>
                  <a:pt x="1484366" y="273628"/>
                </a:lnTo>
                <a:cubicBezTo>
                  <a:pt x="1525480" y="251190"/>
                  <a:pt x="1576561" y="251190"/>
                  <a:pt x="1617674" y="273628"/>
                </a:cubicBezTo>
                <a:lnTo>
                  <a:pt x="2128483" y="580292"/>
                </a:lnTo>
                <a:cubicBezTo>
                  <a:pt x="2169597" y="601485"/>
                  <a:pt x="2220678" y="587772"/>
                  <a:pt x="2243104" y="549127"/>
                </a:cubicBezTo>
                <a:lnTo>
                  <a:pt x="2246841" y="542894"/>
                </a:lnTo>
                <a:cubicBezTo>
                  <a:pt x="2258054" y="524195"/>
                  <a:pt x="2259300" y="503003"/>
                  <a:pt x="2254316" y="483057"/>
                </a:cubicBezTo>
                <a:cubicBezTo>
                  <a:pt x="2248087" y="461865"/>
                  <a:pt x="2234382" y="444413"/>
                  <a:pt x="2214448" y="434440"/>
                </a:cubicBezTo>
                <a:lnTo>
                  <a:pt x="1589019" y="65446"/>
                </a:lnTo>
                <a:cubicBezTo>
                  <a:pt x="1577807" y="59837"/>
                  <a:pt x="1564725" y="57032"/>
                  <a:pt x="1551332" y="57187"/>
                </a:cubicBezTo>
                <a:close/>
                <a:moveTo>
                  <a:pt x="1550553" y="0"/>
                </a:moveTo>
                <a:cubicBezTo>
                  <a:pt x="1573446" y="0"/>
                  <a:pt x="1596495" y="5609"/>
                  <a:pt x="1617674" y="16829"/>
                </a:cubicBezTo>
                <a:lnTo>
                  <a:pt x="2241858" y="384576"/>
                </a:lnTo>
                <a:cubicBezTo>
                  <a:pt x="2274250" y="402028"/>
                  <a:pt x="2299168" y="430700"/>
                  <a:pt x="2309135" y="466852"/>
                </a:cubicBezTo>
                <a:cubicBezTo>
                  <a:pt x="2319102" y="501757"/>
                  <a:pt x="2315364" y="539155"/>
                  <a:pt x="2296676" y="571566"/>
                </a:cubicBezTo>
                <a:lnTo>
                  <a:pt x="2292939" y="577799"/>
                </a:lnTo>
                <a:cubicBezTo>
                  <a:pt x="2268021" y="622677"/>
                  <a:pt x="2218186" y="647609"/>
                  <a:pt x="2169597" y="647609"/>
                </a:cubicBezTo>
                <a:cubicBezTo>
                  <a:pt x="2145926" y="647609"/>
                  <a:pt x="2122254" y="642622"/>
                  <a:pt x="2101074" y="631403"/>
                </a:cubicBezTo>
                <a:lnTo>
                  <a:pt x="2099828" y="630156"/>
                </a:lnTo>
                <a:lnTo>
                  <a:pt x="2077402" y="616444"/>
                </a:lnTo>
                <a:lnTo>
                  <a:pt x="2077402" y="1990199"/>
                </a:lnTo>
                <a:lnTo>
                  <a:pt x="2111041" y="1990199"/>
                </a:lnTo>
                <a:cubicBezTo>
                  <a:pt x="2127237" y="1990199"/>
                  <a:pt x="2139696" y="2002665"/>
                  <a:pt x="2139696" y="2018871"/>
                </a:cubicBezTo>
                <a:cubicBezTo>
                  <a:pt x="2139696" y="2035077"/>
                  <a:pt x="2127237" y="2047543"/>
                  <a:pt x="2111041" y="2047543"/>
                </a:cubicBezTo>
                <a:lnTo>
                  <a:pt x="1083194" y="2047543"/>
                </a:lnTo>
                <a:lnTo>
                  <a:pt x="93969" y="2047543"/>
                </a:lnTo>
                <a:lnTo>
                  <a:pt x="62822" y="2047543"/>
                </a:lnTo>
                <a:cubicBezTo>
                  <a:pt x="47872" y="2047543"/>
                  <a:pt x="35413" y="2035077"/>
                  <a:pt x="35413" y="2018871"/>
                </a:cubicBezTo>
                <a:cubicBezTo>
                  <a:pt x="35413" y="2002665"/>
                  <a:pt x="47872" y="1990199"/>
                  <a:pt x="62822" y="1990199"/>
                </a:cubicBezTo>
                <a:lnTo>
                  <a:pt x="93969" y="1990199"/>
                </a:lnTo>
                <a:lnTo>
                  <a:pt x="93969" y="1344459"/>
                </a:lnTo>
                <a:lnTo>
                  <a:pt x="59085" y="1344459"/>
                </a:lnTo>
                <a:cubicBezTo>
                  <a:pt x="39151" y="1344459"/>
                  <a:pt x="20462" y="1334486"/>
                  <a:pt x="9250" y="1317034"/>
                </a:cubicBezTo>
                <a:cubicBezTo>
                  <a:pt x="-1963" y="1299581"/>
                  <a:pt x="-3209" y="1278389"/>
                  <a:pt x="6758" y="1259690"/>
                </a:cubicBezTo>
                <a:lnTo>
                  <a:pt x="151280" y="960506"/>
                </a:lnTo>
                <a:lnTo>
                  <a:pt x="151280" y="466852"/>
                </a:lnTo>
                <a:lnTo>
                  <a:pt x="59085" y="466852"/>
                </a:lnTo>
                <a:cubicBezTo>
                  <a:pt x="39151" y="466852"/>
                  <a:pt x="20462" y="456879"/>
                  <a:pt x="9250" y="439426"/>
                </a:cubicBezTo>
                <a:cubicBezTo>
                  <a:pt x="-1963" y="421974"/>
                  <a:pt x="-3209" y="400782"/>
                  <a:pt x="6758" y="382083"/>
                </a:cubicBezTo>
                <a:lnTo>
                  <a:pt x="163738" y="57966"/>
                </a:lnTo>
                <a:lnTo>
                  <a:pt x="1409613" y="57966"/>
                </a:lnTo>
                <a:lnTo>
                  <a:pt x="1484366" y="16829"/>
                </a:lnTo>
                <a:cubicBezTo>
                  <a:pt x="1504923" y="5609"/>
                  <a:pt x="1527660" y="0"/>
                  <a:pt x="15505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92">
            <a:extLst>
              <a:ext uri="{FF2B5EF4-FFF2-40B4-BE49-F238E27FC236}">
                <a16:creationId xmlns:a16="http://schemas.microsoft.com/office/drawing/2014/main" id="{8A1C69C3-E596-5344-8982-AA4BCA92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9" y="10131858"/>
            <a:ext cx="4075840" cy="38453"/>
          </a:xfrm>
          <a:custGeom>
            <a:avLst/>
            <a:gdLst>
              <a:gd name="T0" fmla="*/ 20 w 3271"/>
              <a:gd name="T1" fmla="*/ 31 h 33"/>
              <a:gd name="T2" fmla="*/ 107 w 3271"/>
              <a:gd name="T3" fmla="*/ 31 h 33"/>
              <a:gd name="T4" fmla="*/ 341 w 3271"/>
              <a:gd name="T5" fmla="*/ 31 h 33"/>
              <a:gd name="T6" fmla="*/ 690 w 3271"/>
              <a:gd name="T7" fmla="*/ 31 h 33"/>
              <a:gd name="T8" fmla="*/ 1114 w 3271"/>
              <a:gd name="T9" fmla="*/ 31 h 33"/>
              <a:gd name="T10" fmla="*/ 1577 w 3271"/>
              <a:gd name="T11" fmla="*/ 31 h 33"/>
              <a:gd name="T12" fmla="*/ 2048 w 3271"/>
              <a:gd name="T13" fmla="*/ 31 h 33"/>
              <a:gd name="T14" fmla="*/ 2484 w 3271"/>
              <a:gd name="T15" fmla="*/ 31 h 33"/>
              <a:gd name="T16" fmla="*/ 2853 w 3271"/>
              <a:gd name="T17" fmla="*/ 31 h 33"/>
              <a:gd name="T18" fmla="*/ 3119 w 3271"/>
              <a:gd name="T19" fmla="*/ 31 h 33"/>
              <a:gd name="T20" fmla="*/ 3119 w 3271"/>
              <a:gd name="T21" fmla="*/ 31 h 33"/>
              <a:gd name="T22" fmla="*/ 3245 w 3271"/>
              <a:gd name="T23" fmla="*/ 31 h 33"/>
              <a:gd name="T24" fmla="*/ 3245 w 3271"/>
              <a:gd name="T25" fmla="*/ 31 h 33"/>
              <a:gd name="T26" fmla="*/ 3250 w 3271"/>
              <a:gd name="T27" fmla="*/ 31 h 33"/>
              <a:gd name="T28" fmla="*/ 3250 w 3271"/>
              <a:gd name="T29" fmla="*/ 31 h 33"/>
              <a:gd name="T30" fmla="*/ 3250 w 3271"/>
              <a:gd name="T31" fmla="*/ 1 h 33"/>
              <a:gd name="T32" fmla="*/ 3163 w 3271"/>
              <a:gd name="T33" fmla="*/ 1 h 33"/>
              <a:gd name="T34" fmla="*/ 2929 w 3271"/>
              <a:gd name="T35" fmla="*/ 1 h 33"/>
              <a:gd name="T36" fmla="*/ 2581 w 3271"/>
              <a:gd name="T37" fmla="*/ 1 h 33"/>
              <a:gd name="T38" fmla="*/ 2157 w 3271"/>
              <a:gd name="T39" fmla="*/ 1 h 33"/>
              <a:gd name="T40" fmla="*/ 1693 w 3271"/>
              <a:gd name="T41" fmla="*/ 1 h 33"/>
              <a:gd name="T42" fmla="*/ 1223 w 3271"/>
              <a:gd name="T43" fmla="*/ 1 h 33"/>
              <a:gd name="T44" fmla="*/ 787 w 3271"/>
              <a:gd name="T45" fmla="*/ 1 h 33"/>
              <a:gd name="T46" fmla="*/ 417 w 3271"/>
              <a:gd name="T47" fmla="*/ 1 h 33"/>
              <a:gd name="T48" fmla="*/ 151 w 3271"/>
              <a:gd name="T49" fmla="*/ 1 h 33"/>
              <a:gd name="T50" fmla="*/ 151 w 3271"/>
              <a:gd name="T51" fmla="*/ 1 h 33"/>
              <a:gd name="T52" fmla="*/ 25 w 3271"/>
              <a:gd name="T53" fmla="*/ 1 h 33"/>
              <a:gd name="T54" fmla="*/ 25 w 3271"/>
              <a:gd name="T55" fmla="*/ 1 h 33"/>
              <a:gd name="T56" fmla="*/ 20 w 3271"/>
              <a:gd name="T57" fmla="*/ 1 h 33"/>
              <a:gd name="T58" fmla="*/ 20 w 3271"/>
              <a:gd name="T59" fmla="*/ 1 h 33"/>
              <a:gd name="T60" fmla="*/ 20 w 3271"/>
              <a:gd name="T61" fmla="*/ 3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1" h="33">
                <a:moveTo>
                  <a:pt x="20" y="31"/>
                </a:moveTo>
                <a:lnTo>
                  <a:pt x="107" y="31"/>
                </a:lnTo>
                <a:lnTo>
                  <a:pt x="341" y="31"/>
                </a:lnTo>
                <a:lnTo>
                  <a:pt x="690" y="31"/>
                </a:lnTo>
                <a:lnTo>
                  <a:pt x="1114" y="31"/>
                </a:lnTo>
                <a:lnTo>
                  <a:pt x="1577" y="31"/>
                </a:lnTo>
                <a:lnTo>
                  <a:pt x="2048" y="31"/>
                </a:lnTo>
                <a:lnTo>
                  <a:pt x="2484" y="31"/>
                </a:lnTo>
                <a:lnTo>
                  <a:pt x="2853" y="31"/>
                </a:lnTo>
                <a:lnTo>
                  <a:pt x="3119" y="31"/>
                </a:lnTo>
                <a:lnTo>
                  <a:pt x="3119" y="31"/>
                </a:lnTo>
                <a:cubicBezTo>
                  <a:pt x="3161" y="31"/>
                  <a:pt x="3203" y="32"/>
                  <a:pt x="3245" y="31"/>
                </a:cubicBezTo>
                <a:lnTo>
                  <a:pt x="3245" y="31"/>
                </a:lnTo>
                <a:cubicBezTo>
                  <a:pt x="3246" y="31"/>
                  <a:pt x="3248" y="31"/>
                  <a:pt x="3250" y="31"/>
                </a:cubicBezTo>
                <a:lnTo>
                  <a:pt x="3250" y="31"/>
                </a:lnTo>
                <a:cubicBezTo>
                  <a:pt x="3270" y="31"/>
                  <a:pt x="3270" y="1"/>
                  <a:pt x="3250" y="1"/>
                </a:cubicBezTo>
                <a:lnTo>
                  <a:pt x="3163" y="1"/>
                </a:lnTo>
                <a:lnTo>
                  <a:pt x="2929" y="1"/>
                </a:lnTo>
                <a:lnTo>
                  <a:pt x="2581" y="1"/>
                </a:lnTo>
                <a:lnTo>
                  <a:pt x="2157" y="1"/>
                </a:lnTo>
                <a:lnTo>
                  <a:pt x="1693" y="1"/>
                </a:lnTo>
                <a:lnTo>
                  <a:pt x="1223" y="1"/>
                </a:lnTo>
                <a:lnTo>
                  <a:pt x="787" y="1"/>
                </a:lnTo>
                <a:lnTo>
                  <a:pt x="417" y="1"/>
                </a:lnTo>
                <a:lnTo>
                  <a:pt x="151" y="1"/>
                </a:lnTo>
                <a:lnTo>
                  <a:pt x="151" y="1"/>
                </a:lnTo>
                <a:cubicBezTo>
                  <a:pt x="109" y="1"/>
                  <a:pt x="68" y="0"/>
                  <a:pt x="25" y="1"/>
                </a:cubicBezTo>
                <a:lnTo>
                  <a:pt x="25" y="1"/>
                </a:lnTo>
                <a:cubicBezTo>
                  <a:pt x="24" y="1"/>
                  <a:pt x="22" y="1"/>
                  <a:pt x="20" y="1"/>
                </a:cubicBezTo>
                <a:lnTo>
                  <a:pt x="20" y="1"/>
                </a:lnTo>
                <a:cubicBezTo>
                  <a:pt x="0" y="1"/>
                  <a:pt x="0" y="31"/>
                  <a:pt x="20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93">
            <a:extLst>
              <a:ext uri="{FF2B5EF4-FFF2-40B4-BE49-F238E27FC236}">
                <a16:creationId xmlns:a16="http://schemas.microsoft.com/office/drawing/2014/main" id="{FE61B7CE-6A92-9D48-9595-B00C029B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31" y="10131858"/>
            <a:ext cx="4075840" cy="38453"/>
          </a:xfrm>
          <a:custGeom>
            <a:avLst/>
            <a:gdLst>
              <a:gd name="T0" fmla="*/ 19 w 3270"/>
              <a:gd name="T1" fmla="*/ 31 h 33"/>
              <a:gd name="T2" fmla="*/ 106 w 3270"/>
              <a:gd name="T3" fmla="*/ 31 h 33"/>
              <a:gd name="T4" fmla="*/ 341 w 3270"/>
              <a:gd name="T5" fmla="*/ 31 h 33"/>
              <a:gd name="T6" fmla="*/ 689 w 3270"/>
              <a:gd name="T7" fmla="*/ 31 h 33"/>
              <a:gd name="T8" fmla="*/ 1113 w 3270"/>
              <a:gd name="T9" fmla="*/ 31 h 33"/>
              <a:gd name="T10" fmla="*/ 1577 w 3270"/>
              <a:gd name="T11" fmla="*/ 31 h 33"/>
              <a:gd name="T12" fmla="*/ 2047 w 3270"/>
              <a:gd name="T13" fmla="*/ 31 h 33"/>
              <a:gd name="T14" fmla="*/ 2483 w 3270"/>
              <a:gd name="T15" fmla="*/ 31 h 33"/>
              <a:gd name="T16" fmla="*/ 2853 w 3270"/>
              <a:gd name="T17" fmla="*/ 31 h 33"/>
              <a:gd name="T18" fmla="*/ 3119 w 3270"/>
              <a:gd name="T19" fmla="*/ 31 h 33"/>
              <a:gd name="T20" fmla="*/ 3119 w 3270"/>
              <a:gd name="T21" fmla="*/ 31 h 33"/>
              <a:gd name="T22" fmla="*/ 3244 w 3270"/>
              <a:gd name="T23" fmla="*/ 31 h 33"/>
              <a:gd name="T24" fmla="*/ 3244 w 3270"/>
              <a:gd name="T25" fmla="*/ 31 h 33"/>
              <a:gd name="T26" fmla="*/ 3250 w 3270"/>
              <a:gd name="T27" fmla="*/ 31 h 33"/>
              <a:gd name="T28" fmla="*/ 3250 w 3270"/>
              <a:gd name="T29" fmla="*/ 31 h 33"/>
              <a:gd name="T30" fmla="*/ 3250 w 3270"/>
              <a:gd name="T31" fmla="*/ 1 h 33"/>
              <a:gd name="T32" fmla="*/ 3163 w 3270"/>
              <a:gd name="T33" fmla="*/ 1 h 33"/>
              <a:gd name="T34" fmla="*/ 2928 w 3270"/>
              <a:gd name="T35" fmla="*/ 1 h 33"/>
              <a:gd name="T36" fmla="*/ 2580 w 3270"/>
              <a:gd name="T37" fmla="*/ 1 h 33"/>
              <a:gd name="T38" fmla="*/ 2156 w 3270"/>
              <a:gd name="T39" fmla="*/ 1 h 33"/>
              <a:gd name="T40" fmla="*/ 1693 w 3270"/>
              <a:gd name="T41" fmla="*/ 1 h 33"/>
              <a:gd name="T42" fmla="*/ 1222 w 3270"/>
              <a:gd name="T43" fmla="*/ 1 h 33"/>
              <a:gd name="T44" fmla="*/ 786 w 3270"/>
              <a:gd name="T45" fmla="*/ 1 h 33"/>
              <a:gd name="T46" fmla="*/ 416 w 3270"/>
              <a:gd name="T47" fmla="*/ 1 h 33"/>
              <a:gd name="T48" fmla="*/ 150 w 3270"/>
              <a:gd name="T49" fmla="*/ 1 h 33"/>
              <a:gd name="T50" fmla="*/ 150 w 3270"/>
              <a:gd name="T51" fmla="*/ 1 h 33"/>
              <a:gd name="T52" fmla="*/ 25 w 3270"/>
              <a:gd name="T53" fmla="*/ 1 h 33"/>
              <a:gd name="T54" fmla="*/ 25 w 3270"/>
              <a:gd name="T55" fmla="*/ 1 h 33"/>
              <a:gd name="T56" fmla="*/ 19 w 3270"/>
              <a:gd name="T57" fmla="*/ 1 h 33"/>
              <a:gd name="T58" fmla="*/ 19 w 3270"/>
              <a:gd name="T59" fmla="*/ 1 h 33"/>
              <a:gd name="T60" fmla="*/ 19 w 3270"/>
              <a:gd name="T61" fmla="*/ 3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0" h="33">
                <a:moveTo>
                  <a:pt x="19" y="31"/>
                </a:moveTo>
                <a:lnTo>
                  <a:pt x="106" y="31"/>
                </a:lnTo>
                <a:lnTo>
                  <a:pt x="341" y="31"/>
                </a:lnTo>
                <a:lnTo>
                  <a:pt x="689" y="31"/>
                </a:lnTo>
                <a:lnTo>
                  <a:pt x="1113" y="31"/>
                </a:lnTo>
                <a:lnTo>
                  <a:pt x="1577" y="31"/>
                </a:lnTo>
                <a:lnTo>
                  <a:pt x="2047" y="31"/>
                </a:lnTo>
                <a:lnTo>
                  <a:pt x="2483" y="31"/>
                </a:lnTo>
                <a:lnTo>
                  <a:pt x="2853" y="31"/>
                </a:lnTo>
                <a:lnTo>
                  <a:pt x="3119" y="31"/>
                </a:lnTo>
                <a:lnTo>
                  <a:pt x="3119" y="31"/>
                </a:lnTo>
                <a:cubicBezTo>
                  <a:pt x="3160" y="31"/>
                  <a:pt x="3203" y="32"/>
                  <a:pt x="3244" y="31"/>
                </a:cubicBezTo>
                <a:lnTo>
                  <a:pt x="3244" y="31"/>
                </a:lnTo>
                <a:cubicBezTo>
                  <a:pt x="3246" y="31"/>
                  <a:pt x="3248" y="31"/>
                  <a:pt x="3250" y="31"/>
                </a:cubicBezTo>
                <a:lnTo>
                  <a:pt x="3250" y="31"/>
                </a:lnTo>
                <a:cubicBezTo>
                  <a:pt x="3269" y="31"/>
                  <a:pt x="3269" y="1"/>
                  <a:pt x="3250" y="1"/>
                </a:cubicBezTo>
                <a:lnTo>
                  <a:pt x="3163" y="1"/>
                </a:lnTo>
                <a:lnTo>
                  <a:pt x="2928" y="1"/>
                </a:lnTo>
                <a:lnTo>
                  <a:pt x="2580" y="1"/>
                </a:lnTo>
                <a:lnTo>
                  <a:pt x="2156" y="1"/>
                </a:lnTo>
                <a:lnTo>
                  <a:pt x="1693" y="1"/>
                </a:lnTo>
                <a:lnTo>
                  <a:pt x="1222" y="1"/>
                </a:lnTo>
                <a:lnTo>
                  <a:pt x="786" y="1"/>
                </a:lnTo>
                <a:lnTo>
                  <a:pt x="416" y="1"/>
                </a:lnTo>
                <a:lnTo>
                  <a:pt x="150" y="1"/>
                </a:lnTo>
                <a:lnTo>
                  <a:pt x="150" y="1"/>
                </a:lnTo>
                <a:cubicBezTo>
                  <a:pt x="109" y="1"/>
                  <a:pt x="67" y="0"/>
                  <a:pt x="25" y="1"/>
                </a:cubicBezTo>
                <a:lnTo>
                  <a:pt x="25" y="1"/>
                </a:lnTo>
                <a:cubicBezTo>
                  <a:pt x="23" y="1"/>
                  <a:pt x="21" y="1"/>
                  <a:pt x="19" y="1"/>
                </a:cubicBezTo>
                <a:lnTo>
                  <a:pt x="19" y="1"/>
                </a:lnTo>
                <a:cubicBezTo>
                  <a:pt x="0" y="1"/>
                  <a:pt x="0" y="31"/>
                  <a:pt x="19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94">
            <a:extLst>
              <a:ext uri="{FF2B5EF4-FFF2-40B4-BE49-F238E27FC236}">
                <a16:creationId xmlns:a16="http://schemas.microsoft.com/office/drawing/2014/main" id="{FDF73C04-61CC-F642-9125-692E6760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471" y="10131858"/>
            <a:ext cx="4075840" cy="38453"/>
          </a:xfrm>
          <a:custGeom>
            <a:avLst/>
            <a:gdLst>
              <a:gd name="T0" fmla="*/ 19 w 3270"/>
              <a:gd name="T1" fmla="*/ 31 h 33"/>
              <a:gd name="T2" fmla="*/ 106 w 3270"/>
              <a:gd name="T3" fmla="*/ 31 h 33"/>
              <a:gd name="T4" fmla="*/ 341 w 3270"/>
              <a:gd name="T5" fmla="*/ 31 h 33"/>
              <a:gd name="T6" fmla="*/ 689 w 3270"/>
              <a:gd name="T7" fmla="*/ 31 h 33"/>
              <a:gd name="T8" fmla="*/ 1114 w 3270"/>
              <a:gd name="T9" fmla="*/ 31 h 33"/>
              <a:gd name="T10" fmla="*/ 1577 w 3270"/>
              <a:gd name="T11" fmla="*/ 31 h 33"/>
              <a:gd name="T12" fmla="*/ 2048 w 3270"/>
              <a:gd name="T13" fmla="*/ 31 h 33"/>
              <a:gd name="T14" fmla="*/ 2484 w 3270"/>
              <a:gd name="T15" fmla="*/ 31 h 33"/>
              <a:gd name="T16" fmla="*/ 2853 w 3270"/>
              <a:gd name="T17" fmla="*/ 31 h 33"/>
              <a:gd name="T18" fmla="*/ 3119 w 3270"/>
              <a:gd name="T19" fmla="*/ 31 h 33"/>
              <a:gd name="T20" fmla="*/ 3119 w 3270"/>
              <a:gd name="T21" fmla="*/ 31 h 33"/>
              <a:gd name="T22" fmla="*/ 3244 w 3270"/>
              <a:gd name="T23" fmla="*/ 31 h 33"/>
              <a:gd name="T24" fmla="*/ 3244 w 3270"/>
              <a:gd name="T25" fmla="*/ 31 h 33"/>
              <a:gd name="T26" fmla="*/ 3250 w 3270"/>
              <a:gd name="T27" fmla="*/ 31 h 33"/>
              <a:gd name="T28" fmla="*/ 3250 w 3270"/>
              <a:gd name="T29" fmla="*/ 31 h 33"/>
              <a:gd name="T30" fmla="*/ 3250 w 3270"/>
              <a:gd name="T31" fmla="*/ 1 h 33"/>
              <a:gd name="T32" fmla="*/ 3163 w 3270"/>
              <a:gd name="T33" fmla="*/ 1 h 33"/>
              <a:gd name="T34" fmla="*/ 2928 w 3270"/>
              <a:gd name="T35" fmla="*/ 1 h 33"/>
              <a:gd name="T36" fmla="*/ 2580 w 3270"/>
              <a:gd name="T37" fmla="*/ 1 h 33"/>
              <a:gd name="T38" fmla="*/ 2156 w 3270"/>
              <a:gd name="T39" fmla="*/ 1 h 33"/>
              <a:gd name="T40" fmla="*/ 1693 w 3270"/>
              <a:gd name="T41" fmla="*/ 1 h 33"/>
              <a:gd name="T42" fmla="*/ 1222 w 3270"/>
              <a:gd name="T43" fmla="*/ 1 h 33"/>
              <a:gd name="T44" fmla="*/ 787 w 3270"/>
              <a:gd name="T45" fmla="*/ 1 h 33"/>
              <a:gd name="T46" fmla="*/ 416 w 3270"/>
              <a:gd name="T47" fmla="*/ 1 h 33"/>
              <a:gd name="T48" fmla="*/ 151 w 3270"/>
              <a:gd name="T49" fmla="*/ 1 h 33"/>
              <a:gd name="T50" fmla="*/ 151 w 3270"/>
              <a:gd name="T51" fmla="*/ 1 h 33"/>
              <a:gd name="T52" fmla="*/ 25 w 3270"/>
              <a:gd name="T53" fmla="*/ 1 h 33"/>
              <a:gd name="T54" fmla="*/ 25 w 3270"/>
              <a:gd name="T55" fmla="*/ 1 h 33"/>
              <a:gd name="T56" fmla="*/ 19 w 3270"/>
              <a:gd name="T57" fmla="*/ 1 h 33"/>
              <a:gd name="T58" fmla="*/ 19 w 3270"/>
              <a:gd name="T59" fmla="*/ 1 h 33"/>
              <a:gd name="T60" fmla="*/ 19 w 3270"/>
              <a:gd name="T61" fmla="*/ 3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0" h="33">
                <a:moveTo>
                  <a:pt x="19" y="31"/>
                </a:moveTo>
                <a:lnTo>
                  <a:pt x="106" y="31"/>
                </a:lnTo>
                <a:lnTo>
                  <a:pt x="341" y="31"/>
                </a:lnTo>
                <a:lnTo>
                  <a:pt x="689" y="31"/>
                </a:lnTo>
                <a:lnTo>
                  <a:pt x="1114" y="31"/>
                </a:lnTo>
                <a:lnTo>
                  <a:pt x="1577" y="31"/>
                </a:lnTo>
                <a:lnTo>
                  <a:pt x="2048" y="31"/>
                </a:lnTo>
                <a:lnTo>
                  <a:pt x="2484" y="31"/>
                </a:lnTo>
                <a:lnTo>
                  <a:pt x="2853" y="31"/>
                </a:lnTo>
                <a:lnTo>
                  <a:pt x="3119" y="31"/>
                </a:lnTo>
                <a:lnTo>
                  <a:pt x="3119" y="31"/>
                </a:lnTo>
                <a:cubicBezTo>
                  <a:pt x="3161" y="31"/>
                  <a:pt x="3203" y="32"/>
                  <a:pt x="3244" y="31"/>
                </a:cubicBezTo>
                <a:lnTo>
                  <a:pt x="3244" y="31"/>
                </a:lnTo>
                <a:cubicBezTo>
                  <a:pt x="3246" y="31"/>
                  <a:pt x="3248" y="31"/>
                  <a:pt x="3250" y="31"/>
                </a:cubicBezTo>
                <a:lnTo>
                  <a:pt x="3250" y="31"/>
                </a:lnTo>
                <a:cubicBezTo>
                  <a:pt x="3269" y="31"/>
                  <a:pt x="3269" y="1"/>
                  <a:pt x="3250" y="1"/>
                </a:cubicBezTo>
                <a:lnTo>
                  <a:pt x="3163" y="1"/>
                </a:lnTo>
                <a:lnTo>
                  <a:pt x="2928" y="1"/>
                </a:lnTo>
                <a:lnTo>
                  <a:pt x="2580" y="1"/>
                </a:lnTo>
                <a:lnTo>
                  <a:pt x="2156" y="1"/>
                </a:lnTo>
                <a:lnTo>
                  <a:pt x="1693" y="1"/>
                </a:lnTo>
                <a:lnTo>
                  <a:pt x="1222" y="1"/>
                </a:lnTo>
                <a:lnTo>
                  <a:pt x="787" y="1"/>
                </a:lnTo>
                <a:lnTo>
                  <a:pt x="416" y="1"/>
                </a:lnTo>
                <a:lnTo>
                  <a:pt x="151" y="1"/>
                </a:lnTo>
                <a:lnTo>
                  <a:pt x="151" y="1"/>
                </a:lnTo>
                <a:cubicBezTo>
                  <a:pt x="109" y="1"/>
                  <a:pt x="67" y="0"/>
                  <a:pt x="25" y="1"/>
                </a:cubicBezTo>
                <a:lnTo>
                  <a:pt x="25" y="1"/>
                </a:lnTo>
                <a:cubicBezTo>
                  <a:pt x="23" y="1"/>
                  <a:pt x="21" y="1"/>
                  <a:pt x="19" y="1"/>
                </a:cubicBezTo>
                <a:lnTo>
                  <a:pt x="19" y="1"/>
                </a:lnTo>
                <a:cubicBezTo>
                  <a:pt x="0" y="1"/>
                  <a:pt x="0" y="31"/>
                  <a:pt x="19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95">
            <a:extLst>
              <a:ext uri="{FF2B5EF4-FFF2-40B4-BE49-F238E27FC236}">
                <a16:creationId xmlns:a16="http://schemas.microsoft.com/office/drawing/2014/main" id="{CBF60A29-C1A6-A043-B4C9-E726AEEB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161" y="10131858"/>
            <a:ext cx="4075840" cy="38453"/>
          </a:xfrm>
          <a:custGeom>
            <a:avLst/>
            <a:gdLst>
              <a:gd name="T0" fmla="*/ 20 w 3271"/>
              <a:gd name="T1" fmla="*/ 31 h 33"/>
              <a:gd name="T2" fmla="*/ 107 w 3271"/>
              <a:gd name="T3" fmla="*/ 31 h 33"/>
              <a:gd name="T4" fmla="*/ 342 w 3271"/>
              <a:gd name="T5" fmla="*/ 31 h 33"/>
              <a:gd name="T6" fmla="*/ 689 w 3271"/>
              <a:gd name="T7" fmla="*/ 31 h 33"/>
              <a:gd name="T8" fmla="*/ 1114 w 3271"/>
              <a:gd name="T9" fmla="*/ 31 h 33"/>
              <a:gd name="T10" fmla="*/ 1577 w 3271"/>
              <a:gd name="T11" fmla="*/ 31 h 33"/>
              <a:gd name="T12" fmla="*/ 2048 w 3271"/>
              <a:gd name="T13" fmla="*/ 31 h 33"/>
              <a:gd name="T14" fmla="*/ 2484 w 3271"/>
              <a:gd name="T15" fmla="*/ 31 h 33"/>
              <a:gd name="T16" fmla="*/ 2854 w 3271"/>
              <a:gd name="T17" fmla="*/ 31 h 33"/>
              <a:gd name="T18" fmla="*/ 3119 w 3271"/>
              <a:gd name="T19" fmla="*/ 31 h 33"/>
              <a:gd name="T20" fmla="*/ 3119 w 3271"/>
              <a:gd name="T21" fmla="*/ 31 h 33"/>
              <a:gd name="T22" fmla="*/ 3245 w 3271"/>
              <a:gd name="T23" fmla="*/ 31 h 33"/>
              <a:gd name="T24" fmla="*/ 3245 w 3271"/>
              <a:gd name="T25" fmla="*/ 31 h 33"/>
              <a:gd name="T26" fmla="*/ 3251 w 3271"/>
              <a:gd name="T27" fmla="*/ 31 h 33"/>
              <a:gd name="T28" fmla="*/ 3251 w 3271"/>
              <a:gd name="T29" fmla="*/ 31 h 33"/>
              <a:gd name="T30" fmla="*/ 3251 w 3271"/>
              <a:gd name="T31" fmla="*/ 1 h 33"/>
              <a:gd name="T32" fmla="*/ 3163 w 3271"/>
              <a:gd name="T33" fmla="*/ 1 h 33"/>
              <a:gd name="T34" fmla="*/ 2929 w 3271"/>
              <a:gd name="T35" fmla="*/ 1 h 33"/>
              <a:gd name="T36" fmla="*/ 2581 w 3271"/>
              <a:gd name="T37" fmla="*/ 1 h 33"/>
              <a:gd name="T38" fmla="*/ 2156 w 3271"/>
              <a:gd name="T39" fmla="*/ 1 h 33"/>
              <a:gd name="T40" fmla="*/ 1693 w 3271"/>
              <a:gd name="T41" fmla="*/ 1 h 33"/>
              <a:gd name="T42" fmla="*/ 1222 w 3271"/>
              <a:gd name="T43" fmla="*/ 1 h 33"/>
              <a:gd name="T44" fmla="*/ 786 w 3271"/>
              <a:gd name="T45" fmla="*/ 1 h 33"/>
              <a:gd name="T46" fmla="*/ 417 w 3271"/>
              <a:gd name="T47" fmla="*/ 1 h 33"/>
              <a:gd name="T48" fmla="*/ 151 w 3271"/>
              <a:gd name="T49" fmla="*/ 1 h 33"/>
              <a:gd name="T50" fmla="*/ 151 w 3271"/>
              <a:gd name="T51" fmla="*/ 1 h 33"/>
              <a:gd name="T52" fmla="*/ 26 w 3271"/>
              <a:gd name="T53" fmla="*/ 1 h 33"/>
              <a:gd name="T54" fmla="*/ 26 w 3271"/>
              <a:gd name="T55" fmla="*/ 1 h 33"/>
              <a:gd name="T56" fmla="*/ 20 w 3271"/>
              <a:gd name="T57" fmla="*/ 1 h 33"/>
              <a:gd name="T58" fmla="*/ 20 w 3271"/>
              <a:gd name="T59" fmla="*/ 1 h 33"/>
              <a:gd name="T60" fmla="*/ 20 w 3271"/>
              <a:gd name="T61" fmla="*/ 3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1" h="33">
                <a:moveTo>
                  <a:pt x="20" y="31"/>
                </a:moveTo>
                <a:lnTo>
                  <a:pt x="107" y="31"/>
                </a:lnTo>
                <a:lnTo>
                  <a:pt x="342" y="31"/>
                </a:lnTo>
                <a:lnTo>
                  <a:pt x="689" y="31"/>
                </a:lnTo>
                <a:lnTo>
                  <a:pt x="1114" y="31"/>
                </a:lnTo>
                <a:lnTo>
                  <a:pt x="1577" y="31"/>
                </a:lnTo>
                <a:lnTo>
                  <a:pt x="2048" y="31"/>
                </a:lnTo>
                <a:lnTo>
                  <a:pt x="2484" y="31"/>
                </a:lnTo>
                <a:lnTo>
                  <a:pt x="2854" y="31"/>
                </a:lnTo>
                <a:lnTo>
                  <a:pt x="3119" y="31"/>
                </a:lnTo>
                <a:lnTo>
                  <a:pt x="3119" y="31"/>
                </a:lnTo>
                <a:cubicBezTo>
                  <a:pt x="3161" y="31"/>
                  <a:pt x="3203" y="32"/>
                  <a:pt x="3245" y="31"/>
                </a:cubicBezTo>
                <a:lnTo>
                  <a:pt x="3245" y="31"/>
                </a:lnTo>
                <a:cubicBezTo>
                  <a:pt x="3247" y="31"/>
                  <a:pt x="3249" y="31"/>
                  <a:pt x="3251" y="31"/>
                </a:cubicBezTo>
                <a:lnTo>
                  <a:pt x="3251" y="31"/>
                </a:lnTo>
                <a:cubicBezTo>
                  <a:pt x="3270" y="31"/>
                  <a:pt x="3270" y="1"/>
                  <a:pt x="3251" y="1"/>
                </a:cubicBezTo>
                <a:lnTo>
                  <a:pt x="3163" y="1"/>
                </a:lnTo>
                <a:lnTo>
                  <a:pt x="2929" y="1"/>
                </a:lnTo>
                <a:lnTo>
                  <a:pt x="2581" y="1"/>
                </a:lnTo>
                <a:lnTo>
                  <a:pt x="2156" y="1"/>
                </a:lnTo>
                <a:lnTo>
                  <a:pt x="1693" y="1"/>
                </a:lnTo>
                <a:lnTo>
                  <a:pt x="1222" y="1"/>
                </a:lnTo>
                <a:lnTo>
                  <a:pt x="786" y="1"/>
                </a:lnTo>
                <a:lnTo>
                  <a:pt x="417" y="1"/>
                </a:lnTo>
                <a:lnTo>
                  <a:pt x="151" y="1"/>
                </a:lnTo>
                <a:lnTo>
                  <a:pt x="151" y="1"/>
                </a:lnTo>
                <a:cubicBezTo>
                  <a:pt x="109" y="1"/>
                  <a:pt x="67" y="0"/>
                  <a:pt x="26" y="1"/>
                </a:cubicBezTo>
                <a:lnTo>
                  <a:pt x="26" y="1"/>
                </a:lnTo>
                <a:cubicBezTo>
                  <a:pt x="24" y="1"/>
                  <a:pt x="22" y="1"/>
                  <a:pt x="20" y="1"/>
                </a:cubicBezTo>
                <a:lnTo>
                  <a:pt x="20" y="1"/>
                </a:lnTo>
                <a:cubicBezTo>
                  <a:pt x="1" y="1"/>
                  <a:pt x="0" y="31"/>
                  <a:pt x="20" y="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5B98F-C77C-4D4E-9E59-91EC6E97816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DF86B-0A4D-0648-88D5-F5D15AC4799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F6FDF-BF2A-504B-8699-0D4EA98EAEB1}"/>
              </a:ext>
            </a:extLst>
          </p:cNvPr>
          <p:cNvSpPr txBox="1"/>
          <p:nvPr/>
        </p:nvSpPr>
        <p:spPr>
          <a:xfrm>
            <a:off x="1840602" y="7268848"/>
            <a:ext cx="44906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6BFB1-31AF-A843-ABFE-A60ADB37CC1C}"/>
              </a:ext>
            </a:extLst>
          </p:cNvPr>
          <p:cNvSpPr txBox="1"/>
          <p:nvPr/>
        </p:nvSpPr>
        <p:spPr>
          <a:xfrm>
            <a:off x="1840602" y="7996751"/>
            <a:ext cx="44906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7A820-17A2-0344-B592-BB843751C8F4}"/>
              </a:ext>
            </a:extLst>
          </p:cNvPr>
          <p:cNvSpPr txBox="1"/>
          <p:nvPr/>
        </p:nvSpPr>
        <p:spPr>
          <a:xfrm>
            <a:off x="2142813" y="10579639"/>
            <a:ext cx="388620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2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3D006-294B-1045-BE02-EE395FE28D95}"/>
              </a:ext>
            </a:extLst>
          </p:cNvPr>
          <p:cNvSpPr txBox="1"/>
          <p:nvPr/>
        </p:nvSpPr>
        <p:spPr>
          <a:xfrm>
            <a:off x="7237550" y="7268848"/>
            <a:ext cx="44906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FB69B-1939-774F-9C96-85C921C3D712}"/>
              </a:ext>
            </a:extLst>
          </p:cNvPr>
          <p:cNvSpPr txBox="1"/>
          <p:nvPr/>
        </p:nvSpPr>
        <p:spPr>
          <a:xfrm>
            <a:off x="7237550" y="7996751"/>
            <a:ext cx="44906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65945-36B3-0140-9F9C-40F41560B361}"/>
              </a:ext>
            </a:extLst>
          </p:cNvPr>
          <p:cNvSpPr txBox="1"/>
          <p:nvPr/>
        </p:nvSpPr>
        <p:spPr>
          <a:xfrm>
            <a:off x="7539761" y="10579639"/>
            <a:ext cx="388620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2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04184-DE9F-F440-B673-D0916A1B4094}"/>
              </a:ext>
            </a:extLst>
          </p:cNvPr>
          <p:cNvSpPr txBox="1"/>
          <p:nvPr/>
        </p:nvSpPr>
        <p:spPr>
          <a:xfrm>
            <a:off x="12649478" y="7268848"/>
            <a:ext cx="44906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0580D-3218-064C-98E1-FA335350D975}"/>
              </a:ext>
            </a:extLst>
          </p:cNvPr>
          <p:cNvSpPr txBox="1"/>
          <p:nvPr/>
        </p:nvSpPr>
        <p:spPr>
          <a:xfrm>
            <a:off x="12649478" y="7996751"/>
            <a:ext cx="44906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8E00C-947A-324F-8D13-EA9AE654DF96}"/>
              </a:ext>
            </a:extLst>
          </p:cNvPr>
          <p:cNvSpPr txBox="1"/>
          <p:nvPr/>
        </p:nvSpPr>
        <p:spPr>
          <a:xfrm>
            <a:off x="12951689" y="10579639"/>
            <a:ext cx="388620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2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09DC4-4E04-4442-BBCB-C89DA319E5E7}"/>
              </a:ext>
            </a:extLst>
          </p:cNvPr>
          <p:cNvSpPr txBox="1"/>
          <p:nvPr/>
        </p:nvSpPr>
        <p:spPr>
          <a:xfrm>
            <a:off x="18036485" y="7268848"/>
            <a:ext cx="44906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1DBE2B-1555-A04F-BC2D-8ACE373E8876}"/>
              </a:ext>
            </a:extLst>
          </p:cNvPr>
          <p:cNvSpPr txBox="1"/>
          <p:nvPr/>
        </p:nvSpPr>
        <p:spPr>
          <a:xfrm>
            <a:off x="18036485" y="7996751"/>
            <a:ext cx="44906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F7D83-5E5B-7C4B-88B4-FA38FC6C861A}"/>
              </a:ext>
            </a:extLst>
          </p:cNvPr>
          <p:cNvSpPr txBox="1"/>
          <p:nvPr/>
        </p:nvSpPr>
        <p:spPr>
          <a:xfrm>
            <a:off x="18338696" y="10579639"/>
            <a:ext cx="388620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2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12551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55">
            <a:extLst>
              <a:ext uri="{FF2B5EF4-FFF2-40B4-BE49-F238E27FC236}">
                <a16:creationId xmlns:a16="http://schemas.microsoft.com/office/drawing/2014/main" id="{7FF732C6-BE2F-3F47-842C-CC4286FB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690" y="4699082"/>
            <a:ext cx="9617754" cy="9014240"/>
          </a:xfrm>
          <a:custGeom>
            <a:avLst/>
            <a:gdLst>
              <a:gd name="T0" fmla="*/ 1972 w 7729"/>
              <a:gd name="T1" fmla="*/ 7233 h 7244"/>
              <a:gd name="T2" fmla="*/ 1972 w 7729"/>
              <a:gd name="T3" fmla="*/ 7233 h 7244"/>
              <a:gd name="T4" fmla="*/ 0 w 7729"/>
              <a:gd name="T5" fmla="*/ 3863 h 7244"/>
              <a:gd name="T6" fmla="*/ 0 w 7729"/>
              <a:gd name="T7" fmla="*/ 3863 h 7244"/>
              <a:gd name="T8" fmla="*/ 3864 w 7729"/>
              <a:gd name="T9" fmla="*/ 0 h 7244"/>
              <a:gd name="T10" fmla="*/ 3864 w 7729"/>
              <a:gd name="T11" fmla="*/ 0 h 7244"/>
              <a:gd name="T12" fmla="*/ 7728 w 7729"/>
              <a:gd name="T13" fmla="*/ 3863 h 7244"/>
              <a:gd name="T14" fmla="*/ 7728 w 7729"/>
              <a:gd name="T15" fmla="*/ 3863 h 7244"/>
              <a:gd name="T16" fmla="*/ 5738 w 7729"/>
              <a:gd name="T17" fmla="*/ 7243 h 7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29" h="7244">
                <a:moveTo>
                  <a:pt x="1972" y="7233"/>
                </a:moveTo>
                <a:lnTo>
                  <a:pt x="1972" y="7233"/>
                </a:lnTo>
                <a:cubicBezTo>
                  <a:pt x="795" y="6571"/>
                  <a:pt x="0" y="5310"/>
                  <a:pt x="0" y="3863"/>
                </a:cubicBezTo>
                <a:lnTo>
                  <a:pt x="0" y="3863"/>
                </a:lnTo>
                <a:cubicBezTo>
                  <a:pt x="0" y="1729"/>
                  <a:pt x="1730" y="0"/>
                  <a:pt x="3864" y="0"/>
                </a:cubicBezTo>
                <a:lnTo>
                  <a:pt x="3864" y="0"/>
                </a:lnTo>
                <a:cubicBezTo>
                  <a:pt x="5998" y="0"/>
                  <a:pt x="7728" y="1729"/>
                  <a:pt x="7728" y="3863"/>
                </a:cubicBezTo>
                <a:lnTo>
                  <a:pt x="7728" y="3863"/>
                </a:lnTo>
                <a:cubicBezTo>
                  <a:pt x="7728" y="5317"/>
                  <a:pt x="6924" y="6583"/>
                  <a:pt x="5738" y="7243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57">
            <a:extLst>
              <a:ext uri="{FF2B5EF4-FFF2-40B4-BE49-F238E27FC236}">
                <a16:creationId xmlns:a16="http://schemas.microsoft.com/office/drawing/2014/main" id="{20011429-71A5-0647-B3BB-C7DB8232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008" y="4408299"/>
            <a:ext cx="2556687" cy="2556687"/>
          </a:xfrm>
          <a:custGeom>
            <a:avLst/>
            <a:gdLst>
              <a:gd name="T0" fmla="*/ 2052 w 2053"/>
              <a:gd name="T1" fmla="*/ 1027 h 2053"/>
              <a:gd name="T2" fmla="*/ 2052 w 2053"/>
              <a:gd name="T3" fmla="*/ 1027 h 2053"/>
              <a:gd name="T4" fmla="*/ 1026 w 2053"/>
              <a:gd name="T5" fmla="*/ 2052 h 2053"/>
              <a:gd name="T6" fmla="*/ 1026 w 2053"/>
              <a:gd name="T7" fmla="*/ 2052 h 2053"/>
              <a:gd name="T8" fmla="*/ 0 w 2053"/>
              <a:gd name="T9" fmla="*/ 1027 h 2053"/>
              <a:gd name="T10" fmla="*/ 0 w 2053"/>
              <a:gd name="T11" fmla="*/ 1027 h 2053"/>
              <a:gd name="T12" fmla="*/ 1026 w 2053"/>
              <a:gd name="T13" fmla="*/ 0 h 2053"/>
              <a:gd name="T14" fmla="*/ 1026 w 2053"/>
              <a:gd name="T15" fmla="*/ 0 h 2053"/>
              <a:gd name="T16" fmla="*/ 2052 w 2053"/>
              <a:gd name="T17" fmla="*/ 1027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3" h="2053">
                <a:moveTo>
                  <a:pt x="2052" y="1027"/>
                </a:moveTo>
                <a:lnTo>
                  <a:pt x="2052" y="1027"/>
                </a:lnTo>
                <a:cubicBezTo>
                  <a:pt x="2052" y="1594"/>
                  <a:pt x="1592" y="2052"/>
                  <a:pt x="1026" y="2052"/>
                </a:cubicBezTo>
                <a:lnTo>
                  <a:pt x="1026" y="2052"/>
                </a:lnTo>
                <a:cubicBezTo>
                  <a:pt x="459" y="2052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59" y="0"/>
                  <a:pt x="1026" y="0"/>
                </a:cubicBezTo>
                <a:lnTo>
                  <a:pt x="1026" y="0"/>
                </a:lnTo>
                <a:cubicBezTo>
                  <a:pt x="1592" y="0"/>
                  <a:pt x="2052" y="460"/>
                  <a:pt x="2052" y="1027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59">
            <a:extLst>
              <a:ext uri="{FF2B5EF4-FFF2-40B4-BE49-F238E27FC236}">
                <a16:creationId xmlns:a16="http://schemas.microsoft.com/office/drawing/2014/main" id="{8EA50897-605C-BA42-87FB-22AE1D91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562" y="8078738"/>
            <a:ext cx="2556687" cy="2556687"/>
          </a:xfrm>
          <a:custGeom>
            <a:avLst/>
            <a:gdLst>
              <a:gd name="T0" fmla="*/ 2053 w 2054"/>
              <a:gd name="T1" fmla="*/ 1027 h 2054"/>
              <a:gd name="T2" fmla="*/ 2053 w 2054"/>
              <a:gd name="T3" fmla="*/ 1027 h 2054"/>
              <a:gd name="T4" fmla="*/ 1026 w 2054"/>
              <a:gd name="T5" fmla="*/ 2053 h 2054"/>
              <a:gd name="T6" fmla="*/ 1026 w 2054"/>
              <a:gd name="T7" fmla="*/ 2053 h 2054"/>
              <a:gd name="T8" fmla="*/ 0 w 2054"/>
              <a:gd name="T9" fmla="*/ 1027 h 2054"/>
              <a:gd name="T10" fmla="*/ 0 w 2054"/>
              <a:gd name="T11" fmla="*/ 1027 h 2054"/>
              <a:gd name="T12" fmla="*/ 1026 w 2054"/>
              <a:gd name="T13" fmla="*/ 0 h 2054"/>
              <a:gd name="T14" fmla="*/ 1026 w 2054"/>
              <a:gd name="T15" fmla="*/ 0 h 2054"/>
              <a:gd name="T16" fmla="*/ 2053 w 2054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7"/>
                </a:moveTo>
                <a:lnTo>
                  <a:pt x="2053" y="1027"/>
                </a:lnTo>
                <a:cubicBezTo>
                  <a:pt x="2053" y="1593"/>
                  <a:pt x="1593" y="2053"/>
                  <a:pt x="1026" y="2053"/>
                </a:cubicBezTo>
                <a:lnTo>
                  <a:pt x="1026" y="2053"/>
                </a:lnTo>
                <a:cubicBezTo>
                  <a:pt x="460" y="2053"/>
                  <a:pt x="0" y="1593"/>
                  <a:pt x="0" y="1027"/>
                </a:cubicBezTo>
                <a:lnTo>
                  <a:pt x="0" y="1027"/>
                </a:lnTo>
                <a:cubicBezTo>
                  <a:pt x="0" y="460"/>
                  <a:pt x="460" y="0"/>
                  <a:pt x="1026" y="0"/>
                </a:cubicBezTo>
                <a:lnTo>
                  <a:pt x="1026" y="0"/>
                </a:lnTo>
                <a:cubicBezTo>
                  <a:pt x="1593" y="0"/>
                  <a:pt x="2053" y="460"/>
                  <a:pt x="2053" y="1027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61">
            <a:extLst>
              <a:ext uri="{FF2B5EF4-FFF2-40B4-BE49-F238E27FC236}">
                <a16:creationId xmlns:a16="http://schemas.microsoft.com/office/drawing/2014/main" id="{91D26F67-DABE-674F-A7FE-C32BAD08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951" y="4408299"/>
            <a:ext cx="2556687" cy="2556687"/>
          </a:xfrm>
          <a:custGeom>
            <a:avLst/>
            <a:gdLst>
              <a:gd name="T0" fmla="*/ 0 w 2054"/>
              <a:gd name="T1" fmla="*/ 1027 h 2053"/>
              <a:gd name="T2" fmla="*/ 0 w 2054"/>
              <a:gd name="T3" fmla="*/ 1027 h 2053"/>
              <a:gd name="T4" fmla="*/ 1026 w 2054"/>
              <a:gd name="T5" fmla="*/ 2052 h 2053"/>
              <a:gd name="T6" fmla="*/ 1026 w 2054"/>
              <a:gd name="T7" fmla="*/ 2052 h 2053"/>
              <a:gd name="T8" fmla="*/ 2053 w 2054"/>
              <a:gd name="T9" fmla="*/ 1027 h 2053"/>
              <a:gd name="T10" fmla="*/ 2053 w 2054"/>
              <a:gd name="T11" fmla="*/ 1027 h 2053"/>
              <a:gd name="T12" fmla="*/ 1026 w 2054"/>
              <a:gd name="T13" fmla="*/ 0 h 2053"/>
              <a:gd name="T14" fmla="*/ 1026 w 2054"/>
              <a:gd name="T15" fmla="*/ 0 h 2053"/>
              <a:gd name="T16" fmla="*/ 0 w 2054"/>
              <a:gd name="T17" fmla="*/ 1027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3">
                <a:moveTo>
                  <a:pt x="0" y="1027"/>
                </a:moveTo>
                <a:lnTo>
                  <a:pt x="0" y="1027"/>
                </a:lnTo>
                <a:cubicBezTo>
                  <a:pt x="0" y="1594"/>
                  <a:pt x="460" y="2052"/>
                  <a:pt x="1026" y="2052"/>
                </a:cubicBezTo>
                <a:lnTo>
                  <a:pt x="1026" y="2052"/>
                </a:lnTo>
                <a:cubicBezTo>
                  <a:pt x="1593" y="2052"/>
                  <a:pt x="2053" y="1594"/>
                  <a:pt x="2053" y="1027"/>
                </a:cubicBezTo>
                <a:lnTo>
                  <a:pt x="2053" y="1027"/>
                </a:lnTo>
                <a:cubicBezTo>
                  <a:pt x="2053" y="460"/>
                  <a:pt x="1593" y="0"/>
                  <a:pt x="1026" y="0"/>
                </a:cubicBezTo>
                <a:lnTo>
                  <a:pt x="1026" y="0"/>
                </a:lnTo>
                <a:cubicBezTo>
                  <a:pt x="460" y="0"/>
                  <a:pt x="0" y="460"/>
                  <a:pt x="0" y="1027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63">
            <a:extLst>
              <a:ext uri="{FF2B5EF4-FFF2-40B4-BE49-F238E27FC236}">
                <a16:creationId xmlns:a16="http://schemas.microsoft.com/office/drawing/2014/main" id="{3785476D-DD03-E24A-A0AA-BB997AC0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1397" y="8078738"/>
            <a:ext cx="2556687" cy="2556687"/>
          </a:xfrm>
          <a:custGeom>
            <a:avLst/>
            <a:gdLst>
              <a:gd name="T0" fmla="*/ 0 w 2053"/>
              <a:gd name="T1" fmla="*/ 1027 h 2054"/>
              <a:gd name="T2" fmla="*/ 0 w 2053"/>
              <a:gd name="T3" fmla="*/ 1027 h 2054"/>
              <a:gd name="T4" fmla="*/ 1026 w 2053"/>
              <a:gd name="T5" fmla="*/ 2053 h 2054"/>
              <a:gd name="T6" fmla="*/ 1026 w 2053"/>
              <a:gd name="T7" fmla="*/ 2053 h 2054"/>
              <a:gd name="T8" fmla="*/ 2052 w 2053"/>
              <a:gd name="T9" fmla="*/ 1027 h 2054"/>
              <a:gd name="T10" fmla="*/ 2052 w 2053"/>
              <a:gd name="T11" fmla="*/ 1027 h 2054"/>
              <a:gd name="T12" fmla="*/ 1026 w 2053"/>
              <a:gd name="T13" fmla="*/ 0 h 2054"/>
              <a:gd name="T14" fmla="*/ 1026 w 2053"/>
              <a:gd name="T15" fmla="*/ 0 h 2054"/>
              <a:gd name="T16" fmla="*/ 0 w 2053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3" h="2054">
                <a:moveTo>
                  <a:pt x="0" y="1027"/>
                </a:moveTo>
                <a:lnTo>
                  <a:pt x="0" y="1027"/>
                </a:lnTo>
                <a:cubicBezTo>
                  <a:pt x="0" y="1593"/>
                  <a:pt x="459" y="2053"/>
                  <a:pt x="1026" y="2053"/>
                </a:cubicBezTo>
                <a:lnTo>
                  <a:pt x="1026" y="2053"/>
                </a:lnTo>
                <a:cubicBezTo>
                  <a:pt x="1592" y="2053"/>
                  <a:pt x="2052" y="1593"/>
                  <a:pt x="2052" y="1027"/>
                </a:cubicBezTo>
                <a:lnTo>
                  <a:pt x="2052" y="1027"/>
                </a:lnTo>
                <a:cubicBezTo>
                  <a:pt x="2052" y="460"/>
                  <a:pt x="1592" y="0"/>
                  <a:pt x="1026" y="0"/>
                </a:cubicBezTo>
                <a:lnTo>
                  <a:pt x="1026" y="0"/>
                </a:lnTo>
                <a:cubicBezTo>
                  <a:pt x="459" y="0"/>
                  <a:pt x="0" y="460"/>
                  <a:pt x="0" y="1027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64">
            <a:extLst>
              <a:ext uri="{FF2B5EF4-FFF2-40B4-BE49-F238E27FC236}">
                <a16:creationId xmlns:a16="http://schemas.microsoft.com/office/drawing/2014/main" id="{1D74E2FB-18B0-724C-B1A4-EB4302ED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460" y="8621894"/>
            <a:ext cx="1662394" cy="3385142"/>
          </a:xfrm>
          <a:custGeom>
            <a:avLst/>
            <a:gdLst>
              <a:gd name="T0" fmla="*/ 1043 w 1336"/>
              <a:gd name="T1" fmla="*/ 1360 h 2723"/>
              <a:gd name="T2" fmla="*/ 890 w 1336"/>
              <a:gd name="T3" fmla="*/ 1360 h 2723"/>
              <a:gd name="T4" fmla="*/ 890 w 1336"/>
              <a:gd name="T5" fmla="*/ 798 h 2723"/>
              <a:gd name="T6" fmla="*/ 1043 w 1336"/>
              <a:gd name="T7" fmla="*/ 798 h 2723"/>
              <a:gd name="T8" fmla="*/ 1043 w 1336"/>
              <a:gd name="T9" fmla="*/ 1360 h 2723"/>
              <a:gd name="T10" fmla="*/ 668 w 1336"/>
              <a:gd name="T11" fmla="*/ 2031 h 2723"/>
              <a:gd name="T12" fmla="*/ 515 w 1336"/>
              <a:gd name="T13" fmla="*/ 2031 h 2723"/>
              <a:gd name="T14" fmla="*/ 515 w 1336"/>
              <a:gd name="T15" fmla="*/ 1468 h 2723"/>
              <a:gd name="T16" fmla="*/ 668 w 1336"/>
              <a:gd name="T17" fmla="*/ 1468 h 2723"/>
              <a:gd name="T18" fmla="*/ 668 w 1336"/>
              <a:gd name="T19" fmla="*/ 2031 h 2723"/>
              <a:gd name="T20" fmla="*/ 281 w 1336"/>
              <a:gd name="T21" fmla="*/ 2031 h 2723"/>
              <a:gd name="T22" fmla="*/ 128 w 1336"/>
              <a:gd name="T23" fmla="*/ 2031 h 2723"/>
              <a:gd name="T24" fmla="*/ 128 w 1336"/>
              <a:gd name="T25" fmla="*/ 1468 h 2723"/>
              <a:gd name="T26" fmla="*/ 281 w 1336"/>
              <a:gd name="T27" fmla="*/ 1468 h 2723"/>
              <a:gd name="T28" fmla="*/ 281 w 1336"/>
              <a:gd name="T29" fmla="*/ 2031 h 2723"/>
              <a:gd name="T30" fmla="*/ 1203 w 1336"/>
              <a:gd name="T31" fmla="*/ 614 h 2723"/>
              <a:gd name="T32" fmla="*/ 714 w 1336"/>
              <a:gd name="T33" fmla="*/ 614 h 2723"/>
              <a:gd name="T34" fmla="*/ 714 w 1336"/>
              <a:gd name="T35" fmla="*/ 316 h 2723"/>
              <a:gd name="T36" fmla="*/ 492 w 1336"/>
              <a:gd name="T37" fmla="*/ 316 h 2723"/>
              <a:gd name="T38" fmla="*/ 492 w 1336"/>
              <a:gd name="T39" fmla="*/ 992 h 2723"/>
              <a:gd name="T40" fmla="*/ 0 w 1336"/>
              <a:gd name="T41" fmla="*/ 992 h 2723"/>
              <a:gd name="T42" fmla="*/ 0 w 1336"/>
              <a:gd name="T43" fmla="*/ 2722 h 2723"/>
              <a:gd name="T44" fmla="*/ 1335 w 1336"/>
              <a:gd name="T45" fmla="*/ 2722 h 2723"/>
              <a:gd name="T46" fmla="*/ 1335 w 1336"/>
              <a:gd name="T47" fmla="*/ 0 h 2723"/>
              <a:gd name="T48" fmla="*/ 1203 w 1336"/>
              <a:gd name="T49" fmla="*/ 0 h 2723"/>
              <a:gd name="T50" fmla="*/ 1203 w 1336"/>
              <a:gd name="T51" fmla="*/ 614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36" h="2723">
                <a:moveTo>
                  <a:pt x="1043" y="1360"/>
                </a:moveTo>
                <a:lnTo>
                  <a:pt x="890" y="1360"/>
                </a:lnTo>
                <a:lnTo>
                  <a:pt x="890" y="798"/>
                </a:lnTo>
                <a:lnTo>
                  <a:pt x="1043" y="798"/>
                </a:lnTo>
                <a:lnTo>
                  <a:pt x="1043" y="1360"/>
                </a:lnTo>
                <a:close/>
                <a:moveTo>
                  <a:pt x="668" y="2031"/>
                </a:moveTo>
                <a:lnTo>
                  <a:pt x="515" y="2031"/>
                </a:lnTo>
                <a:lnTo>
                  <a:pt x="515" y="1468"/>
                </a:lnTo>
                <a:lnTo>
                  <a:pt x="668" y="1468"/>
                </a:lnTo>
                <a:lnTo>
                  <a:pt x="668" y="2031"/>
                </a:lnTo>
                <a:close/>
                <a:moveTo>
                  <a:pt x="281" y="2031"/>
                </a:moveTo>
                <a:lnTo>
                  <a:pt x="128" y="2031"/>
                </a:lnTo>
                <a:lnTo>
                  <a:pt x="128" y="1468"/>
                </a:lnTo>
                <a:lnTo>
                  <a:pt x="281" y="1468"/>
                </a:lnTo>
                <a:lnTo>
                  <a:pt x="281" y="2031"/>
                </a:lnTo>
                <a:close/>
                <a:moveTo>
                  <a:pt x="1203" y="614"/>
                </a:moveTo>
                <a:lnTo>
                  <a:pt x="714" y="614"/>
                </a:lnTo>
                <a:lnTo>
                  <a:pt x="714" y="316"/>
                </a:lnTo>
                <a:lnTo>
                  <a:pt x="492" y="316"/>
                </a:lnTo>
                <a:lnTo>
                  <a:pt x="492" y="992"/>
                </a:lnTo>
                <a:lnTo>
                  <a:pt x="0" y="992"/>
                </a:lnTo>
                <a:lnTo>
                  <a:pt x="0" y="2722"/>
                </a:lnTo>
                <a:lnTo>
                  <a:pt x="1335" y="2722"/>
                </a:lnTo>
                <a:lnTo>
                  <a:pt x="1335" y="0"/>
                </a:lnTo>
                <a:lnTo>
                  <a:pt x="1203" y="0"/>
                </a:lnTo>
                <a:lnTo>
                  <a:pt x="1203" y="6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65">
            <a:extLst>
              <a:ext uri="{FF2B5EF4-FFF2-40B4-BE49-F238E27FC236}">
                <a16:creationId xmlns:a16="http://schemas.microsoft.com/office/drawing/2014/main" id="{77B3250D-D912-BC49-AEE7-D2EC2001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764" y="9011435"/>
            <a:ext cx="1662398" cy="2995603"/>
          </a:xfrm>
          <a:custGeom>
            <a:avLst/>
            <a:gdLst>
              <a:gd name="T0" fmla="*/ 899 w 1337"/>
              <a:gd name="T1" fmla="*/ 921 h 2407"/>
              <a:gd name="T2" fmla="*/ 1051 w 1337"/>
              <a:gd name="T3" fmla="*/ 921 h 2407"/>
              <a:gd name="T4" fmla="*/ 1051 w 1337"/>
              <a:gd name="T5" fmla="*/ 1485 h 2407"/>
              <a:gd name="T6" fmla="*/ 899 w 1337"/>
              <a:gd name="T7" fmla="*/ 1485 h 2407"/>
              <a:gd name="T8" fmla="*/ 899 w 1337"/>
              <a:gd name="T9" fmla="*/ 921 h 2407"/>
              <a:gd name="T10" fmla="*/ 325 w 1337"/>
              <a:gd name="T11" fmla="*/ 1485 h 2407"/>
              <a:gd name="T12" fmla="*/ 173 w 1337"/>
              <a:gd name="T13" fmla="*/ 1485 h 2407"/>
              <a:gd name="T14" fmla="*/ 173 w 1337"/>
              <a:gd name="T15" fmla="*/ 921 h 2407"/>
              <a:gd name="T16" fmla="*/ 325 w 1337"/>
              <a:gd name="T17" fmla="*/ 921 h 2407"/>
              <a:gd name="T18" fmla="*/ 325 w 1337"/>
              <a:gd name="T19" fmla="*/ 1485 h 2407"/>
              <a:gd name="T20" fmla="*/ 861 w 1337"/>
              <a:gd name="T21" fmla="*/ 298 h 2407"/>
              <a:gd name="T22" fmla="*/ 715 w 1337"/>
              <a:gd name="T23" fmla="*/ 298 h 2407"/>
              <a:gd name="T24" fmla="*/ 715 w 1337"/>
              <a:gd name="T25" fmla="*/ 0 h 2407"/>
              <a:gd name="T26" fmla="*/ 492 w 1337"/>
              <a:gd name="T27" fmla="*/ 0 h 2407"/>
              <a:gd name="T28" fmla="*/ 492 w 1337"/>
              <a:gd name="T29" fmla="*/ 676 h 2407"/>
              <a:gd name="T30" fmla="*/ 0 w 1337"/>
              <a:gd name="T31" fmla="*/ 676 h 2407"/>
              <a:gd name="T32" fmla="*/ 0 w 1337"/>
              <a:gd name="T33" fmla="*/ 2406 h 2407"/>
              <a:gd name="T34" fmla="*/ 1336 w 1337"/>
              <a:gd name="T35" fmla="*/ 2406 h 2407"/>
              <a:gd name="T36" fmla="*/ 1336 w 1337"/>
              <a:gd name="T37" fmla="*/ 696 h 2407"/>
              <a:gd name="T38" fmla="*/ 861 w 1337"/>
              <a:gd name="T39" fmla="*/ 696 h 2407"/>
              <a:gd name="T40" fmla="*/ 861 w 1337"/>
              <a:gd name="T41" fmla="*/ 298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7" h="2407">
                <a:moveTo>
                  <a:pt x="899" y="921"/>
                </a:moveTo>
                <a:lnTo>
                  <a:pt x="1051" y="921"/>
                </a:lnTo>
                <a:lnTo>
                  <a:pt x="1051" y="1485"/>
                </a:lnTo>
                <a:lnTo>
                  <a:pt x="899" y="1485"/>
                </a:lnTo>
                <a:lnTo>
                  <a:pt x="899" y="921"/>
                </a:lnTo>
                <a:close/>
                <a:moveTo>
                  <a:pt x="325" y="1485"/>
                </a:moveTo>
                <a:lnTo>
                  <a:pt x="173" y="1485"/>
                </a:lnTo>
                <a:lnTo>
                  <a:pt x="173" y="921"/>
                </a:lnTo>
                <a:lnTo>
                  <a:pt x="325" y="921"/>
                </a:lnTo>
                <a:lnTo>
                  <a:pt x="325" y="1485"/>
                </a:lnTo>
                <a:close/>
                <a:moveTo>
                  <a:pt x="861" y="298"/>
                </a:moveTo>
                <a:lnTo>
                  <a:pt x="715" y="298"/>
                </a:lnTo>
                <a:lnTo>
                  <a:pt x="715" y="0"/>
                </a:lnTo>
                <a:lnTo>
                  <a:pt x="492" y="0"/>
                </a:lnTo>
                <a:lnTo>
                  <a:pt x="492" y="676"/>
                </a:lnTo>
                <a:lnTo>
                  <a:pt x="0" y="676"/>
                </a:lnTo>
                <a:lnTo>
                  <a:pt x="0" y="2406"/>
                </a:lnTo>
                <a:lnTo>
                  <a:pt x="1336" y="2406"/>
                </a:lnTo>
                <a:lnTo>
                  <a:pt x="1336" y="696"/>
                </a:lnTo>
                <a:lnTo>
                  <a:pt x="861" y="696"/>
                </a:lnTo>
                <a:lnTo>
                  <a:pt x="861" y="2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66">
            <a:extLst>
              <a:ext uri="{FF2B5EF4-FFF2-40B4-BE49-F238E27FC236}">
                <a16:creationId xmlns:a16="http://schemas.microsoft.com/office/drawing/2014/main" id="{C23CBC0F-A7BF-C94E-A0D8-6B9166C6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856" y="7239308"/>
            <a:ext cx="1662398" cy="4767729"/>
          </a:xfrm>
          <a:custGeom>
            <a:avLst/>
            <a:gdLst>
              <a:gd name="T0" fmla="*/ 335 w 1336"/>
              <a:gd name="T1" fmla="*/ 3008 h 3834"/>
              <a:gd name="T2" fmla="*/ 182 w 1336"/>
              <a:gd name="T3" fmla="*/ 3008 h 3834"/>
              <a:gd name="T4" fmla="*/ 182 w 1336"/>
              <a:gd name="T5" fmla="*/ 2044 h 3834"/>
              <a:gd name="T6" fmla="*/ 335 w 1336"/>
              <a:gd name="T7" fmla="*/ 2044 h 3834"/>
              <a:gd name="T8" fmla="*/ 335 w 1336"/>
              <a:gd name="T9" fmla="*/ 3008 h 3834"/>
              <a:gd name="T10" fmla="*/ 1203 w 1336"/>
              <a:gd name="T11" fmla="*/ 219 h 3834"/>
              <a:gd name="T12" fmla="*/ 943 w 1336"/>
              <a:gd name="T13" fmla="*/ 219 h 3834"/>
              <a:gd name="T14" fmla="*/ 943 w 1336"/>
              <a:gd name="T15" fmla="*/ 1096 h 3834"/>
              <a:gd name="T16" fmla="*/ 393 w 1336"/>
              <a:gd name="T17" fmla="*/ 1096 h 3834"/>
              <a:gd name="T18" fmla="*/ 393 w 1336"/>
              <a:gd name="T19" fmla="*/ 1342 h 3834"/>
              <a:gd name="T20" fmla="*/ 0 w 1336"/>
              <a:gd name="T21" fmla="*/ 1342 h 3834"/>
              <a:gd name="T22" fmla="*/ 0 w 1336"/>
              <a:gd name="T23" fmla="*/ 3833 h 3834"/>
              <a:gd name="T24" fmla="*/ 1335 w 1336"/>
              <a:gd name="T25" fmla="*/ 3833 h 3834"/>
              <a:gd name="T26" fmla="*/ 1335 w 1336"/>
              <a:gd name="T27" fmla="*/ 0 h 3834"/>
              <a:gd name="T28" fmla="*/ 1203 w 1336"/>
              <a:gd name="T29" fmla="*/ 0 h 3834"/>
              <a:gd name="T30" fmla="*/ 1203 w 1336"/>
              <a:gd name="T31" fmla="*/ 219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6" h="3834">
                <a:moveTo>
                  <a:pt x="335" y="3008"/>
                </a:moveTo>
                <a:lnTo>
                  <a:pt x="182" y="3008"/>
                </a:lnTo>
                <a:lnTo>
                  <a:pt x="182" y="2044"/>
                </a:lnTo>
                <a:lnTo>
                  <a:pt x="335" y="2044"/>
                </a:lnTo>
                <a:lnTo>
                  <a:pt x="335" y="3008"/>
                </a:lnTo>
                <a:close/>
                <a:moveTo>
                  <a:pt x="1203" y="219"/>
                </a:moveTo>
                <a:lnTo>
                  <a:pt x="943" y="219"/>
                </a:lnTo>
                <a:lnTo>
                  <a:pt x="943" y="1096"/>
                </a:lnTo>
                <a:lnTo>
                  <a:pt x="393" y="1096"/>
                </a:lnTo>
                <a:lnTo>
                  <a:pt x="393" y="1342"/>
                </a:lnTo>
                <a:lnTo>
                  <a:pt x="0" y="1342"/>
                </a:lnTo>
                <a:lnTo>
                  <a:pt x="0" y="3833"/>
                </a:lnTo>
                <a:lnTo>
                  <a:pt x="1335" y="3833"/>
                </a:lnTo>
                <a:lnTo>
                  <a:pt x="1335" y="0"/>
                </a:lnTo>
                <a:lnTo>
                  <a:pt x="1203" y="0"/>
                </a:lnTo>
                <a:lnTo>
                  <a:pt x="1203" y="2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5B6332-A5A9-794A-98AB-8C261C25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50" y="8534110"/>
            <a:ext cx="1359394" cy="1342938"/>
          </a:xfrm>
          <a:custGeom>
            <a:avLst/>
            <a:gdLst>
              <a:gd name="connsiteX0" fmla="*/ 637956 w 1359394"/>
              <a:gd name="connsiteY0" fmla="*/ 1143800 h 1342938"/>
              <a:gd name="connsiteX1" fmla="*/ 637956 w 1359394"/>
              <a:gd name="connsiteY1" fmla="*/ 1304355 h 1342938"/>
              <a:gd name="connsiteX2" fmla="*/ 1305816 w 1359394"/>
              <a:gd name="connsiteY2" fmla="*/ 1304355 h 1342938"/>
              <a:gd name="connsiteX3" fmla="*/ 1322014 w 1359394"/>
              <a:gd name="connsiteY3" fmla="*/ 1289420 h 1342938"/>
              <a:gd name="connsiteX4" fmla="*/ 1322014 w 1359394"/>
              <a:gd name="connsiteY4" fmla="*/ 1143800 h 1342938"/>
              <a:gd name="connsiteX5" fmla="*/ 277860 w 1359394"/>
              <a:gd name="connsiteY5" fmla="*/ 782862 h 1342938"/>
              <a:gd name="connsiteX6" fmla="*/ 277860 w 1359394"/>
              <a:gd name="connsiteY6" fmla="*/ 1042986 h 1342938"/>
              <a:gd name="connsiteX7" fmla="*/ 223036 w 1359394"/>
              <a:gd name="connsiteY7" fmla="*/ 1097750 h 1342938"/>
              <a:gd name="connsiteX8" fmla="*/ 142045 w 1359394"/>
              <a:gd name="connsiteY8" fmla="*/ 1097750 h 1342938"/>
              <a:gd name="connsiteX9" fmla="*/ 37380 w 1359394"/>
              <a:gd name="connsiteY9" fmla="*/ 1201052 h 1342938"/>
              <a:gd name="connsiteX10" fmla="*/ 142045 w 1359394"/>
              <a:gd name="connsiteY10" fmla="*/ 1304355 h 1342938"/>
              <a:gd name="connsiteX11" fmla="*/ 441087 w 1359394"/>
              <a:gd name="connsiteY11" fmla="*/ 1304355 h 1342938"/>
              <a:gd name="connsiteX12" fmla="*/ 441087 w 1359394"/>
              <a:gd name="connsiteY12" fmla="*/ 782862 h 1342938"/>
              <a:gd name="connsiteX13" fmla="*/ 913324 w 1359394"/>
              <a:gd name="connsiteY13" fmla="*/ 659645 h 1342938"/>
              <a:gd name="connsiteX14" fmla="*/ 878435 w 1359394"/>
              <a:gd name="connsiteY14" fmla="*/ 706941 h 1342938"/>
              <a:gd name="connsiteX15" fmla="*/ 980608 w 1359394"/>
              <a:gd name="connsiteY15" fmla="*/ 771661 h 1342938"/>
              <a:gd name="connsiteX16" fmla="*/ 1081535 w 1359394"/>
              <a:gd name="connsiteY16" fmla="*/ 706941 h 1342938"/>
              <a:gd name="connsiteX17" fmla="*/ 1046646 w 1359394"/>
              <a:gd name="connsiteY17" fmla="*/ 659645 h 1342938"/>
              <a:gd name="connsiteX18" fmla="*/ 1022972 w 1359394"/>
              <a:gd name="connsiteY18" fmla="*/ 700718 h 1342938"/>
              <a:gd name="connsiteX19" fmla="*/ 980608 w 1359394"/>
              <a:gd name="connsiteY19" fmla="*/ 726854 h 1342938"/>
              <a:gd name="connsiteX20" fmla="*/ 936998 w 1359394"/>
              <a:gd name="connsiteY20" fmla="*/ 700718 h 1342938"/>
              <a:gd name="connsiteX21" fmla="*/ 913324 w 1359394"/>
              <a:gd name="connsiteY21" fmla="*/ 659645 h 1342938"/>
              <a:gd name="connsiteX22" fmla="*/ 637956 w 1359394"/>
              <a:gd name="connsiteY22" fmla="*/ 502824 h 1342938"/>
              <a:gd name="connsiteX23" fmla="*/ 637956 w 1359394"/>
              <a:gd name="connsiteY23" fmla="*/ 945907 h 1342938"/>
              <a:gd name="connsiteX24" fmla="*/ 1322014 w 1359394"/>
              <a:gd name="connsiteY24" fmla="*/ 945907 h 1342938"/>
              <a:gd name="connsiteX25" fmla="*/ 1322014 w 1359394"/>
              <a:gd name="connsiteY25" fmla="*/ 519004 h 1342938"/>
              <a:gd name="connsiteX26" fmla="*/ 1305816 w 1359394"/>
              <a:gd name="connsiteY26" fmla="*/ 502824 h 1342938"/>
              <a:gd name="connsiteX27" fmla="*/ 1141343 w 1359394"/>
              <a:gd name="connsiteY27" fmla="*/ 502824 h 1342938"/>
              <a:gd name="connsiteX28" fmla="*/ 1085273 w 1359394"/>
              <a:gd name="connsiteY28" fmla="*/ 594925 h 1342938"/>
              <a:gd name="connsiteX29" fmla="*/ 1066582 w 1359394"/>
              <a:gd name="connsiteY29" fmla="*/ 627285 h 1342938"/>
              <a:gd name="connsiteX30" fmla="*/ 1118915 w 1359394"/>
              <a:gd name="connsiteY30" fmla="*/ 706941 h 1342938"/>
              <a:gd name="connsiteX31" fmla="*/ 980608 w 1359394"/>
              <a:gd name="connsiteY31" fmla="*/ 808999 h 1342938"/>
              <a:gd name="connsiteX32" fmla="*/ 841055 w 1359394"/>
              <a:gd name="connsiteY32" fmla="*/ 706941 h 1342938"/>
              <a:gd name="connsiteX33" fmla="*/ 894633 w 1359394"/>
              <a:gd name="connsiteY33" fmla="*/ 627285 h 1342938"/>
              <a:gd name="connsiteX34" fmla="*/ 874697 w 1359394"/>
              <a:gd name="connsiteY34" fmla="*/ 594925 h 1342938"/>
              <a:gd name="connsiteX35" fmla="*/ 818627 w 1359394"/>
              <a:gd name="connsiteY35" fmla="*/ 502824 h 1342938"/>
              <a:gd name="connsiteX36" fmla="*/ 478467 w 1359394"/>
              <a:gd name="connsiteY36" fmla="*/ 502824 h 1342938"/>
              <a:gd name="connsiteX37" fmla="*/ 478467 w 1359394"/>
              <a:gd name="connsiteY37" fmla="*/ 586213 h 1342938"/>
              <a:gd name="connsiteX38" fmla="*/ 441087 w 1359394"/>
              <a:gd name="connsiteY38" fmla="*/ 623552 h 1342938"/>
              <a:gd name="connsiteX39" fmla="*/ 277860 w 1359394"/>
              <a:gd name="connsiteY39" fmla="*/ 623552 h 1342938"/>
              <a:gd name="connsiteX40" fmla="*/ 277860 w 1359394"/>
              <a:gd name="connsiteY40" fmla="*/ 745524 h 1342938"/>
              <a:gd name="connsiteX41" fmla="*/ 441087 w 1359394"/>
              <a:gd name="connsiteY41" fmla="*/ 745524 h 1342938"/>
              <a:gd name="connsiteX42" fmla="*/ 478467 w 1359394"/>
              <a:gd name="connsiteY42" fmla="*/ 782862 h 1342938"/>
              <a:gd name="connsiteX43" fmla="*/ 478467 w 1359394"/>
              <a:gd name="connsiteY43" fmla="*/ 1304355 h 1342938"/>
              <a:gd name="connsiteX44" fmla="*/ 539521 w 1359394"/>
              <a:gd name="connsiteY44" fmla="*/ 1304355 h 1342938"/>
              <a:gd name="connsiteX45" fmla="*/ 600576 w 1359394"/>
              <a:gd name="connsiteY45" fmla="*/ 1304355 h 1342938"/>
              <a:gd name="connsiteX46" fmla="*/ 600576 w 1359394"/>
              <a:gd name="connsiteY46" fmla="*/ 1142556 h 1342938"/>
              <a:gd name="connsiteX47" fmla="*/ 637956 w 1359394"/>
              <a:gd name="connsiteY47" fmla="*/ 1105217 h 1342938"/>
              <a:gd name="connsiteX48" fmla="*/ 1322014 w 1359394"/>
              <a:gd name="connsiteY48" fmla="*/ 1105217 h 1342938"/>
              <a:gd name="connsiteX49" fmla="*/ 1322014 w 1359394"/>
              <a:gd name="connsiteY49" fmla="*/ 983245 h 1342938"/>
              <a:gd name="connsiteX50" fmla="*/ 637956 w 1359394"/>
              <a:gd name="connsiteY50" fmla="*/ 983245 h 1342938"/>
              <a:gd name="connsiteX51" fmla="*/ 600576 w 1359394"/>
              <a:gd name="connsiteY51" fmla="*/ 945907 h 1342938"/>
              <a:gd name="connsiteX52" fmla="*/ 600576 w 1359394"/>
              <a:gd name="connsiteY52" fmla="*/ 502824 h 1342938"/>
              <a:gd name="connsiteX53" fmla="*/ 277860 w 1359394"/>
              <a:gd name="connsiteY53" fmla="*/ 502824 h 1342938"/>
              <a:gd name="connsiteX54" fmla="*/ 277860 w 1359394"/>
              <a:gd name="connsiteY54" fmla="*/ 586213 h 1342938"/>
              <a:gd name="connsiteX55" fmla="*/ 441087 w 1359394"/>
              <a:gd name="connsiteY55" fmla="*/ 586213 h 1342938"/>
              <a:gd name="connsiteX56" fmla="*/ 441087 w 1359394"/>
              <a:gd name="connsiteY56" fmla="*/ 502824 h 1342938"/>
              <a:gd name="connsiteX57" fmla="*/ 132077 w 1359394"/>
              <a:gd name="connsiteY57" fmla="*/ 350981 h 1342938"/>
              <a:gd name="connsiteX58" fmla="*/ 37380 w 1359394"/>
              <a:gd name="connsiteY58" fmla="*/ 444327 h 1342938"/>
              <a:gd name="connsiteX59" fmla="*/ 37380 w 1359394"/>
              <a:gd name="connsiteY59" fmla="*/ 1105217 h 1342938"/>
              <a:gd name="connsiteX60" fmla="*/ 142045 w 1359394"/>
              <a:gd name="connsiteY60" fmla="*/ 1060411 h 1342938"/>
              <a:gd name="connsiteX61" fmla="*/ 223036 w 1359394"/>
              <a:gd name="connsiteY61" fmla="*/ 1060411 h 1342938"/>
              <a:gd name="connsiteX62" fmla="*/ 240480 w 1359394"/>
              <a:gd name="connsiteY62" fmla="*/ 1042986 h 1342938"/>
              <a:gd name="connsiteX63" fmla="*/ 240480 w 1359394"/>
              <a:gd name="connsiteY63" fmla="*/ 782862 h 1342938"/>
              <a:gd name="connsiteX64" fmla="*/ 240480 w 1359394"/>
              <a:gd name="connsiteY64" fmla="*/ 586213 h 1342938"/>
              <a:gd name="connsiteX65" fmla="*/ 240480 w 1359394"/>
              <a:gd name="connsiteY65" fmla="*/ 367161 h 1342938"/>
              <a:gd name="connsiteX66" fmla="*/ 223036 w 1359394"/>
              <a:gd name="connsiteY66" fmla="*/ 350981 h 1342938"/>
              <a:gd name="connsiteX67" fmla="*/ 982072 w 1359394"/>
              <a:gd name="connsiteY67" fmla="*/ 196828 h 1342938"/>
              <a:gd name="connsiteX68" fmla="*/ 899089 w 1359394"/>
              <a:gd name="connsiteY68" fmla="*/ 279810 h 1342938"/>
              <a:gd name="connsiteX69" fmla="*/ 982072 w 1359394"/>
              <a:gd name="connsiteY69" fmla="*/ 361535 h 1342938"/>
              <a:gd name="connsiteX70" fmla="*/ 1063797 w 1359394"/>
              <a:gd name="connsiteY70" fmla="*/ 279810 h 1342938"/>
              <a:gd name="connsiteX71" fmla="*/ 982072 w 1359394"/>
              <a:gd name="connsiteY71" fmla="*/ 196828 h 1342938"/>
              <a:gd name="connsiteX72" fmla="*/ 982072 w 1359394"/>
              <a:gd name="connsiteY72" fmla="*/ 159109 h 1342938"/>
              <a:gd name="connsiteX73" fmla="*/ 1101516 w 1359394"/>
              <a:gd name="connsiteY73" fmla="*/ 279810 h 1342938"/>
              <a:gd name="connsiteX74" fmla="*/ 982072 w 1359394"/>
              <a:gd name="connsiteY74" fmla="*/ 399255 h 1342938"/>
              <a:gd name="connsiteX75" fmla="*/ 861370 w 1359394"/>
              <a:gd name="connsiteY75" fmla="*/ 279810 h 1342938"/>
              <a:gd name="connsiteX76" fmla="*/ 982072 w 1359394"/>
              <a:gd name="connsiteY76" fmla="*/ 159109 h 1342938"/>
              <a:gd name="connsiteX77" fmla="*/ 980608 w 1359394"/>
              <a:gd name="connsiteY77" fmla="*/ 38583 h 1342938"/>
              <a:gd name="connsiteX78" fmla="*/ 758819 w 1359394"/>
              <a:gd name="connsiteY78" fmla="*/ 258880 h 1342938"/>
              <a:gd name="connsiteX79" fmla="*/ 907094 w 1359394"/>
              <a:gd name="connsiteY79" fmla="*/ 575012 h 1342938"/>
              <a:gd name="connsiteX80" fmla="*/ 969394 w 1359394"/>
              <a:gd name="connsiteY80" fmla="*/ 682048 h 1342938"/>
              <a:gd name="connsiteX81" fmla="*/ 980608 w 1359394"/>
              <a:gd name="connsiteY81" fmla="*/ 689516 h 1342938"/>
              <a:gd name="connsiteX82" fmla="*/ 990576 w 1359394"/>
              <a:gd name="connsiteY82" fmla="*/ 682048 h 1342938"/>
              <a:gd name="connsiteX83" fmla="*/ 1054122 w 1359394"/>
              <a:gd name="connsiteY83" fmla="*/ 575012 h 1342938"/>
              <a:gd name="connsiteX84" fmla="*/ 1201151 w 1359394"/>
              <a:gd name="connsiteY84" fmla="*/ 258880 h 1342938"/>
              <a:gd name="connsiteX85" fmla="*/ 980608 w 1359394"/>
              <a:gd name="connsiteY85" fmla="*/ 38583 h 1342938"/>
              <a:gd name="connsiteX86" fmla="*/ 980608 w 1359394"/>
              <a:gd name="connsiteY86" fmla="*/ 0 h 1342938"/>
              <a:gd name="connsiteX87" fmla="*/ 1239777 w 1359394"/>
              <a:gd name="connsiteY87" fmla="*/ 258880 h 1342938"/>
              <a:gd name="connsiteX88" fmla="*/ 1162525 w 1359394"/>
              <a:gd name="connsiteY88" fmla="*/ 464241 h 1342938"/>
              <a:gd name="connsiteX89" fmla="*/ 1305816 w 1359394"/>
              <a:gd name="connsiteY89" fmla="*/ 464241 h 1342938"/>
              <a:gd name="connsiteX90" fmla="*/ 1359394 w 1359394"/>
              <a:gd name="connsiteY90" fmla="*/ 519004 h 1342938"/>
              <a:gd name="connsiteX91" fmla="*/ 1359394 w 1359394"/>
              <a:gd name="connsiteY91" fmla="*/ 945907 h 1342938"/>
              <a:gd name="connsiteX92" fmla="*/ 1359394 w 1359394"/>
              <a:gd name="connsiteY92" fmla="*/ 1143800 h 1342938"/>
              <a:gd name="connsiteX93" fmla="*/ 1359394 w 1359394"/>
              <a:gd name="connsiteY93" fmla="*/ 1289420 h 1342938"/>
              <a:gd name="connsiteX94" fmla="*/ 1305816 w 1359394"/>
              <a:gd name="connsiteY94" fmla="*/ 1342938 h 1342938"/>
              <a:gd name="connsiteX95" fmla="*/ 637956 w 1359394"/>
              <a:gd name="connsiteY95" fmla="*/ 1342938 h 1342938"/>
              <a:gd name="connsiteX96" fmla="*/ 539521 w 1359394"/>
              <a:gd name="connsiteY96" fmla="*/ 1342938 h 1342938"/>
              <a:gd name="connsiteX97" fmla="*/ 441087 w 1359394"/>
              <a:gd name="connsiteY97" fmla="*/ 1342938 h 1342938"/>
              <a:gd name="connsiteX98" fmla="*/ 142045 w 1359394"/>
              <a:gd name="connsiteY98" fmla="*/ 1342938 h 1342938"/>
              <a:gd name="connsiteX99" fmla="*/ 133323 w 1359394"/>
              <a:gd name="connsiteY99" fmla="*/ 1342938 h 1342938"/>
              <a:gd name="connsiteX100" fmla="*/ 133323 w 1359394"/>
              <a:gd name="connsiteY100" fmla="*/ 1341694 h 1342938"/>
              <a:gd name="connsiteX101" fmla="*/ 0 w 1359394"/>
              <a:gd name="connsiteY101" fmla="*/ 1201052 h 1342938"/>
              <a:gd name="connsiteX102" fmla="*/ 1246 w 1359394"/>
              <a:gd name="connsiteY102" fmla="*/ 1193585 h 1342938"/>
              <a:gd name="connsiteX103" fmla="*/ 0 w 1359394"/>
              <a:gd name="connsiteY103" fmla="*/ 1193585 h 1342938"/>
              <a:gd name="connsiteX104" fmla="*/ 0 w 1359394"/>
              <a:gd name="connsiteY104" fmla="*/ 444327 h 1342938"/>
              <a:gd name="connsiteX105" fmla="*/ 132077 w 1359394"/>
              <a:gd name="connsiteY105" fmla="*/ 313643 h 1342938"/>
              <a:gd name="connsiteX106" fmla="*/ 223036 w 1359394"/>
              <a:gd name="connsiteY106" fmla="*/ 313643 h 1342938"/>
              <a:gd name="connsiteX107" fmla="*/ 277860 w 1359394"/>
              <a:gd name="connsiteY107" fmla="*/ 367161 h 1342938"/>
              <a:gd name="connsiteX108" fmla="*/ 277860 w 1359394"/>
              <a:gd name="connsiteY108" fmla="*/ 464241 h 1342938"/>
              <a:gd name="connsiteX109" fmla="*/ 441087 w 1359394"/>
              <a:gd name="connsiteY109" fmla="*/ 464241 h 1342938"/>
              <a:gd name="connsiteX110" fmla="*/ 637956 w 1359394"/>
              <a:gd name="connsiteY110" fmla="*/ 464241 h 1342938"/>
              <a:gd name="connsiteX111" fmla="*/ 797445 w 1359394"/>
              <a:gd name="connsiteY111" fmla="*/ 464241 h 1342938"/>
              <a:gd name="connsiteX112" fmla="*/ 721438 w 1359394"/>
              <a:gd name="connsiteY112" fmla="*/ 258880 h 1342938"/>
              <a:gd name="connsiteX113" fmla="*/ 980608 w 1359394"/>
              <a:gd name="connsiteY113" fmla="*/ 0 h 13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359394" h="1342938">
                <a:moveTo>
                  <a:pt x="637956" y="1143800"/>
                </a:moveTo>
                <a:lnTo>
                  <a:pt x="637956" y="1304355"/>
                </a:lnTo>
                <a:lnTo>
                  <a:pt x="1305816" y="1304355"/>
                </a:lnTo>
                <a:cubicBezTo>
                  <a:pt x="1314538" y="1304355"/>
                  <a:pt x="1322014" y="1298132"/>
                  <a:pt x="1322014" y="1289420"/>
                </a:cubicBezTo>
                <a:lnTo>
                  <a:pt x="1322014" y="1143800"/>
                </a:lnTo>
                <a:close/>
                <a:moveTo>
                  <a:pt x="277860" y="782862"/>
                </a:moveTo>
                <a:lnTo>
                  <a:pt x="277860" y="1042986"/>
                </a:lnTo>
                <a:cubicBezTo>
                  <a:pt x="277860" y="1072857"/>
                  <a:pt x="252940" y="1097750"/>
                  <a:pt x="223036" y="1097750"/>
                </a:cubicBezTo>
                <a:lnTo>
                  <a:pt x="142045" y="1097750"/>
                </a:lnTo>
                <a:cubicBezTo>
                  <a:pt x="84729" y="1097750"/>
                  <a:pt x="37380" y="1145045"/>
                  <a:pt x="37380" y="1201052"/>
                </a:cubicBezTo>
                <a:cubicBezTo>
                  <a:pt x="37380" y="1258305"/>
                  <a:pt x="84729" y="1304355"/>
                  <a:pt x="142045" y="1304355"/>
                </a:cubicBezTo>
                <a:lnTo>
                  <a:pt x="441087" y="1304355"/>
                </a:lnTo>
                <a:lnTo>
                  <a:pt x="441087" y="782862"/>
                </a:lnTo>
                <a:close/>
                <a:moveTo>
                  <a:pt x="913324" y="659645"/>
                </a:moveTo>
                <a:cubicBezTo>
                  <a:pt x="892141" y="672092"/>
                  <a:pt x="878435" y="689516"/>
                  <a:pt x="878435" y="706941"/>
                </a:cubicBezTo>
                <a:cubicBezTo>
                  <a:pt x="878435" y="743034"/>
                  <a:pt x="924538" y="771661"/>
                  <a:pt x="980608" y="771661"/>
                </a:cubicBezTo>
                <a:cubicBezTo>
                  <a:pt x="1035432" y="771661"/>
                  <a:pt x="1081535" y="743034"/>
                  <a:pt x="1081535" y="706941"/>
                </a:cubicBezTo>
                <a:cubicBezTo>
                  <a:pt x="1081535" y="689516"/>
                  <a:pt x="1067828" y="672092"/>
                  <a:pt x="1046646" y="659645"/>
                </a:cubicBezTo>
                <a:cubicBezTo>
                  <a:pt x="1037924" y="673336"/>
                  <a:pt x="1030448" y="688272"/>
                  <a:pt x="1022972" y="700718"/>
                </a:cubicBezTo>
                <a:cubicBezTo>
                  <a:pt x="1015496" y="716898"/>
                  <a:pt x="998052" y="726854"/>
                  <a:pt x="980608" y="726854"/>
                </a:cubicBezTo>
                <a:cubicBezTo>
                  <a:pt x="961918" y="726854"/>
                  <a:pt x="945720" y="716898"/>
                  <a:pt x="936998" y="700718"/>
                </a:cubicBezTo>
                <a:cubicBezTo>
                  <a:pt x="930768" y="687027"/>
                  <a:pt x="922046" y="673336"/>
                  <a:pt x="913324" y="659645"/>
                </a:cubicBezTo>
                <a:close/>
                <a:moveTo>
                  <a:pt x="637956" y="502824"/>
                </a:moveTo>
                <a:lnTo>
                  <a:pt x="637956" y="945907"/>
                </a:lnTo>
                <a:lnTo>
                  <a:pt x="1322014" y="945907"/>
                </a:lnTo>
                <a:lnTo>
                  <a:pt x="1322014" y="519004"/>
                </a:lnTo>
                <a:cubicBezTo>
                  <a:pt x="1322014" y="509047"/>
                  <a:pt x="1314538" y="502824"/>
                  <a:pt x="1305816" y="502824"/>
                </a:cubicBezTo>
                <a:lnTo>
                  <a:pt x="1141343" y="502824"/>
                </a:lnTo>
                <a:cubicBezTo>
                  <a:pt x="1122653" y="533939"/>
                  <a:pt x="1103963" y="565055"/>
                  <a:pt x="1085273" y="594925"/>
                </a:cubicBezTo>
                <a:cubicBezTo>
                  <a:pt x="1079043" y="606127"/>
                  <a:pt x="1072812" y="617328"/>
                  <a:pt x="1066582" y="627285"/>
                </a:cubicBezTo>
                <a:cubicBezTo>
                  <a:pt x="1098979" y="645955"/>
                  <a:pt x="1118915" y="675825"/>
                  <a:pt x="1118915" y="706941"/>
                </a:cubicBezTo>
                <a:cubicBezTo>
                  <a:pt x="1118915" y="764193"/>
                  <a:pt x="1057860" y="808999"/>
                  <a:pt x="980608" y="808999"/>
                </a:cubicBezTo>
                <a:cubicBezTo>
                  <a:pt x="902110" y="808999"/>
                  <a:pt x="841055" y="764193"/>
                  <a:pt x="841055" y="706941"/>
                </a:cubicBezTo>
                <a:cubicBezTo>
                  <a:pt x="841055" y="675825"/>
                  <a:pt x="860991" y="645955"/>
                  <a:pt x="894633" y="627285"/>
                </a:cubicBezTo>
                <a:cubicBezTo>
                  <a:pt x="887157" y="617328"/>
                  <a:pt x="880927" y="606127"/>
                  <a:pt x="874697" y="594925"/>
                </a:cubicBezTo>
                <a:cubicBezTo>
                  <a:pt x="856007" y="565055"/>
                  <a:pt x="837317" y="533939"/>
                  <a:pt x="818627" y="502824"/>
                </a:cubicBezTo>
                <a:close/>
                <a:moveTo>
                  <a:pt x="478467" y="502824"/>
                </a:moveTo>
                <a:lnTo>
                  <a:pt x="478467" y="586213"/>
                </a:lnTo>
                <a:cubicBezTo>
                  <a:pt x="478467" y="607372"/>
                  <a:pt x="461023" y="623552"/>
                  <a:pt x="441087" y="623552"/>
                </a:cubicBezTo>
                <a:lnTo>
                  <a:pt x="277860" y="623552"/>
                </a:lnTo>
                <a:lnTo>
                  <a:pt x="277860" y="745524"/>
                </a:lnTo>
                <a:lnTo>
                  <a:pt x="441087" y="745524"/>
                </a:lnTo>
                <a:cubicBezTo>
                  <a:pt x="461023" y="745524"/>
                  <a:pt x="478467" y="761704"/>
                  <a:pt x="478467" y="782862"/>
                </a:cubicBezTo>
                <a:lnTo>
                  <a:pt x="478467" y="1304355"/>
                </a:lnTo>
                <a:lnTo>
                  <a:pt x="539521" y="1304355"/>
                </a:lnTo>
                <a:lnTo>
                  <a:pt x="600576" y="1304355"/>
                </a:lnTo>
                <a:lnTo>
                  <a:pt x="600576" y="1142556"/>
                </a:lnTo>
                <a:cubicBezTo>
                  <a:pt x="600576" y="1122642"/>
                  <a:pt x="618020" y="1105217"/>
                  <a:pt x="637956" y="1105217"/>
                </a:cubicBezTo>
                <a:lnTo>
                  <a:pt x="1322014" y="1105217"/>
                </a:lnTo>
                <a:lnTo>
                  <a:pt x="1322014" y="983245"/>
                </a:lnTo>
                <a:lnTo>
                  <a:pt x="637956" y="983245"/>
                </a:lnTo>
                <a:cubicBezTo>
                  <a:pt x="618020" y="983245"/>
                  <a:pt x="600576" y="967065"/>
                  <a:pt x="600576" y="945907"/>
                </a:cubicBezTo>
                <a:lnTo>
                  <a:pt x="600576" y="502824"/>
                </a:lnTo>
                <a:close/>
                <a:moveTo>
                  <a:pt x="277860" y="502824"/>
                </a:moveTo>
                <a:lnTo>
                  <a:pt x="277860" y="586213"/>
                </a:lnTo>
                <a:lnTo>
                  <a:pt x="441087" y="586213"/>
                </a:lnTo>
                <a:lnTo>
                  <a:pt x="441087" y="502824"/>
                </a:lnTo>
                <a:close/>
                <a:moveTo>
                  <a:pt x="132077" y="350981"/>
                </a:moveTo>
                <a:cubicBezTo>
                  <a:pt x="79745" y="350981"/>
                  <a:pt x="37380" y="393298"/>
                  <a:pt x="37380" y="444327"/>
                </a:cubicBezTo>
                <a:lnTo>
                  <a:pt x="37380" y="1105217"/>
                </a:lnTo>
                <a:cubicBezTo>
                  <a:pt x="63547" y="1076591"/>
                  <a:pt x="100927" y="1060411"/>
                  <a:pt x="142045" y="1060411"/>
                </a:cubicBezTo>
                <a:lnTo>
                  <a:pt x="223036" y="1060411"/>
                </a:lnTo>
                <a:cubicBezTo>
                  <a:pt x="233004" y="1060411"/>
                  <a:pt x="240480" y="1051699"/>
                  <a:pt x="240480" y="1042986"/>
                </a:cubicBezTo>
                <a:lnTo>
                  <a:pt x="240480" y="782862"/>
                </a:lnTo>
                <a:lnTo>
                  <a:pt x="240480" y="586213"/>
                </a:lnTo>
                <a:lnTo>
                  <a:pt x="240480" y="367161"/>
                </a:lnTo>
                <a:cubicBezTo>
                  <a:pt x="240480" y="358449"/>
                  <a:pt x="233004" y="350981"/>
                  <a:pt x="223036" y="350981"/>
                </a:cubicBezTo>
                <a:close/>
                <a:moveTo>
                  <a:pt x="982072" y="196828"/>
                </a:moveTo>
                <a:cubicBezTo>
                  <a:pt x="936809" y="196828"/>
                  <a:pt x="899089" y="234547"/>
                  <a:pt x="899089" y="279810"/>
                </a:cubicBezTo>
                <a:cubicBezTo>
                  <a:pt x="899089" y="325074"/>
                  <a:pt x="936809" y="361535"/>
                  <a:pt x="982072" y="361535"/>
                </a:cubicBezTo>
                <a:cubicBezTo>
                  <a:pt x="1026077" y="361535"/>
                  <a:pt x="1063797" y="325074"/>
                  <a:pt x="1063797" y="279810"/>
                </a:cubicBezTo>
                <a:cubicBezTo>
                  <a:pt x="1063797" y="234547"/>
                  <a:pt x="1026077" y="196828"/>
                  <a:pt x="982072" y="196828"/>
                </a:cubicBezTo>
                <a:close/>
                <a:moveTo>
                  <a:pt x="982072" y="159109"/>
                </a:moveTo>
                <a:cubicBezTo>
                  <a:pt x="1048709" y="159109"/>
                  <a:pt x="1101516" y="213173"/>
                  <a:pt x="1101516" y="279810"/>
                </a:cubicBezTo>
                <a:cubicBezTo>
                  <a:pt x="1101516" y="345190"/>
                  <a:pt x="1048709" y="399255"/>
                  <a:pt x="982072" y="399255"/>
                </a:cubicBezTo>
                <a:cubicBezTo>
                  <a:pt x="915434" y="399255"/>
                  <a:pt x="861370" y="345190"/>
                  <a:pt x="861370" y="279810"/>
                </a:cubicBezTo>
                <a:cubicBezTo>
                  <a:pt x="861370" y="213173"/>
                  <a:pt x="915434" y="159109"/>
                  <a:pt x="982072" y="159109"/>
                </a:cubicBezTo>
                <a:close/>
                <a:moveTo>
                  <a:pt x="980608" y="38583"/>
                </a:moveTo>
                <a:cubicBezTo>
                  <a:pt x="858499" y="38583"/>
                  <a:pt x="758819" y="136908"/>
                  <a:pt x="758819" y="258880"/>
                </a:cubicBezTo>
                <a:cubicBezTo>
                  <a:pt x="758819" y="332312"/>
                  <a:pt x="841055" y="466730"/>
                  <a:pt x="907094" y="575012"/>
                </a:cubicBezTo>
                <a:cubicBezTo>
                  <a:pt x="930768" y="614839"/>
                  <a:pt x="953196" y="652178"/>
                  <a:pt x="969394" y="682048"/>
                </a:cubicBezTo>
                <a:cubicBezTo>
                  <a:pt x="973132" y="688272"/>
                  <a:pt x="978116" y="689516"/>
                  <a:pt x="980608" y="689516"/>
                </a:cubicBezTo>
                <a:cubicBezTo>
                  <a:pt x="981854" y="689516"/>
                  <a:pt x="988084" y="688272"/>
                  <a:pt x="990576" y="682048"/>
                </a:cubicBezTo>
                <a:cubicBezTo>
                  <a:pt x="1006774" y="652178"/>
                  <a:pt x="1029202" y="614839"/>
                  <a:pt x="1054122" y="575012"/>
                </a:cubicBezTo>
                <a:cubicBezTo>
                  <a:pt x="1118915" y="466730"/>
                  <a:pt x="1201151" y="332312"/>
                  <a:pt x="1201151" y="258880"/>
                </a:cubicBezTo>
                <a:cubicBezTo>
                  <a:pt x="1201151" y="136908"/>
                  <a:pt x="1102717" y="38583"/>
                  <a:pt x="980608" y="38583"/>
                </a:cubicBezTo>
                <a:close/>
                <a:moveTo>
                  <a:pt x="980608" y="0"/>
                </a:moveTo>
                <a:cubicBezTo>
                  <a:pt x="1122653" y="0"/>
                  <a:pt x="1239777" y="116994"/>
                  <a:pt x="1239777" y="258880"/>
                </a:cubicBezTo>
                <a:cubicBezTo>
                  <a:pt x="1239777" y="312398"/>
                  <a:pt x="1204889" y="387075"/>
                  <a:pt x="1162525" y="464241"/>
                </a:cubicBezTo>
                <a:lnTo>
                  <a:pt x="1305816" y="464241"/>
                </a:lnTo>
                <a:cubicBezTo>
                  <a:pt x="1335720" y="464241"/>
                  <a:pt x="1359394" y="489133"/>
                  <a:pt x="1359394" y="519004"/>
                </a:cubicBezTo>
                <a:lnTo>
                  <a:pt x="1359394" y="945907"/>
                </a:lnTo>
                <a:lnTo>
                  <a:pt x="1359394" y="1143800"/>
                </a:lnTo>
                <a:lnTo>
                  <a:pt x="1359394" y="1289420"/>
                </a:lnTo>
                <a:cubicBezTo>
                  <a:pt x="1359394" y="1318046"/>
                  <a:pt x="1335720" y="1342938"/>
                  <a:pt x="1305816" y="1342938"/>
                </a:cubicBezTo>
                <a:lnTo>
                  <a:pt x="637956" y="1342938"/>
                </a:lnTo>
                <a:lnTo>
                  <a:pt x="539521" y="1342938"/>
                </a:lnTo>
                <a:lnTo>
                  <a:pt x="441087" y="1342938"/>
                </a:lnTo>
                <a:lnTo>
                  <a:pt x="142045" y="1342938"/>
                </a:lnTo>
                <a:lnTo>
                  <a:pt x="133323" y="1342938"/>
                </a:lnTo>
                <a:lnTo>
                  <a:pt x="133323" y="1341694"/>
                </a:lnTo>
                <a:cubicBezTo>
                  <a:pt x="59809" y="1337960"/>
                  <a:pt x="0" y="1276974"/>
                  <a:pt x="0" y="1201052"/>
                </a:cubicBezTo>
                <a:cubicBezTo>
                  <a:pt x="0" y="1198563"/>
                  <a:pt x="0" y="1196074"/>
                  <a:pt x="1246" y="1193585"/>
                </a:cubicBezTo>
                <a:lnTo>
                  <a:pt x="0" y="1193585"/>
                </a:lnTo>
                <a:lnTo>
                  <a:pt x="0" y="444327"/>
                </a:lnTo>
                <a:cubicBezTo>
                  <a:pt x="0" y="372140"/>
                  <a:pt x="59809" y="313643"/>
                  <a:pt x="132077" y="313643"/>
                </a:cubicBezTo>
                <a:lnTo>
                  <a:pt x="223036" y="313643"/>
                </a:lnTo>
                <a:cubicBezTo>
                  <a:pt x="252940" y="313643"/>
                  <a:pt x="277860" y="337290"/>
                  <a:pt x="277860" y="367161"/>
                </a:cubicBezTo>
                <a:lnTo>
                  <a:pt x="277860" y="464241"/>
                </a:lnTo>
                <a:lnTo>
                  <a:pt x="441087" y="464241"/>
                </a:lnTo>
                <a:lnTo>
                  <a:pt x="637956" y="464241"/>
                </a:lnTo>
                <a:lnTo>
                  <a:pt x="797445" y="464241"/>
                </a:lnTo>
                <a:cubicBezTo>
                  <a:pt x="755081" y="387075"/>
                  <a:pt x="721438" y="312398"/>
                  <a:pt x="721438" y="258880"/>
                </a:cubicBezTo>
                <a:cubicBezTo>
                  <a:pt x="721438" y="116994"/>
                  <a:pt x="837317" y="0"/>
                  <a:pt x="9806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2E54057-93A2-364B-90E5-B967C536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815" y="5066660"/>
            <a:ext cx="1447177" cy="1238704"/>
          </a:xfrm>
          <a:custGeom>
            <a:avLst/>
            <a:gdLst>
              <a:gd name="connsiteX0" fmla="*/ 312870 w 1447177"/>
              <a:gd name="connsiteY0" fmla="*/ 928468 h 1238704"/>
              <a:gd name="connsiteX1" fmla="*/ 270489 w 1447177"/>
              <a:gd name="connsiteY1" fmla="*/ 972076 h 1238704"/>
              <a:gd name="connsiteX2" fmla="*/ 312870 w 1447177"/>
              <a:gd name="connsiteY2" fmla="*/ 1015683 h 1238704"/>
              <a:gd name="connsiteX3" fmla="*/ 356497 w 1447177"/>
              <a:gd name="connsiteY3" fmla="*/ 972076 h 1238704"/>
              <a:gd name="connsiteX4" fmla="*/ 312870 w 1447177"/>
              <a:gd name="connsiteY4" fmla="*/ 928468 h 1238704"/>
              <a:gd name="connsiteX5" fmla="*/ 523652 w 1447177"/>
              <a:gd name="connsiteY5" fmla="*/ 908658 h 1238704"/>
              <a:gd name="connsiteX6" fmla="*/ 523652 w 1447177"/>
              <a:gd name="connsiteY6" fmla="*/ 971962 h 1238704"/>
              <a:gd name="connsiteX7" fmla="*/ 554133 w 1447177"/>
              <a:gd name="connsiteY7" fmla="*/ 971962 h 1238704"/>
              <a:gd name="connsiteX8" fmla="*/ 565105 w 1447177"/>
              <a:gd name="connsiteY8" fmla="*/ 969429 h 1238704"/>
              <a:gd name="connsiteX9" fmla="*/ 574859 w 1447177"/>
              <a:gd name="connsiteY9" fmla="*/ 963099 h 1238704"/>
              <a:gd name="connsiteX10" fmla="*/ 580955 w 1447177"/>
              <a:gd name="connsiteY10" fmla="*/ 952970 h 1238704"/>
              <a:gd name="connsiteX11" fmla="*/ 583394 w 1447177"/>
              <a:gd name="connsiteY11" fmla="*/ 940310 h 1238704"/>
              <a:gd name="connsiteX12" fmla="*/ 580955 w 1447177"/>
              <a:gd name="connsiteY12" fmla="*/ 927649 h 1238704"/>
              <a:gd name="connsiteX13" fmla="*/ 574859 w 1447177"/>
              <a:gd name="connsiteY13" fmla="*/ 918786 h 1238704"/>
              <a:gd name="connsiteX14" fmla="*/ 565105 w 1447177"/>
              <a:gd name="connsiteY14" fmla="*/ 911190 h 1238704"/>
              <a:gd name="connsiteX15" fmla="*/ 554133 w 1447177"/>
              <a:gd name="connsiteY15" fmla="*/ 908658 h 1238704"/>
              <a:gd name="connsiteX16" fmla="*/ 499268 w 1447177"/>
              <a:gd name="connsiteY16" fmla="*/ 883336 h 1238704"/>
              <a:gd name="connsiteX17" fmla="*/ 554133 w 1447177"/>
              <a:gd name="connsiteY17" fmla="*/ 883336 h 1238704"/>
              <a:gd name="connsiteX18" fmla="*/ 574859 w 1447177"/>
              <a:gd name="connsiteY18" fmla="*/ 888401 h 1238704"/>
              <a:gd name="connsiteX19" fmla="*/ 593147 w 1447177"/>
              <a:gd name="connsiteY19" fmla="*/ 901061 h 1238704"/>
              <a:gd name="connsiteX20" fmla="*/ 604120 w 1447177"/>
              <a:gd name="connsiteY20" fmla="*/ 918786 h 1238704"/>
              <a:gd name="connsiteX21" fmla="*/ 607778 w 1447177"/>
              <a:gd name="connsiteY21" fmla="*/ 940310 h 1238704"/>
              <a:gd name="connsiteX22" fmla="*/ 604120 w 1447177"/>
              <a:gd name="connsiteY22" fmla="*/ 963099 h 1238704"/>
              <a:gd name="connsiteX23" fmla="*/ 593147 w 1447177"/>
              <a:gd name="connsiteY23" fmla="*/ 980824 h 1238704"/>
              <a:gd name="connsiteX24" fmla="*/ 574859 w 1447177"/>
              <a:gd name="connsiteY24" fmla="*/ 992219 h 1238704"/>
              <a:gd name="connsiteX25" fmla="*/ 554133 w 1447177"/>
              <a:gd name="connsiteY25" fmla="*/ 997283 h 1238704"/>
              <a:gd name="connsiteX26" fmla="*/ 499268 w 1447177"/>
              <a:gd name="connsiteY26" fmla="*/ 997283 h 1238704"/>
              <a:gd name="connsiteX27" fmla="*/ 1191113 w 1447177"/>
              <a:gd name="connsiteY27" fmla="*/ 853339 h 1238704"/>
              <a:gd name="connsiteX28" fmla="*/ 1181060 w 1447177"/>
              <a:gd name="connsiteY28" fmla="*/ 857070 h 1238704"/>
              <a:gd name="connsiteX29" fmla="*/ 1177290 w 1447177"/>
              <a:gd name="connsiteY29" fmla="*/ 868262 h 1238704"/>
              <a:gd name="connsiteX30" fmla="*/ 1181060 w 1447177"/>
              <a:gd name="connsiteY30" fmla="*/ 878211 h 1238704"/>
              <a:gd name="connsiteX31" fmla="*/ 1191113 w 1447177"/>
              <a:gd name="connsiteY31" fmla="*/ 881942 h 1238704"/>
              <a:gd name="connsiteX32" fmla="*/ 1248920 w 1447177"/>
              <a:gd name="connsiteY32" fmla="*/ 881942 h 1238704"/>
              <a:gd name="connsiteX33" fmla="*/ 1248920 w 1447177"/>
              <a:gd name="connsiteY33" fmla="*/ 1067237 h 1238704"/>
              <a:gd name="connsiteX34" fmla="*/ 1253947 w 1447177"/>
              <a:gd name="connsiteY34" fmla="*/ 1078429 h 1238704"/>
              <a:gd name="connsiteX35" fmla="*/ 1274054 w 1447177"/>
              <a:gd name="connsiteY35" fmla="*/ 1078429 h 1238704"/>
              <a:gd name="connsiteX36" fmla="*/ 1277824 w 1447177"/>
              <a:gd name="connsiteY36" fmla="*/ 1067237 h 1238704"/>
              <a:gd name="connsiteX37" fmla="*/ 1277824 w 1447177"/>
              <a:gd name="connsiteY37" fmla="*/ 881942 h 1238704"/>
              <a:gd name="connsiteX38" fmla="*/ 1335632 w 1447177"/>
              <a:gd name="connsiteY38" fmla="*/ 881942 h 1238704"/>
              <a:gd name="connsiteX39" fmla="*/ 1346942 w 1447177"/>
              <a:gd name="connsiteY39" fmla="*/ 878211 h 1238704"/>
              <a:gd name="connsiteX40" fmla="*/ 1350712 w 1447177"/>
              <a:gd name="connsiteY40" fmla="*/ 868262 h 1238704"/>
              <a:gd name="connsiteX41" fmla="*/ 1345685 w 1447177"/>
              <a:gd name="connsiteY41" fmla="*/ 857070 h 1238704"/>
              <a:gd name="connsiteX42" fmla="*/ 1335632 w 1447177"/>
              <a:gd name="connsiteY42" fmla="*/ 853339 h 1238704"/>
              <a:gd name="connsiteX43" fmla="*/ 730685 w 1447177"/>
              <a:gd name="connsiteY43" fmla="*/ 853339 h 1238704"/>
              <a:gd name="connsiteX44" fmla="*/ 720838 w 1447177"/>
              <a:gd name="connsiteY44" fmla="*/ 857070 h 1238704"/>
              <a:gd name="connsiteX45" fmla="*/ 715914 w 1447177"/>
              <a:gd name="connsiteY45" fmla="*/ 868262 h 1238704"/>
              <a:gd name="connsiteX46" fmla="*/ 715914 w 1447177"/>
              <a:gd name="connsiteY46" fmla="*/ 1067237 h 1238704"/>
              <a:gd name="connsiteX47" fmla="*/ 720838 w 1447177"/>
              <a:gd name="connsiteY47" fmla="*/ 1078429 h 1238704"/>
              <a:gd name="connsiteX48" fmla="*/ 730685 w 1447177"/>
              <a:gd name="connsiteY48" fmla="*/ 1083403 h 1238704"/>
              <a:gd name="connsiteX49" fmla="*/ 843932 w 1447177"/>
              <a:gd name="connsiteY49" fmla="*/ 1083403 h 1238704"/>
              <a:gd name="connsiteX50" fmla="*/ 853779 w 1447177"/>
              <a:gd name="connsiteY50" fmla="*/ 1078429 h 1238704"/>
              <a:gd name="connsiteX51" fmla="*/ 857472 w 1447177"/>
              <a:gd name="connsiteY51" fmla="*/ 1067237 h 1238704"/>
              <a:gd name="connsiteX52" fmla="*/ 853779 w 1447177"/>
              <a:gd name="connsiteY52" fmla="*/ 1058532 h 1238704"/>
              <a:gd name="connsiteX53" fmla="*/ 843932 w 1447177"/>
              <a:gd name="connsiteY53" fmla="*/ 1053557 h 1238704"/>
              <a:gd name="connsiteX54" fmla="*/ 744226 w 1447177"/>
              <a:gd name="connsiteY54" fmla="*/ 1053557 h 1238704"/>
              <a:gd name="connsiteX55" fmla="*/ 744226 w 1447177"/>
              <a:gd name="connsiteY55" fmla="*/ 981429 h 1238704"/>
              <a:gd name="connsiteX56" fmla="*/ 816851 w 1447177"/>
              <a:gd name="connsiteY56" fmla="*/ 981429 h 1238704"/>
              <a:gd name="connsiteX57" fmla="*/ 826699 w 1447177"/>
              <a:gd name="connsiteY57" fmla="*/ 977698 h 1238704"/>
              <a:gd name="connsiteX58" fmla="*/ 830391 w 1447177"/>
              <a:gd name="connsiteY58" fmla="*/ 966506 h 1238704"/>
              <a:gd name="connsiteX59" fmla="*/ 826699 w 1447177"/>
              <a:gd name="connsiteY59" fmla="*/ 956557 h 1238704"/>
              <a:gd name="connsiteX60" fmla="*/ 816851 w 1447177"/>
              <a:gd name="connsiteY60" fmla="*/ 952826 h 1238704"/>
              <a:gd name="connsiteX61" fmla="*/ 744226 w 1447177"/>
              <a:gd name="connsiteY61" fmla="*/ 952826 h 1238704"/>
              <a:gd name="connsiteX62" fmla="*/ 744226 w 1447177"/>
              <a:gd name="connsiteY62" fmla="*/ 881942 h 1238704"/>
              <a:gd name="connsiteX63" fmla="*/ 843932 w 1447177"/>
              <a:gd name="connsiteY63" fmla="*/ 881942 h 1238704"/>
              <a:gd name="connsiteX64" fmla="*/ 853779 w 1447177"/>
              <a:gd name="connsiteY64" fmla="*/ 878211 h 1238704"/>
              <a:gd name="connsiteX65" fmla="*/ 857472 w 1447177"/>
              <a:gd name="connsiteY65" fmla="*/ 868262 h 1238704"/>
              <a:gd name="connsiteX66" fmla="*/ 853779 w 1447177"/>
              <a:gd name="connsiteY66" fmla="*/ 857070 h 1238704"/>
              <a:gd name="connsiteX67" fmla="*/ 843932 w 1447177"/>
              <a:gd name="connsiteY67" fmla="*/ 853339 h 1238704"/>
              <a:gd name="connsiteX68" fmla="*/ 483058 w 1447177"/>
              <a:gd name="connsiteY68" fmla="*/ 853229 h 1238704"/>
              <a:gd name="connsiteX69" fmla="*/ 473082 w 1447177"/>
              <a:gd name="connsiteY69" fmla="*/ 858181 h 1238704"/>
              <a:gd name="connsiteX70" fmla="*/ 469341 w 1447177"/>
              <a:gd name="connsiteY70" fmla="*/ 866848 h 1238704"/>
              <a:gd name="connsiteX71" fmla="*/ 469341 w 1447177"/>
              <a:gd name="connsiteY71" fmla="*/ 1068656 h 1238704"/>
              <a:gd name="connsiteX72" fmla="*/ 473082 w 1447177"/>
              <a:gd name="connsiteY72" fmla="*/ 1078561 h 1238704"/>
              <a:gd name="connsiteX73" fmla="*/ 493033 w 1447177"/>
              <a:gd name="connsiteY73" fmla="*/ 1078561 h 1238704"/>
              <a:gd name="connsiteX74" fmla="*/ 498021 w 1447177"/>
              <a:gd name="connsiteY74" fmla="*/ 1068656 h 1238704"/>
              <a:gd name="connsiteX75" fmla="*/ 498021 w 1447177"/>
              <a:gd name="connsiteY75" fmla="*/ 1021609 h 1238704"/>
              <a:gd name="connsiteX76" fmla="*/ 547897 w 1447177"/>
              <a:gd name="connsiteY76" fmla="*/ 1021609 h 1238704"/>
              <a:gd name="connsiteX77" fmla="*/ 605256 w 1447177"/>
              <a:gd name="connsiteY77" fmla="*/ 1078561 h 1238704"/>
              <a:gd name="connsiteX78" fmla="*/ 625206 w 1447177"/>
              <a:gd name="connsiteY78" fmla="*/ 1078561 h 1238704"/>
              <a:gd name="connsiteX79" fmla="*/ 630194 w 1447177"/>
              <a:gd name="connsiteY79" fmla="*/ 1067418 h 1238704"/>
              <a:gd name="connsiteX80" fmla="*/ 626453 w 1447177"/>
              <a:gd name="connsiteY80" fmla="*/ 1057514 h 1238704"/>
              <a:gd name="connsiteX81" fmla="*/ 584058 w 1447177"/>
              <a:gd name="connsiteY81" fmla="*/ 1017895 h 1238704"/>
              <a:gd name="connsiteX82" fmla="*/ 597774 w 1447177"/>
              <a:gd name="connsiteY82" fmla="*/ 1009228 h 1238704"/>
              <a:gd name="connsiteX83" fmla="*/ 626453 w 1447177"/>
              <a:gd name="connsiteY83" fmla="*/ 979514 h 1238704"/>
              <a:gd name="connsiteX84" fmla="*/ 637676 w 1447177"/>
              <a:gd name="connsiteY84" fmla="*/ 937419 h 1238704"/>
              <a:gd name="connsiteX85" fmla="*/ 631441 w 1447177"/>
              <a:gd name="connsiteY85" fmla="*/ 905229 h 1238704"/>
              <a:gd name="connsiteX86" fmla="*/ 613984 w 1447177"/>
              <a:gd name="connsiteY86" fmla="*/ 877991 h 1238704"/>
              <a:gd name="connsiteX87" fmla="*/ 586552 w 1447177"/>
              <a:gd name="connsiteY87" fmla="*/ 859419 h 1238704"/>
              <a:gd name="connsiteX88" fmla="*/ 554132 w 1447177"/>
              <a:gd name="connsiteY88" fmla="*/ 853229 h 1238704"/>
              <a:gd name="connsiteX89" fmla="*/ 1097043 w 1447177"/>
              <a:gd name="connsiteY89" fmla="*/ 850151 h 1238704"/>
              <a:gd name="connsiteX90" fmla="*/ 1083327 w 1447177"/>
              <a:gd name="connsiteY90" fmla="*/ 863737 h 1238704"/>
              <a:gd name="connsiteX91" fmla="*/ 1083327 w 1447177"/>
              <a:gd name="connsiteY91" fmla="*/ 1025528 h 1238704"/>
              <a:gd name="connsiteX92" fmla="*/ 966117 w 1447177"/>
              <a:gd name="connsiteY92" fmla="*/ 856327 h 1238704"/>
              <a:gd name="connsiteX93" fmla="*/ 951154 w 1447177"/>
              <a:gd name="connsiteY93" fmla="*/ 851386 h 1238704"/>
              <a:gd name="connsiteX94" fmla="*/ 941178 w 1447177"/>
              <a:gd name="connsiteY94" fmla="*/ 863737 h 1238704"/>
              <a:gd name="connsiteX95" fmla="*/ 941178 w 1447177"/>
              <a:gd name="connsiteY95" fmla="*/ 1068755 h 1238704"/>
              <a:gd name="connsiteX96" fmla="*/ 956141 w 1447177"/>
              <a:gd name="connsiteY96" fmla="*/ 1081105 h 1238704"/>
              <a:gd name="connsiteX97" fmla="*/ 968611 w 1447177"/>
              <a:gd name="connsiteY97" fmla="*/ 1068755 h 1238704"/>
              <a:gd name="connsiteX98" fmla="*/ 968611 w 1447177"/>
              <a:gd name="connsiteY98" fmla="*/ 906963 h 1238704"/>
              <a:gd name="connsiteX99" fmla="*/ 1085821 w 1447177"/>
              <a:gd name="connsiteY99" fmla="*/ 1076165 h 1238704"/>
              <a:gd name="connsiteX100" fmla="*/ 1100784 w 1447177"/>
              <a:gd name="connsiteY100" fmla="*/ 1081105 h 1238704"/>
              <a:gd name="connsiteX101" fmla="*/ 1109513 w 1447177"/>
              <a:gd name="connsiteY101" fmla="*/ 1068755 h 1238704"/>
              <a:gd name="connsiteX102" fmla="*/ 1109513 w 1447177"/>
              <a:gd name="connsiteY102" fmla="*/ 863737 h 1238704"/>
              <a:gd name="connsiteX103" fmla="*/ 1097043 w 1447177"/>
              <a:gd name="connsiteY103" fmla="*/ 850151 h 1238704"/>
              <a:gd name="connsiteX104" fmla="*/ 1191113 w 1447177"/>
              <a:gd name="connsiteY104" fmla="*/ 828467 h 1238704"/>
              <a:gd name="connsiteX105" fmla="*/ 1335632 w 1447177"/>
              <a:gd name="connsiteY105" fmla="*/ 828467 h 1238704"/>
              <a:gd name="connsiteX106" fmla="*/ 1364535 w 1447177"/>
              <a:gd name="connsiteY106" fmla="*/ 839660 h 1238704"/>
              <a:gd name="connsiteX107" fmla="*/ 1375845 w 1447177"/>
              <a:gd name="connsiteY107" fmla="*/ 868262 h 1238704"/>
              <a:gd name="connsiteX108" fmla="*/ 1364535 w 1447177"/>
              <a:gd name="connsiteY108" fmla="*/ 895621 h 1238704"/>
              <a:gd name="connsiteX109" fmla="*/ 1335632 w 1447177"/>
              <a:gd name="connsiteY109" fmla="*/ 908057 h 1238704"/>
              <a:gd name="connsiteX110" fmla="*/ 1302958 w 1447177"/>
              <a:gd name="connsiteY110" fmla="*/ 908057 h 1238704"/>
              <a:gd name="connsiteX111" fmla="*/ 1302958 w 1447177"/>
              <a:gd name="connsiteY111" fmla="*/ 1067237 h 1238704"/>
              <a:gd name="connsiteX112" fmla="*/ 1291648 w 1447177"/>
              <a:gd name="connsiteY112" fmla="*/ 1095839 h 1238704"/>
              <a:gd name="connsiteX113" fmla="*/ 1264001 w 1447177"/>
              <a:gd name="connsiteY113" fmla="*/ 1107032 h 1238704"/>
              <a:gd name="connsiteX114" fmla="*/ 1235097 w 1447177"/>
              <a:gd name="connsiteY114" fmla="*/ 1095839 h 1238704"/>
              <a:gd name="connsiteX115" fmla="*/ 1225044 w 1447177"/>
              <a:gd name="connsiteY115" fmla="*/ 1067237 h 1238704"/>
              <a:gd name="connsiteX116" fmla="*/ 1225044 w 1447177"/>
              <a:gd name="connsiteY116" fmla="*/ 908057 h 1238704"/>
              <a:gd name="connsiteX117" fmla="*/ 1191113 w 1447177"/>
              <a:gd name="connsiteY117" fmla="*/ 908057 h 1238704"/>
              <a:gd name="connsiteX118" fmla="*/ 1163466 w 1447177"/>
              <a:gd name="connsiteY118" fmla="*/ 895621 h 1238704"/>
              <a:gd name="connsiteX119" fmla="*/ 1152156 w 1447177"/>
              <a:gd name="connsiteY119" fmla="*/ 868262 h 1238704"/>
              <a:gd name="connsiteX120" fmla="*/ 1163466 w 1447177"/>
              <a:gd name="connsiteY120" fmla="*/ 839660 h 1238704"/>
              <a:gd name="connsiteX121" fmla="*/ 1191113 w 1447177"/>
              <a:gd name="connsiteY121" fmla="*/ 828467 h 1238704"/>
              <a:gd name="connsiteX122" fmla="*/ 730685 w 1447177"/>
              <a:gd name="connsiteY122" fmla="*/ 828467 h 1238704"/>
              <a:gd name="connsiteX123" fmla="*/ 843932 w 1447177"/>
              <a:gd name="connsiteY123" fmla="*/ 828467 h 1238704"/>
              <a:gd name="connsiteX124" fmla="*/ 871013 w 1447177"/>
              <a:gd name="connsiteY124" fmla="*/ 839660 h 1238704"/>
              <a:gd name="connsiteX125" fmla="*/ 882091 w 1447177"/>
              <a:gd name="connsiteY125" fmla="*/ 868262 h 1238704"/>
              <a:gd name="connsiteX126" fmla="*/ 871013 w 1447177"/>
              <a:gd name="connsiteY126" fmla="*/ 895621 h 1238704"/>
              <a:gd name="connsiteX127" fmla="*/ 843932 w 1447177"/>
              <a:gd name="connsiteY127" fmla="*/ 908057 h 1238704"/>
              <a:gd name="connsiteX128" fmla="*/ 768844 w 1447177"/>
              <a:gd name="connsiteY128" fmla="*/ 908057 h 1238704"/>
              <a:gd name="connsiteX129" fmla="*/ 768844 w 1447177"/>
              <a:gd name="connsiteY129" fmla="*/ 926711 h 1238704"/>
              <a:gd name="connsiteX130" fmla="*/ 816851 w 1447177"/>
              <a:gd name="connsiteY130" fmla="*/ 926711 h 1238704"/>
              <a:gd name="connsiteX131" fmla="*/ 843932 w 1447177"/>
              <a:gd name="connsiteY131" fmla="*/ 939147 h 1238704"/>
              <a:gd name="connsiteX132" fmla="*/ 855010 w 1447177"/>
              <a:gd name="connsiteY132" fmla="*/ 966506 h 1238704"/>
              <a:gd name="connsiteX133" fmla="*/ 843932 w 1447177"/>
              <a:gd name="connsiteY133" fmla="*/ 995108 h 1238704"/>
              <a:gd name="connsiteX134" fmla="*/ 816851 w 1447177"/>
              <a:gd name="connsiteY134" fmla="*/ 1006301 h 1238704"/>
              <a:gd name="connsiteX135" fmla="*/ 768844 w 1447177"/>
              <a:gd name="connsiteY135" fmla="*/ 1006301 h 1238704"/>
              <a:gd name="connsiteX136" fmla="*/ 768844 w 1447177"/>
              <a:gd name="connsiteY136" fmla="*/ 1028685 h 1238704"/>
              <a:gd name="connsiteX137" fmla="*/ 843932 w 1447177"/>
              <a:gd name="connsiteY137" fmla="*/ 1028685 h 1238704"/>
              <a:gd name="connsiteX138" fmla="*/ 871013 w 1447177"/>
              <a:gd name="connsiteY138" fmla="*/ 1041121 h 1238704"/>
              <a:gd name="connsiteX139" fmla="*/ 882091 w 1447177"/>
              <a:gd name="connsiteY139" fmla="*/ 1067237 h 1238704"/>
              <a:gd name="connsiteX140" fmla="*/ 871013 w 1447177"/>
              <a:gd name="connsiteY140" fmla="*/ 1095839 h 1238704"/>
              <a:gd name="connsiteX141" fmla="*/ 843932 w 1447177"/>
              <a:gd name="connsiteY141" fmla="*/ 1107032 h 1238704"/>
              <a:gd name="connsiteX142" fmla="*/ 730685 w 1447177"/>
              <a:gd name="connsiteY142" fmla="*/ 1107032 h 1238704"/>
              <a:gd name="connsiteX143" fmla="*/ 703604 w 1447177"/>
              <a:gd name="connsiteY143" fmla="*/ 1097083 h 1238704"/>
              <a:gd name="connsiteX144" fmla="*/ 691295 w 1447177"/>
              <a:gd name="connsiteY144" fmla="*/ 1067237 h 1238704"/>
              <a:gd name="connsiteX145" fmla="*/ 691295 w 1447177"/>
              <a:gd name="connsiteY145" fmla="*/ 868262 h 1238704"/>
              <a:gd name="connsiteX146" fmla="*/ 702373 w 1447177"/>
              <a:gd name="connsiteY146" fmla="*/ 840903 h 1238704"/>
              <a:gd name="connsiteX147" fmla="*/ 730685 w 1447177"/>
              <a:gd name="connsiteY147" fmla="*/ 828467 h 1238704"/>
              <a:gd name="connsiteX148" fmla="*/ 483058 w 1447177"/>
              <a:gd name="connsiteY148" fmla="*/ 828467 h 1238704"/>
              <a:gd name="connsiteX149" fmla="*/ 554132 w 1447177"/>
              <a:gd name="connsiteY149" fmla="*/ 828467 h 1238704"/>
              <a:gd name="connsiteX150" fmla="*/ 596527 w 1447177"/>
              <a:gd name="connsiteY150" fmla="*/ 837134 h 1238704"/>
              <a:gd name="connsiteX151" fmla="*/ 630194 w 1447177"/>
              <a:gd name="connsiteY151" fmla="*/ 860658 h 1238704"/>
              <a:gd name="connsiteX152" fmla="*/ 653886 w 1447177"/>
              <a:gd name="connsiteY152" fmla="*/ 895324 h 1238704"/>
              <a:gd name="connsiteX153" fmla="*/ 662614 w 1447177"/>
              <a:gd name="connsiteY153" fmla="*/ 937419 h 1238704"/>
              <a:gd name="connsiteX154" fmla="*/ 648898 w 1447177"/>
              <a:gd name="connsiteY154" fmla="*/ 991895 h 1238704"/>
              <a:gd name="connsiteX155" fmla="*/ 623960 w 1447177"/>
              <a:gd name="connsiteY155" fmla="*/ 1021609 h 1238704"/>
              <a:gd name="connsiteX156" fmla="*/ 643910 w 1447177"/>
              <a:gd name="connsiteY156" fmla="*/ 1040180 h 1238704"/>
              <a:gd name="connsiteX157" fmla="*/ 655133 w 1447177"/>
              <a:gd name="connsiteY157" fmla="*/ 1067418 h 1238704"/>
              <a:gd name="connsiteX158" fmla="*/ 643910 w 1447177"/>
              <a:gd name="connsiteY158" fmla="*/ 1095894 h 1238704"/>
              <a:gd name="connsiteX159" fmla="*/ 616478 w 1447177"/>
              <a:gd name="connsiteY159" fmla="*/ 1107037 h 1238704"/>
              <a:gd name="connsiteX160" fmla="*/ 587799 w 1447177"/>
              <a:gd name="connsiteY160" fmla="*/ 1095894 h 1238704"/>
              <a:gd name="connsiteX161" fmla="*/ 537922 w 1447177"/>
              <a:gd name="connsiteY161" fmla="*/ 1046371 h 1238704"/>
              <a:gd name="connsiteX162" fmla="*/ 522959 w 1447177"/>
              <a:gd name="connsiteY162" fmla="*/ 1046371 h 1238704"/>
              <a:gd name="connsiteX163" fmla="*/ 522959 w 1447177"/>
              <a:gd name="connsiteY163" fmla="*/ 1068656 h 1238704"/>
              <a:gd name="connsiteX164" fmla="*/ 511737 w 1447177"/>
              <a:gd name="connsiteY164" fmla="*/ 1095894 h 1238704"/>
              <a:gd name="connsiteX165" fmla="*/ 483058 w 1447177"/>
              <a:gd name="connsiteY165" fmla="*/ 1107037 h 1238704"/>
              <a:gd name="connsiteX166" fmla="*/ 456872 w 1447177"/>
              <a:gd name="connsiteY166" fmla="*/ 1095894 h 1238704"/>
              <a:gd name="connsiteX167" fmla="*/ 444403 w 1447177"/>
              <a:gd name="connsiteY167" fmla="*/ 1068656 h 1238704"/>
              <a:gd name="connsiteX168" fmla="*/ 444403 w 1447177"/>
              <a:gd name="connsiteY168" fmla="*/ 866848 h 1238704"/>
              <a:gd name="connsiteX169" fmla="*/ 456872 w 1447177"/>
              <a:gd name="connsiteY169" fmla="*/ 839610 h 1238704"/>
              <a:gd name="connsiteX170" fmla="*/ 483058 w 1447177"/>
              <a:gd name="connsiteY170" fmla="*/ 828467 h 1238704"/>
              <a:gd name="connsiteX171" fmla="*/ 1097043 w 1447177"/>
              <a:gd name="connsiteY171" fmla="*/ 825450 h 1238704"/>
              <a:gd name="connsiteX172" fmla="*/ 1134451 w 1447177"/>
              <a:gd name="connsiteY172" fmla="*/ 863737 h 1238704"/>
              <a:gd name="connsiteX173" fmla="*/ 1134451 w 1447177"/>
              <a:gd name="connsiteY173" fmla="*/ 1068755 h 1238704"/>
              <a:gd name="connsiteX174" fmla="*/ 1108266 w 1447177"/>
              <a:gd name="connsiteY174" fmla="*/ 1104571 h 1238704"/>
              <a:gd name="connsiteX175" fmla="*/ 1097043 w 1447177"/>
              <a:gd name="connsiteY175" fmla="*/ 1107041 h 1238704"/>
              <a:gd name="connsiteX176" fmla="*/ 1064624 w 1447177"/>
              <a:gd name="connsiteY176" fmla="*/ 1089751 h 1238704"/>
              <a:gd name="connsiteX177" fmla="*/ 993549 w 1447177"/>
              <a:gd name="connsiteY177" fmla="*/ 986007 h 1238704"/>
              <a:gd name="connsiteX178" fmla="*/ 993549 w 1447177"/>
              <a:gd name="connsiteY178" fmla="*/ 1068755 h 1238704"/>
              <a:gd name="connsiteX179" fmla="*/ 956141 w 1447177"/>
              <a:gd name="connsiteY179" fmla="*/ 1107041 h 1238704"/>
              <a:gd name="connsiteX180" fmla="*/ 916240 w 1447177"/>
              <a:gd name="connsiteY180" fmla="*/ 1068755 h 1238704"/>
              <a:gd name="connsiteX181" fmla="*/ 916240 w 1447177"/>
              <a:gd name="connsiteY181" fmla="*/ 863737 h 1238704"/>
              <a:gd name="connsiteX182" fmla="*/ 943672 w 1447177"/>
              <a:gd name="connsiteY182" fmla="*/ 827920 h 1238704"/>
              <a:gd name="connsiteX183" fmla="*/ 986068 w 1447177"/>
              <a:gd name="connsiteY183" fmla="*/ 842741 h 1238704"/>
              <a:gd name="connsiteX184" fmla="*/ 1058389 w 1447177"/>
              <a:gd name="connsiteY184" fmla="*/ 945250 h 1238704"/>
              <a:gd name="connsiteX185" fmla="*/ 1058389 w 1447177"/>
              <a:gd name="connsiteY185" fmla="*/ 863737 h 1238704"/>
              <a:gd name="connsiteX186" fmla="*/ 1097043 w 1447177"/>
              <a:gd name="connsiteY186" fmla="*/ 825450 h 1238704"/>
              <a:gd name="connsiteX187" fmla="*/ 378934 w 1447177"/>
              <a:gd name="connsiteY187" fmla="*/ 742825 h 1238704"/>
              <a:gd name="connsiteX188" fmla="*/ 347771 w 1447177"/>
              <a:gd name="connsiteY188" fmla="*/ 755284 h 1238704"/>
              <a:gd name="connsiteX189" fmla="*/ 172016 w 1447177"/>
              <a:gd name="connsiteY189" fmla="*/ 906042 h 1238704"/>
              <a:gd name="connsiteX190" fmla="*/ 238080 w 1447177"/>
              <a:gd name="connsiteY190" fmla="*/ 939682 h 1238704"/>
              <a:gd name="connsiteX191" fmla="*/ 312870 w 1447177"/>
              <a:gd name="connsiteY191" fmla="*/ 891091 h 1238704"/>
              <a:gd name="connsiteX192" fmla="*/ 393892 w 1447177"/>
              <a:gd name="connsiteY192" fmla="*/ 972076 h 1238704"/>
              <a:gd name="connsiteX193" fmla="*/ 312870 w 1447177"/>
              <a:gd name="connsiteY193" fmla="*/ 1053061 h 1238704"/>
              <a:gd name="connsiteX194" fmla="*/ 233094 w 1447177"/>
              <a:gd name="connsiteY194" fmla="*/ 977060 h 1238704"/>
              <a:gd name="connsiteX195" fmla="*/ 142100 w 1447177"/>
              <a:gd name="connsiteY195" fmla="*/ 930960 h 1238704"/>
              <a:gd name="connsiteX196" fmla="*/ 137114 w 1447177"/>
              <a:gd name="connsiteY196" fmla="*/ 935944 h 1238704"/>
              <a:gd name="connsiteX197" fmla="*/ 119663 w 1447177"/>
              <a:gd name="connsiteY197" fmla="*/ 972076 h 1238704"/>
              <a:gd name="connsiteX198" fmla="*/ 137114 w 1447177"/>
              <a:gd name="connsiteY198" fmla="*/ 1008208 h 1238704"/>
              <a:gd name="connsiteX199" fmla="*/ 347771 w 1447177"/>
              <a:gd name="connsiteY199" fmla="*/ 1190113 h 1238704"/>
              <a:gd name="connsiteX200" fmla="*/ 378934 w 1447177"/>
              <a:gd name="connsiteY200" fmla="*/ 1201326 h 1238704"/>
              <a:gd name="connsiteX201" fmla="*/ 1381113 w 1447177"/>
              <a:gd name="connsiteY201" fmla="*/ 1201326 h 1238704"/>
              <a:gd name="connsiteX202" fmla="*/ 1409783 w 1447177"/>
              <a:gd name="connsiteY202" fmla="*/ 1172670 h 1238704"/>
              <a:gd name="connsiteX203" fmla="*/ 1409783 w 1447177"/>
              <a:gd name="connsiteY203" fmla="*/ 771481 h 1238704"/>
              <a:gd name="connsiteX204" fmla="*/ 1381113 w 1447177"/>
              <a:gd name="connsiteY204" fmla="*/ 742825 h 1238704"/>
              <a:gd name="connsiteX205" fmla="*/ 82268 w 1447177"/>
              <a:gd name="connsiteY205" fmla="*/ 493639 h 1238704"/>
              <a:gd name="connsiteX206" fmla="*/ 36148 w 1447177"/>
              <a:gd name="connsiteY206" fmla="*/ 653118 h 1238704"/>
              <a:gd name="connsiteX207" fmla="*/ 140854 w 1447177"/>
              <a:gd name="connsiteY207" fmla="*/ 882369 h 1238704"/>
              <a:gd name="connsiteX208" fmla="*/ 322841 w 1447177"/>
              <a:gd name="connsiteY208" fmla="*/ 725382 h 1238704"/>
              <a:gd name="connsiteX209" fmla="*/ 378934 w 1447177"/>
              <a:gd name="connsiteY209" fmla="*/ 705447 h 1238704"/>
              <a:gd name="connsiteX210" fmla="*/ 640697 w 1447177"/>
              <a:gd name="connsiteY210" fmla="*/ 705447 h 1238704"/>
              <a:gd name="connsiteX211" fmla="*/ 644437 w 1447177"/>
              <a:gd name="connsiteY211" fmla="*/ 653118 h 1238704"/>
              <a:gd name="connsiteX212" fmla="*/ 635711 w 1447177"/>
              <a:gd name="connsiteY212" fmla="*/ 574625 h 1238704"/>
              <a:gd name="connsiteX213" fmla="*/ 385166 w 1447177"/>
              <a:gd name="connsiteY213" fmla="*/ 680528 h 1238704"/>
              <a:gd name="connsiteX214" fmla="*/ 311623 w 1447177"/>
              <a:gd name="connsiteY214" fmla="*/ 673053 h 1238704"/>
              <a:gd name="connsiteX215" fmla="*/ 82268 w 1447177"/>
              <a:gd name="connsiteY215" fmla="*/ 493639 h 1238704"/>
              <a:gd name="connsiteX216" fmla="*/ 321595 w 1447177"/>
              <a:gd name="connsiteY216" fmla="*/ 350358 h 1238704"/>
              <a:gd name="connsiteX217" fmla="*/ 186974 w 1447177"/>
              <a:gd name="connsiteY217" fmla="*/ 391473 h 1238704"/>
              <a:gd name="connsiteX218" fmla="*/ 201932 w 1447177"/>
              <a:gd name="connsiteY218" fmla="*/ 408916 h 1238704"/>
              <a:gd name="connsiteX219" fmla="*/ 255531 w 1447177"/>
              <a:gd name="connsiteY219" fmla="*/ 425113 h 1238704"/>
              <a:gd name="connsiteX220" fmla="*/ 305391 w 1447177"/>
              <a:gd name="connsiteY220" fmla="*/ 398949 h 1238704"/>
              <a:gd name="connsiteX221" fmla="*/ 321595 w 1447177"/>
              <a:gd name="connsiteY221" fmla="*/ 350358 h 1238704"/>
              <a:gd name="connsiteX222" fmla="*/ 800475 w 1447177"/>
              <a:gd name="connsiteY222" fmla="*/ 281043 h 1238704"/>
              <a:gd name="connsiteX223" fmla="*/ 820470 w 1447177"/>
              <a:gd name="connsiteY223" fmla="*/ 298112 h 1238704"/>
              <a:gd name="connsiteX224" fmla="*/ 802974 w 1447177"/>
              <a:gd name="connsiteY224" fmla="*/ 317619 h 1238704"/>
              <a:gd name="connsiteX225" fmla="*/ 619272 w 1447177"/>
              <a:gd name="connsiteY225" fmla="*/ 333469 h 1238704"/>
              <a:gd name="connsiteX226" fmla="*/ 618022 w 1447177"/>
              <a:gd name="connsiteY226" fmla="*/ 333469 h 1238704"/>
              <a:gd name="connsiteX227" fmla="*/ 599277 w 1447177"/>
              <a:gd name="connsiteY227" fmla="*/ 316400 h 1238704"/>
              <a:gd name="connsiteX228" fmla="*/ 616772 w 1447177"/>
              <a:gd name="connsiteY228" fmla="*/ 296893 h 1238704"/>
              <a:gd name="connsiteX229" fmla="*/ 249298 w 1447177"/>
              <a:gd name="connsiteY229" fmla="*/ 279340 h 1238704"/>
              <a:gd name="connsiteX230" fmla="*/ 243066 w 1447177"/>
              <a:gd name="connsiteY230" fmla="*/ 280586 h 1238704"/>
              <a:gd name="connsiteX231" fmla="*/ 193206 w 1447177"/>
              <a:gd name="connsiteY231" fmla="*/ 305504 h 1238704"/>
              <a:gd name="connsiteX232" fmla="*/ 175755 w 1447177"/>
              <a:gd name="connsiteY232" fmla="*/ 354095 h 1238704"/>
              <a:gd name="connsiteX233" fmla="*/ 310377 w 1447177"/>
              <a:gd name="connsiteY233" fmla="*/ 312980 h 1238704"/>
              <a:gd name="connsiteX234" fmla="*/ 295419 w 1447177"/>
              <a:gd name="connsiteY234" fmla="*/ 296783 h 1238704"/>
              <a:gd name="connsiteX235" fmla="*/ 249298 w 1447177"/>
              <a:gd name="connsiteY235" fmla="*/ 279340 h 1238704"/>
              <a:gd name="connsiteX236" fmla="*/ 358990 w 1447177"/>
              <a:gd name="connsiteY236" fmla="*/ 38876 h 1238704"/>
              <a:gd name="connsiteX237" fmla="*/ 143347 w 1447177"/>
              <a:gd name="connsiteY237" fmla="*/ 158485 h 1238704"/>
              <a:gd name="connsiteX238" fmla="*/ 89747 w 1447177"/>
              <a:gd name="connsiteY238" fmla="*/ 401441 h 1238704"/>
              <a:gd name="connsiteX239" fmla="*/ 319102 w 1447177"/>
              <a:gd name="connsiteY239" fmla="*/ 635675 h 1238704"/>
              <a:gd name="connsiteX240" fmla="*/ 620753 w 1447177"/>
              <a:gd name="connsiteY240" fmla="*/ 533509 h 1238704"/>
              <a:gd name="connsiteX241" fmla="*/ 360236 w 1447177"/>
              <a:gd name="connsiteY241" fmla="*/ 350358 h 1238704"/>
              <a:gd name="connsiteX242" fmla="*/ 334060 w 1447177"/>
              <a:gd name="connsiteY242" fmla="*/ 423867 h 1238704"/>
              <a:gd name="connsiteX243" fmla="*/ 259270 w 1447177"/>
              <a:gd name="connsiteY243" fmla="*/ 462491 h 1238704"/>
              <a:gd name="connsiteX244" fmla="*/ 249298 w 1447177"/>
              <a:gd name="connsiteY244" fmla="*/ 463737 h 1238704"/>
              <a:gd name="connsiteX245" fmla="*/ 178248 w 1447177"/>
              <a:gd name="connsiteY245" fmla="*/ 437573 h 1238704"/>
              <a:gd name="connsiteX246" fmla="*/ 138361 w 1447177"/>
              <a:gd name="connsiteY246" fmla="*/ 362817 h 1238704"/>
              <a:gd name="connsiteX247" fmla="*/ 164537 w 1447177"/>
              <a:gd name="connsiteY247" fmla="*/ 281832 h 1238704"/>
              <a:gd name="connsiteX248" fmla="*/ 238080 w 1447177"/>
              <a:gd name="connsiteY248" fmla="*/ 241962 h 1238704"/>
              <a:gd name="connsiteX249" fmla="*/ 320349 w 1447177"/>
              <a:gd name="connsiteY249" fmla="*/ 268126 h 1238704"/>
              <a:gd name="connsiteX250" fmla="*/ 352757 w 1447177"/>
              <a:gd name="connsiteY250" fmla="*/ 311734 h 1238704"/>
              <a:gd name="connsiteX251" fmla="*/ 645683 w 1447177"/>
              <a:gd name="connsiteY251" fmla="*/ 499869 h 1238704"/>
              <a:gd name="connsiteX252" fmla="*/ 673106 w 1447177"/>
              <a:gd name="connsiteY252" fmla="*/ 442556 h 1238704"/>
              <a:gd name="connsiteX253" fmla="*/ 717980 w 1447177"/>
              <a:gd name="connsiteY253" fmla="*/ 407670 h 1238704"/>
              <a:gd name="connsiteX254" fmla="*/ 1301338 w 1447177"/>
              <a:gd name="connsiteY254" fmla="*/ 354095 h 1238704"/>
              <a:gd name="connsiteX255" fmla="*/ 1307570 w 1447177"/>
              <a:gd name="connsiteY255" fmla="*/ 350358 h 1238704"/>
              <a:gd name="connsiteX256" fmla="*/ 1391085 w 1447177"/>
              <a:gd name="connsiteY256" fmla="*/ 268126 h 1238704"/>
              <a:gd name="connsiteX257" fmla="*/ 984729 w 1447177"/>
              <a:gd name="connsiteY257" fmla="*/ 305504 h 1238704"/>
              <a:gd name="connsiteX258" fmla="*/ 982236 w 1447177"/>
              <a:gd name="connsiteY258" fmla="*/ 305504 h 1238704"/>
              <a:gd name="connsiteX259" fmla="*/ 963539 w 1447177"/>
              <a:gd name="connsiteY259" fmla="*/ 288061 h 1238704"/>
              <a:gd name="connsiteX260" fmla="*/ 980989 w 1447177"/>
              <a:gd name="connsiteY260" fmla="*/ 268126 h 1238704"/>
              <a:gd name="connsiteX261" fmla="*/ 1387346 w 1447177"/>
              <a:gd name="connsiteY261" fmla="*/ 231995 h 1238704"/>
              <a:gd name="connsiteX262" fmla="*/ 1290119 w 1447177"/>
              <a:gd name="connsiteY262" fmla="*/ 164715 h 1238704"/>
              <a:gd name="connsiteX263" fmla="*/ 1282641 w 1447177"/>
              <a:gd name="connsiteY263" fmla="*/ 162223 h 1238704"/>
              <a:gd name="connsiteX264" fmla="*/ 1190400 w 1447177"/>
              <a:gd name="connsiteY264" fmla="*/ 170944 h 1238704"/>
              <a:gd name="connsiteX265" fmla="*/ 1145526 w 1447177"/>
              <a:gd name="connsiteY265" fmla="*/ 188387 h 1238704"/>
              <a:gd name="connsiteX266" fmla="*/ 1081955 w 1447177"/>
              <a:gd name="connsiteY266" fmla="*/ 209568 h 1238704"/>
              <a:gd name="connsiteX267" fmla="*/ 1015891 w 1447177"/>
              <a:gd name="connsiteY267" fmla="*/ 199600 h 1238704"/>
              <a:gd name="connsiteX268" fmla="*/ 989715 w 1447177"/>
              <a:gd name="connsiteY268" fmla="*/ 190879 h 1238704"/>
              <a:gd name="connsiteX269" fmla="*/ 964785 w 1447177"/>
              <a:gd name="connsiteY269" fmla="*/ 202092 h 1238704"/>
              <a:gd name="connsiteX270" fmla="*/ 964785 w 1447177"/>
              <a:gd name="connsiteY270" fmla="*/ 203338 h 1238704"/>
              <a:gd name="connsiteX271" fmla="*/ 897474 w 1447177"/>
              <a:gd name="connsiteY271" fmla="*/ 266881 h 1238704"/>
              <a:gd name="connsiteX272" fmla="*/ 877531 w 1447177"/>
              <a:gd name="connsiteY272" fmla="*/ 268126 h 1238704"/>
              <a:gd name="connsiteX273" fmla="*/ 800248 w 1447177"/>
              <a:gd name="connsiteY273" fmla="*/ 217043 h 1238704"/>
              <a:gd name="connsiteX274" fmla="*/ 784044 w 1447177"/>
              <a:gd name="connsiteY274" fmla="*/ 207076 h 1238704"/>
              <a:gd name="connsiteX275" fmla="*/ 708008 w 1447177"/>
              <a:gd name="connsiteY275" fmla="*/ 214552 h 1238704"/>
              <a:gd name="connsiteX276" fmla="*/ 649422 w 1447177"/>
              <a:gd name="connsiteY276" fmla="*/ 189633 h 1238704"/>
              <a:gd name="connsiteX277" fmla="*/ 358990 w 1447177"/>
              <a:gd name="connsiteY277" fmla="*/ 38876 h 1238704"/>
              <a:gd name="connsiteX278" fmla="*/ 356497 w 1447177"/>
              <a:gd name="connsiteY278" fmla="*/ 1498 h 1238704"/>
              <a:gd name="connsiteX279" fmla="*/ 681831 w 1447177"/>
              <a:gd name="connsiteY279" fmla="*/ 169698 h 1238704"/>
              <a:gd name="connsiteX280" fmla="*/ 704268 w 1447177"/>
              <a:gd name="connsiteY280" fmla="*/ 177174 h 1238704"/>
              <a:gd name="connsiteX281" fmla="*/ 780304 w 1447177"/>
              <a:gd name="connsiteY281" fmla="*/ 169698 h 1238704"/>
              <a:gd name="connsiteX282" fmla="*/ 835150 w 1447177"/>
              <a:gd name="connsiteY282" fmla="*/ 202092 h 1238704"/>
              <a:gd name="connsiteX283" fmla="*/ 875038 w 1447177"/>
              <a:gd name="connsiteY283" fmla="*/ 231995 h 1238704"/>
              <a:gd name="connsiteX284" fmla="*/ 894981 w 1447177"/>
              <a:gd name="connsiteY284" fmla="*/ 229503 h 1238704"/>
              <a:gd name="connsiteX285" fmla="*/ 928637 w 1447177"/>
              <a:gd name="connsiteY285" fmla="*/ 193371 h 1238704"/>
              <a:gd name="connsiteX286" fmla="*/ 933623 w 1447177"/>
              <a:gd name="connsiteY286" fmla="*/ 182157 h 1238704"/>
              <a:gd name="connsiteX287" fmla="*/ 994701 w 1447177"/>
              <a:gd name="connsiteY287" fmla="*/ 154747 h 1238704"/>
              <a:gd name="connsiteX288" fmla="*/ 1029603 w 1447177"/>
              <a:gd name="connsiteY288" fmla="*/ 164715 h 1238704"/>
              <a:gd name="connsiteX289" fmla="*/ 1079462 w 1447177"/>
              <a:gd name="connsiteY289" fmla="*/ 172190 h 1238704"/>
              <a:gd name="connsiteX290" fmla="*/ 1124336 w 1447177"/>
              <a:gd name="connsiteY290" fmla="*/ 155993 h 1238704"/>
              <a:gd name="connsiteX291" fmla="*/ 1187907 w 1447177"/>
              <a:gd name="connsiteY291" fmla="*/ 133566 h 1238704"/>
              <a:gd name="connsiteX292" fmla="*/ 1280147 w 1447177"/>
              <a:gd name="connsiteY292" fmla="*/ 124845 h 1238704"/>
              <a:gd name="connsiteX293" fmla="*/ 1311310 w 1447177"/>
              <a:gd name="connsiteY293" fmla="*/ 133566 h 1238704"/>
              <a:gd name="connsiteX294" fmla="*/ 1411029 w 1447177"/>
              <a:gd name="connsiteY294" fmla="*/ 202092 h 1238704"/>
              <a:gd name="connsiteX295" fmla="*/ 1435959 w 1447177"/>
              <a:gd name="connsiteY295" fmla="*/ 245700 h 1238704"/>
              <a:gd name="connsiteX296" fmla="*/ 1419755 w 1447177"/>
              <a:gd name="connsiteY296" fmla="*/ 293045 h 1238704"/>
              <a:gd name="connsiteX297" fmla="*/ 1333747 w 1447177"/>
              <a:gd name="connsiteY297" fmla="*/ 377768 h 1238704"/>
              <a:gd name="connsiteX298" fmla="*/ 1303831 w 1447177"/>
              <a:gd name="connsiteY298" fmla="*/ 391473 h 1238704"/>
              <a:gd name="connsiteX299" fmla="*/ 721719 w 1447177"/>
              <a:gd name="connsiteY299" fmla="*/ 445048 h 1238704"/>
              <a:gd name="connsiteX300" fmla="*/ 708008 w 1447177"/>
              <a:gd name="connsiteY300" fmla="*/ 455016 h 1238704"/>
              <a:gd name="connsiteX301" fmla="*/ 663134 w 1447177"/>
              <a:gd name="connsiteY301" fmla="*/ 540985 h 1238704"/>
              <a:gd name="connsiteX302" fmla="*/ 683078 w 1447177"/>
              <a:gd name="connsiteY302" fmla="*/ 653118 h 1238704"/>
              <a:gd name="connsiteX303" fmla="*/ 679338 w 1447177"/>
              <a:gd name="connsiteY303" fmla="*/ 705447 h 1238704"/>
              <a:gd name="connsiteX304" fmla="*/ 1381113 w 1447177"/>
              <a:gd name="connsiteY304" fmla="*/ 705447 h 1238704"/>
              <a:gd name="connsiteX305" fmla="*/ 1447177 w 1447177"/>
              <a:gd name="connsiteY305" fmla="*/ 771481 h 1238704"/>
              <a:gd name="connsiteX306" fmla="*/ 1447177 w 1447177"/>
              <a:gd name="connsiteY306" fmla="*/ 1172670 h 1238704"/>
              <a:gd name="connsiteX307" fmla="*/ 1381113 w 1447177"/>
              <a:gd name="connsiteY307" fmla="*/ 1238704 h 1238704"/>
              <a:gd name="connsiteX308" fmla="*/ 378934 w 1447177"/>
              <a:gd name="connsiteY308" fmla="*/ 1238704 h 1238704"/>
              <a:gd name="connsiteX309" fmla="*/ 322841 w 1447177"/>
              <a:gd name="connsiteY309" fmla="*/ 1217523 h 1238704"/>
              <a:gd name="connsiteX310" fmla="*/ 110938 w 1447177"/>
              <a:gd name="connsiteY310" fmla="*/ 1036864 h 1238704"/>
              <a:gd name="connsiteX311" fmla="*/ 81022 w 1447177"/>
              <a:gd name="connsiteY311" fmla="*/ 972076 h 1238704"/>
              <a:gd name="connsiteX312" fmla="*/ 110938 w 1447177"/>
              <a:gd name="connsiteY312" fmla="*/ 907288 h 1238704"/>
              <a:gd name="connsiteX313" fmla="*/ 112184 w 1447177"/>
              <a:gd name="connsiteY313" fmla="*/ 907288 h 1238704"/>
              <a:gd name="connsiteX314" fmla="*/ 0 w 1447177"/>
              <a:gd name="connsiteY314" fmla="*/ 653118 h 1238704"/>
              <a:gd name="connsiteX315" fmla="*/ 64818 w 1447177"/>
              <a:gd name="connsiteY315" fmla="*/ 452524 h 1238704"/>
              <a:gd name="connsiteX316" fmla="*/ 52353 w 1447177"/>
              <a:gd name="connsiteY316" fmla="*/ 408916 h 1238704"/>
              <a:gd name="connsiteX317" fmla="*/ 113431 w 1447177"/>
              <a:gd name="connsiteY317" fmla="*/ 137304 h 1238704"/>
              <a:gd name="connsiteX318" fmla="*/ 356497 w 1447177"/>
              <a:gd name="connsiteY318" fmla="*/ 1498 h 12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1447177" h="1238704">
                <a:moveTo>
                  <a:pt x="312870" y="928468"/>
                </a:moveTo>
                <a:cubicBezTo>
                  <a:pt x="289186" y="928468"/>
                  <a:pt x="270489" y="948403"/>
                  <a:pt x="270489" y="972076"/>
                </a:cubicBezTo>
                <a:cubicBezTo>
                  <a:pt x="270489" y="995748"/>
                  <a:pt x="289186" y="1015683"/>
                  <a:pt x="312870" y="1015683"/>
                </a:cubicBezTo>
                <a:cubicBezTo>
                  <a:pt x="336553" y="1015683"/>
                  <a:pt x="356497" y="995748"/>
                  <a:pt x="356497" y="972076"/>
                </a:cubicBezTo>
                <a:cubicBezTo>
                  <a:pt x="356497" y="948403"/>
                  <a:pt x="336553" y="928468"/>
                  <a:pt x="312870" y="928468"/>
                </a:cubicBezTo>
                <a:close/>
                <a:moveTo>
                  <a:pt x="523652" y="908658"/>
                </a:moveTo>
                <a:lnTo>
                  <a:pt x="523652" y="971962"/>
                </a:lnTo>
                <a:lnTo>
                  <a:pt x="554133" y="971962"/>
                </a:lnTo>
                <a:cubicBezTo>
                  <a:pt x="557790" y="971962"/>
                  <a:pt x="561448" y="970696"/>
                  <a:pt x="565105" y="969429"/>
                </a:cubicBezTo>
                <a:cubicBezTo>
                  <a:pt x="568763" y="968163"/>
                  <a:pt x="572421" y="965631"/>
                  <a:pt x="574859" y="963099"/>
                </a:cubicBezTo>
                <a:cubicBezTo>
                  <a:pt x="577298" y="960567"/>
                  <a:pt x="579736" y="956769"/>
                  <a:pt x="580955" y="952970"/>
                </a:cubicBezTo>
                <a:cubicBezTo>
                  <a:pt x="583394" y="949172"/>
                  <a:pt x="583394" y="944108"/>
                  <a:pt x="583394" y="940310"/>
                </a:cubicBezTo>
                <a:cubicBezTo>
                  <a:pt x="583394" y="936511"/>
                  <a:pt x="583394" y="932713"/>
                  <a:pt x="580955" y="927649"/>
                </a:cubicBezTo>
                <a:cubicBezTo>
                  <a:pt x="579736" y="925117"/>
                  <a:pt x="577298" y="921319"/>
                  <a:pt x="574859" y="918786"/>
                </a:cubicBezTo>
                <a:cubicBezTo>
                  <a:pt x="572421" y="914988"/>
                  <a:pt x="568763" y="912456"/>
                  <a:pt x="565105" y="911190"/>
                </a:cubicBezTo>
                <a:cubicBezTo>
                  <a:pt x="561448" y="909924"/>
                  <a:pt x="557790" y="908658"/>
                  <a:pt x="554133" y="908658"/>
                </a:cubicBezTo>
                <a:close/>
                <a:moveTo>
                  <a:pt x="499268" y="883336"/>
                </a:moveTo>
                <a:lnTo>
                  <a:pt x="554133" y="883336"/>
                </a:lnTo>
                <a:cubicBezTo>
                  <a:pt x="560229" y="883336"/>
                  <a:pt x="567544" y="884602"/>
                  <a:pt x="574859" y="888401"/>
                </a:cubicBezTo>
                <a:cubicBezTo>
                  <a:pt x="580955" y="890933"/>
                  <a:pt x="587051" y="894731"/>
                  <a:pt x="593147" y="901061"/>
                </a:cubicBezTo>
                <a:cubicBezTo>
                  <a:pt x="596805" y="904860"/>
                  <a:pt x="601682" y="911190"/>
                  <a:pt x="604120" y="918786"/>
                </a:cubicBezTo>
                <a:cubicBezTo>
                  <a:pt x="606559" y="925117"/>
                  <a:pt x="607778" y="932713"/>
                  <a:pt x="607778" y="940310"/>
                </a:cubicBezTo>
                <a:cubicBezTo>
                  <a:pt x="607778" y="947906"/>
                  <a:pt x="606559" y="956769"/>
                  <a:pt x="604120" y="963099"/>
                </a:cubicBezTo>
                <a:cubicBezTo>
                  <a:pt x="601682" y="969429"/>
                  <a:pt x="596805" y="975760"/>
                  <a:pt x="593147" y="980824"/>
                </a:cubicBezTo>
                <a:cubicBezTo>
                  <a:pt x="587051" y="985888"/>
                  <a:pt x="580955" y="990953"/>
                  <a:pt x="574859" y="992219"/>
                </a:cubicBezTo>
                <a:cubicBezTo>
                  <a:pt x="567544" y="996017"/>
                  <a:pt x="561448" y="997283"/>
                  <a:pt x="554133" y="997283"/>
                </a:cubicBezTo>
                <a:lnTo>
                  <a:pt x="499268" y="997283"/>
                </a:lnTo>
                <a:close/>
                <a:moveTo>
                  <a:pt x="1191113" y="853339"/>
                </a:moveTo>
                <a:cubicBezTo>
                  <a:pt x="1187343" y="853339"/>
                  <a:pt x="1183573" y="854583"/>
                  <a:pt x="1181060" y="857070"/>
                </a:cubicBezTo>
                <a:cubicBezTo>
                  <a:pt x="1178546" y="859557"/>
                  <a:pt x="1177290" y="864531"/>
                  <a:pt x="1177290" y="868262"/>
                </a:cubicBezTo>
                <a:cubicBezTo>
                  <a:pt x="1177290" y="871993"/>
                  <a:pt x="1178546" y="875724"/>
                  <a:pt x="1181060" y="878211"/>
                </a:cubicBezTo>
                <a:cubicBezTo>
                  <a:pt x="1183573" y="880698"/>
                  <a:pt x="1187343" y="881942"/>
                  <a:pt x="1191113" y="881942"/>
                </a:cubicBezTo>
                <a:lnTo>
                  <a:pt x="1248920" y="881942"/>
                </a:lnTo>
                <a:lnTo>
                  <a:pt x="1248920" y="1067237"/>
                </a:lnTo>
                <a:cubicBezTo>
                  <a:pt x="1248920" y="1072211"/>
                  <a:pt x="1250177" y="1075942"/>
                  <a:pt x="1253947" y="1078429"/>
                </a:cubicBezTo>
                <a:cubicBezTo>
                  <a:pt x="1258974" y="1084647"/>
                  <a:pt x="1269027" y="1083403"/>
                  <a:pt x="1274054" y="1078429"/>
                </a:cubicBezTo>
                <a:cubicBezTo>
                  <a:pt x="1276567" y="1075942"/>
                  <a:pt x="1277824" y="1072211"/>
                  <a:pt x="1277824" y="1067237"/>
                </a:cubicBezTo>
                <a:lnTo>
                  <a:pt x="1277824" y="881942"/>
                </a:lnTo>
                <a:lnTo>
                  <a:pt x="1335632" y="881942"/>
                </a:lnTo>
                <a:cubicBezTo>
                  <a:pt x="1340658" y="881942"/>
                  <a:pt x="1343172" y="880698"/>
                  <a:pt x="1346942" y="878211"/>
                </a:cubicBezTo>
                <a:cubicBezTo>
                  <a:pt x="1349455" y="875724"/>
                  <a:pt x="1350712" y="871993"/>
                  <a:pt x="1350712" y="868262"/>
                </a:cubicBezTo>
                <a:cubicBezTo>
                  <a:pt x="1350712" y="864531"/>
                  <a:pt x="1349455" y="859557"/>
                  <a:pt x="1345685" y="857070"/>
                </a:cubicBezTo>
                <a:cubicBezTo>
                  <a:pt x="1343172" y="854583"/>
                  <a:pt x="1339402" y="853339"/>
                  <a:pt x="1335632" y="853339"/>
                </a:cubicBezTo>
                <a:close/>
                <a:moveTo>
                  <a:pt x="730685" y="853339"/>
                </a:moveTo>
                <a:cubicBezTo>
                  <a:pt x="725761" y="853339"/>
                  <a:pt x="723299" y="854583"/>
                  <a:pt x="720838" y="857070"/>
                </a:cubicBezTo>
                <a:cubicBezTo>
                  <a:pt x="718376" y="860801"/>
                  <a:pt x="715914" y="864531"/>
                  <a:pt x="715914" y="868262"/>
                </a:cubicBezTo>
                <a:lnTo>
                  <a:pt x="715914" y="1067237"/>
                </a:lnTo>
                <a:cubicBezTo>
                  <a:pt x="715914" y="1072211"/>
                  <a:pt x="718376" y="1075942"/>
                  <a:pt x="720838" y="1078429"/>
                </a:cubicBezTo>
                <a:cubicBezTo>
                  <a:pt x="724530" y="1080916"/>
                  <a:pt x="726992" y="1083403"/>
                  <a:pt x="730685" y="1083403"/>
                </a:cubicBezTo>
                <a:lnTo>
                  <a:pt x="843932" y="1083403"/>
                </a:lnTo>
                <a:cubicBezTo>
                  <a:pt x="847625" y="1083403"/>
                  <a:pt x="850087" y="1080916"/>
                  <a:pt x="853779" y="1078429"/>
                </a:cubicBezTo>
                <a:cubicBezTo>
                  <a:pt x="855010" y="1075942"/>
                  <a:pt x="857472" y="1072211"/>
                  <a:pt x="857472" y="1067237"/>
                </a:cubicBezTo>
                <a:cubicBezTo>
                  <a:pt x="857472" y="1064750"/>
                  <a:pt x="855010" y="1061019"/>
                  <a:pt x="853779" y="1058532"/>
                </a:cubicBezTo>
                <a:cubicBezTo>
                  <a:pt x="850087" y="1054801"/>
                  <a:pt x="847625" y="1053557"/>
                  <a:pt x="843932" y="1053557"/>
                </a:cubicBezTo>
                <a:lnTo>
                  <a:pt x="744226" y="1053557"/>
                </a:lnTo>
                <a:lnTo>
                  <a:pt x="744226" y="981429"/>
                </a:lnTo>
                <a:lnTo>
                  <a:pt x="816851" y="981429"/>
                </a:lnTo>
                <a:cubicBezTo>
                  <a:pt x="820544" y="981429"/>
                  <a:pt x="824237" y="980185"/>
                  <a:pt x="826699" y="977698"/>
                </a:cubicBezTo>
                <a:cubicBezTo>
                  <a:pt x="829161" y="973967"/>
                  <a:pt x="830391" y="971480"/>
                  <a:pt x="830391" y="966506"/>
                </a:cubicBezTo>
                <a:cubicBezTo>
                  <a:pt x="830391" y="962775"/>
                  <a:pt x="829161" y="960288"/>
                  <a:pt x="826699" y="956557"/>
                </a:cubicBezTo>
                <a:cubicBezTo>
                  <a:pt x="824237" y="954070"/>
                  <a:pt x="820544" y="952826"/>
                  <a:pt x="816851" y="952826"/>
                </a:cubicBezTo>
                <a:lnTo>
                  <a:pt x="744226" y="952826"/>
                </a:lnTo>
                <a:lnTo>
                  <a:pt x="744226" y="881942"/>
                </a:lnTo>
                <a:lnTo>
                  <a:pt x="843932" y="881942"/>
                </a:lnTo>
                <a:cubicBezTo>
                  <a:pt x="847625" y="881942"/>
                  <a:pt x="850087" y="880698"/>
                  <a:pt x="853779" y="878211"/>
                </a:cubicBezTo>
                <a:cubicBezTo>
                  <a:pt x="856241" y="875724"/>
                  <a:pt x="857472" y="871993"/>
                  <a:pt x="857472" y="868262"/>
                </a:cubicBezTo>
                <a:cubicBezTo>
                  <a:pt x="857472" y="864531"/>
                  <a:pt x="855010" y="859557"/>
                  <a:pt x="853779" y="857070"/>
                </a:cubicBezTo>
                <a:cubicBezTo>
                  <a:pt x="850087" y="854583"/>
                  <a:pt x="847625" y="853339"/>
                  <a:pt x="843932" y="853339"/>
                </a:cubicBezTo>
                <a:close/>
                <a:moveTo>
                  <a:pt x="483058" y="853229"/>
                </a:moveTo>
                <a:cubicBezTo>
                  <a:pt x="479317" y="853229"/>
                  <a:pt x="476823" y="854467"/>
                  <a:pt x="473082" y="858181"/>
                </a:cubicBezTo>
                <a:cubicBezTo>
                  <a:pt x="470588" y="860658"/>
                  <a:pt x="469341" y="863134"/>
                  <a:pt x="469341" y="866848"/>
                </a:cubicBezTo>
                <a:lnTo>
                  <a:pt x="469341" y="1068656"/>
                </a:lnTo>
                <a:cubicBezTo>
                  <a:pt x="469341" y="1072371"/>
                  <a:pt x="470588" y="1076085"/>
                  <a:pt x="473082" y="1078561"/>
                </a:cubicBezTo>
                <a:cubicBezTo>
                  <a:pt x="479317" y="1084752"/>
                  <a:pt x="488045" y="1084752"/>
                  <a:pt x="493033" y="1078561"/>
                </a:cubicBezTo>
                <a:cubicBezTo>
                  <a:pt x="496774" y="1076085"/>
                  <a:pt x="498021" y="1072371"/>
                  <a:pt x="498021" y="1068656"/>
                </a:cubicBezTo>
                <a:lnTo>
                  <a:pt x="498021" y="1021609"/>
                </a:lnTo>
                <a:lnTo>
                  <a:pt x="547897" y="1021609"/>
                </a:lnTo>
                <a:lnTo>
                  <a:pt x="605256" y="1078561"/>
                </a:lnTo>
                <a:cubicBezTo>
                  <a:pt x="611490" y="1083513"/>
                  <a:pt x="620219" y="1083513"/>
                  <a:pt x="625206" y="1078561"/>
                </a:cubicBezTo>
                <a:cubicBezTo>
                  <a:pt x="628947" y="1074847"/>
                  <a:pt x="630194" y="1072371"/>
                  <a:pt x="630194" y="1067418"/>
                </a:cubicBezTo>
                <a:cubicBezTo>
                  <a:pt x="630194" y="1063704"/>
                  <a:pt x="628947" y="1059990"/>
                  <a:pt x="626453" y="1057514"/>
                </a:cubicBezTo>
                <a:lnTo>
                  <a:pt x="584058" y="1017895"/>
                </a:lnTo>
                <a:lnTo>
                  <a:pt x="597774" y="1009228"/>
                </a:lnTo>
                <a:cubicBezTo>
                  <a:pt x="610243" y="1001800"/>
                  <a:pt x="620219" y="991895"/>
                  <a:pt x="626453" y="979514"/>
                </a:cubicBezTo>
                <a:cubicBezTo>
                  <a:pt x="635182" y="967133"/>
                  <a:pt x="637676" y="953514"/>
                  <a:pt x="637676" y="937419"/>
                </a:cubicBezTo>
                <a:cubicBezTo>
                  <a:pt x="637676" y="926276"/>
                  <a:pt x="636429" y="915133"/>
                  <a:pt x="631441" y="905229"/>
                </a:cubicBezTo>
                <a:cubicBezTo>
                  <a:pt x="626453" y="895324"/>
                  <a:pt x="621466" y="885419"/>
                  <a:pt x="613984" y="877991"/>
                </a:cubicBezTo>
                <a:cubicBezTo>
                  <a:pt x="605256" y="870562"/>
                  <a:pt x="596527" y="864372"/>
                  <a:pt x="586552" y="859419"/>
                </a:cubicBezTo>
                <a:cubicBezTo>
                  <a:pt x="575330" y="855705"/>
                  <a:pt x="565354" y="853229"/>
                  <a:pt x="554132" y="853229"/>
                </a:cubicBezTo>
                <a:close/>
                <a:moveTo>
                  <a:pt x="1097043" y="850151"/>
                </a:moveTo>
                <a:cubicBezTo>
                  <a:pt x="1089562" y="850151"/>
                  <a:pt x="1083327" y="856327"/>
                  <a:pt x="1083327" y="863737"/>
                </a:cubicBezTo>
                <a:lnTo>
                  <a:pt x="1083327" y="1025528"/>
                </a:lnTo>
                <a:lnTo>
                  <a:pt x="966117" y="856327"/>
                </a:lnTo>
                <a:cubicBezTo>
                  <a:pt x="963623" y="851386"/>
                  <a:pt x="957388" y="850151"/>
                  <a:pt x="951154" y="851386"/>
                </a:cubicBezTo>
                <a:cubicBezTo>
                  <a:pt x="946166" y="852621"/>
                  <a:pt x="941178" y="857562"/>
                  <a:pt x="941178" y="863737"/>
                </a:cubicBezTo>
                <a:lnTo>
                  <a:pt x="941178" y="1068755"/>
                </a:lnTo>
                <a:cubicBezTo>
                  <a:pt x="941178" y="1076165"/>
                  <a:pt x="947413" y="1081105"/>
                  <a:pt x="956141" y="1081105"/>
                </a:cubicBezTo>
                <a:cubicBezTo>
                  <a:pt x="962376" y="1081105"/>
                  <a:pt x="968611" y="1076165"/>
                  <a:pt x="968611" y="1068755"/>
                </a:cubicBezTo>
                <a:lnTo>
                  <a:pt x="968611" y="906963"/>
                </a:lnTo>
                <a:lnTo>
                  <a:pt x="1085821" y="1076165"/>
                </a:lnTo>
                <a:cubicBezTo>
                  <a:pt x="1089562" y="1081105"/>
                  <a:pt x="1094550" y="1083575"/>
                  <a:pt x="1100784" y="1081105"/>
                </a:cubicBezTo>
                <a:cubicBezTo>
                  <a:pt x="1105772" y="1078635"/>
                  <a:pt x="1109513" y="1073695"/>
                  <a:pt x="1109513" y="1068755"/>
                </a:cubicBezTo>
                <a:lnTo>
                  <a:pt x="1109513" y="863737"/>
                </a:lnTo>
                <a:cubicBezTo>
                  <a:pt x="1109513" y="856327"/>
                  <a:pt x="1104525" y="850151"/>
                  <a:pt x="1097043" y="850151"/>
                </a:cubicBezTo>
                <a:close/>
                <a:moveTo>
                  <a:pt x="1191113" y="828467"/>
                </a:moveTo>
                <a:lnTo>
                  <a:pt x="1335632" y="828467"/>
                </a:lnTo>
                <a:cubicBezTo>
                  <a:pt x="1346942" y="828467"/>
                  <a:pt x="1356995" y="832198"/>
                  <a:pt x="1364535" y="839660"/>
                </a:cubicBezTo>
                <a:cubicBezTo>
                  <a:pt x="1372075" y="848365"/>
                  <a:pt x="1375845" y="857070"/>
                  <a:pt x="1375845" y="868262"/>
                </a:cubicBezTo>
                <a:cubicBezTo>
                  <a:pt x="1375845" y="879454"/>
                  <a:pt x="1370819" y="888160"/>
                  <a:pt x="1364535" y="895621"/>
                </a:cubicBezTo>
                <a:cubicBezTo>
                  <a:pt x="1356995" y="903083"/>
                  <a:pt x="1346942" y="908057"/>
                  <a:pt x="1335632" y="908057"/>
                </a:cubicBezTo>
                <a:lnTo>
                  <a:pt x="1302958" y="908057"/>
                </a:lnTo>
                <a:lnTo>
                  <a:pt x="1302958" y="1067237"/>
                </a:lnTo>
                <a:cubicBezTo>
                  <a:pt x="1302958" y="1079673"/>
                  <a:pt x="1299188" y="1089621"/>
                  <a:pt x="1291648" y="1095839"/>
                </a:cubicBezTo>
                <a:cubicBezTo>
                  <a:pt x="1284108" y="1103301"/>
                  <a:pt x="1275311" y="1107032"/>
                  <a:pt x="1264001" y="1107032"/>
                </a:cubicBezTo>
                <a:cubicBezTo>
                  <a:pt x="1252691" y="1107032"/>
                  <a:pt x="1242637" y="1103301"/>
                  <a:pt x="1235097" y="1095839"/>
                </a:cubicBezTo>
                <a:cubicBezTo>
                  <a:pt x="1228814" y="1089621"/>
                  <a:pt x="1225044" y="1079673"/>
                  <a:pt x="1225044" y="1067237"/>
                </a:cubicBezTo>
                <a:lnTo>
                  <a:pt x="1225044" y="908057"/>
                </a:lnTo>
                <a:lnTo>
                  <a:pt x="1191113" y="908057"/>
                </a:lnTo>
                <a:cubicBezTo>
                  <a:pt x="1181060" y="908057"/>
                  <a:pt x="1171006" y="903083"/>
                  <a:pt x="1163466" y="895621"/>
                </a:cubicBezTo>
                <a:cubicBezTo>
                  <a:pt x="1155926" y="888160"/>
                  <a:pt x="1152156" y="879454"/>
                  <a:pt x="1152156" y="868262"/>
                </a:cubicBezTo>
                <a:cubicBezTo>
                  <a:pt x="1152156" y="857070"/>
                  <a:pt x="1154669" y="848365"/>
                  <a:pt x="1163466" y="839660"/>
                </a:cubicBezTo>
                <a:cubicBezTo>
                  <a:pt x="1171006" y="832198"/>
                  <a:pt x="1181060" y="828467"/>
                  <a:pt x="1191113" y="828467"/>
                </a:cubicBezTo>
                <a:close/>
                <a:moveTo>
                  <a:pt x="730685" y="828467"/>
                </a:moveTo>
                <a:lnTo>
                  <a:pt x="843932" y="828467"/>
                </a:lnTo>
                <a:cubicBezTo>
                  <a:pt x="853779" y="828467"/>
                  <a:pt x="863627" y="832198"/>
                  <a:pt x="871013" y="839660"/>
                </a:cubicBezTo>
                <a:cubicBezTo>
                  <a:pt x="878398" y="848365"/>
                  <a:pt x="882091" y="857070"/>
                  <a:pt x="882091" y="868262"/>
                </a:cubicBezTo>
                <a:cubicBezTo>
                  <a:pt x="882091" y="879454"/>
                  <a:pt x="878398" y="888160"/>
                  <a:pt x="871013" y="895621"/>
                </a:cubicBezTo>
                <a:cubicBezTo>
                  <a:pt x="863627" y="903083"/>
                  <a:pt x="853779" y="908057"/>
                  <a:pt x="843932" y="908057"/>
                </a:cubicBezTo>
                <a:lnTo>
                  <a:pt x="768844" y="908057"/>
                </a:lnTo>
                <a:lnTo>
                  <a:pt x="768844" y="926711"/>
                </a:lnTo>
                <a:lnTo>
                  <a:pt x="816851" y="926711"/>
                </a:lnTo>
                <a:cubicBezTo>
                  <a:pt x="826699" y="926711"/>
                  <a:pt x="836546" y="931685"/>
                  <a:pt x="843932" y="939147"/>
                </a:cubicBezTo>
                <a:cubicBezTo>
                  <a:pt x="852548" y="946608"/>
                  <a:pt x="855010" y="956557"/>
                  <a:pt x="855010" y="966506"/>
                </a:cubicBezTo>
                <a:cubicBezTo>
                  <a:pt x="855010" y="978942"/>
                  <a:pt x="852548" y="987647"/>
                  <a:pt x="843932" y="995108"/>
                </a:cubicBezTo>
                <a:cubicBezTo>
                  <a:pt x="836546" y="1002570"/>
                  <a:pt x="826699" y="1006301"/>
                  <a:pt x="816851" y="1006301"/>
                </a:cubicBezTo>
                <a:lnTo>
                  <a:pt x="768844" y="1006301"/>
                </a:lnTo>
                <a:lnTo>
                  <a:pt x="768844" y="1028685"/>
                </a:lnTo>
                <a:lnTo>
                  <a:pt x="843932" y="1028685"/>
                </a:lnTo>
                <a:cubicBezTo>
                  <a:pt x="853779" y="1028685"/>
                  <a:pt x="863627" y="1032416"/>
                  <a:pt x="871013" y="1041121"/>
                </a:cubicBezTo>
                <a:cubicBezTo>
                  <a:pt x="878398" y="1048583"/>
                  <a:pt x="882091" y="1058532"/>
                  <a:pt x="882091" y="1067237"/>
                </a:cubicBezTo>
                <a:cubicBezTo>
                  <a:pt x="882091" y="1079673"/>
                  <a:pt x="878398" y="1089621"/>
                  <a:pt x="871013" y="1095839"/>
                </a:cubicBezTo>
                <a:cubicBezTo>
                  <a:pt x="863627" y="1103301"/>
                  <a:pt x="853779" y="1107032"/>
                  <a:pt x="843932" y="1107032"/>
                </a:cubicBezTo>
                <a:lnTo>
                  <a:pt x="730685" y="1107032"/>
                </a:lnTo>
                <a:cubicBezTo>
                  <a:pt x="719607" y="1107032"/>
                  <a:pt x="710990" y="1103301"/>
                  <a:pt x="703604" y="1097083"/>
                </a:cubicBezTo>
                <a:cubicBezTo>
                  <a:pt x="696219" y="1089621"/>
                  <a:pt x="691295" y="1079673"/>
                  <a:pt x="691295" y="1067237"/>
                </a:cubicBezTo>
                <a:lnTo>
                  <a:pt x="691295" y="868262"/>
                </a:lnTo>
                <a:cubicBezTo>
                  <a:pt x="691295" y="858313"/>
                  <a:pt x="694988" y="849608"/>
                  <a:pt x="702373" y="840903"/>
                </a:cubicBezTo>
                <a:cubicBezTo>
                  <a:pt x="709759" y="833442"/>
                  <a:pt x="719607" y="828467"/>
                  <a:pt x="730685" y="828467"/>
                </a:cubicBezTo>
                <a:close/>
                <a:moveTo>
                  <a:pt x="483058" y="828467"/>
                </a:moveTo>
                <a:lnTo>
                  <a:pt x="554132" y="828467"/>
                </a:lnTo>
                <a:cubicBezTo>
                  <a:pt x="567848" y="828467"/>
                  <a:pt x="582811" y="832182"/>
                  <a:pt x="596527" y="837134"/>
                </a:cubicBezTo>
                <a:cubicBezTo>
                  <a:pt x="608997" y="843324"/>
                  <a:pt x="621466" y="850753"/>
                  <a:pt x="630194" y="860658"/>
                </a:cubicBezTo>
                <a:cubicBezTo>
                  <a:pt x="640170" y="870562"/>
                  <a:pt x="648898" y="881705"/>
                  <a:pt x="653886" y="895324"/>
                </a:cubicBezTo>
                <a:cubicBezTo>
                  <a:pt x="660120" y="908943"/>
                  <a:pt x="662614" y="922562"/>
                  <a:pt x="662614" y="937419"/>
                </a:cubicBezTo>
                <a:cubicBezTo>
                  <a:pt x="662614" y="957228"/>
                  <a:pt x="658873" y="974562"/>
                  <a:pt x="648898" y="991895"/>
                </a:cubicBezTo>
                <a:cubicBezTo>
                  <a:pt x="642663" y="1003038"/>
                  <a:pt x="633935" y="1012942"/>
                  <a:pt x="623960" y="1021609"/>
                </a:cubicBezTo>
                <a:lnTo>
                  <a:pt x="643910" y="1040180"/>
                </a:lnTo>
                <a:cubicBezTo>
                  <a:pt x="651392" y="1048847"/>
                  <a:pt x="655133" y="1057514"/>
                  <a:pt x="655133" y="1067418"/>
                </a:cubicBezTo>
                <a:cubicBezTo>
                  <a:pt x="655133" y="1078561"/>
                  <a:pt x="651392" y="1088466"/>
                  <a:pt x="643910" y="1095894"/>
                </a:cubicBezTo>
                <a:cubicBezTo>
                  <a:pt x="636429" y="1103323"/>
                  <a:pt x="626453" y="1107037"/>
                  <a:pt x="616478" y="1107037"/>
                </a:cubicBezTo>
                <a:cubicBezTo>
                  <a:pt x="605256" y="1107037"/>
                  <a:pt x="595280" y="1103323"/>
                  <a:pt x="587799" y="1095894"/>
                </a:cubicBezTo>
                <a:lnTo>
                  <a:pt x="537922" y="1046371"/>
                </a:lnTo>
                <a:lnTo>
                  <a:pt x="522959" y="1046371"/>
                </a:lnTo>
                <a:lnTo>
                  <a:pt x="522959" y="1068656"/>
                </a:lnTo>
                <a:cubicBezTo>
                  <a:pt x="522959" y="1079799"/>
                  <a:pt x="519218" y="1089704"/>
                  <a:pt x="511737" y="1095894"/>
                </a:cubicBezTo>
                <a:cubicBezTo>
                  <a:pt x="504255" y="1103323"/>
                  <a:pt x="494280" y="1107037"/>
                  <a:pt x="483058" y="1107037"/>
                </a:cubicBezTo>
                <a:cubicBezTo>
                  <a:pt x="473082" y="1107037"/>
                  <a:pt x="463107" y="1103323"/>
                  <a:pt x="456872" y="1095894"/>
                </a:cubicBezTo>
                <a:cubicBezTo>
                  <a:pt x="448144" y="1089704"/>
                  <a:pt x="444403" y="1079799"/>
                  <a:pt x="444403" y="1068656"/>
                </a:cubicBezTo>
                <a:lnTo>
                  <a:pt x="444403" y="866848"/>
                </a:lnTo>
                <a:cubicBezTo>
                  <a:pt x="444403" y="856943"/>
                  <a:pt x="448144" y="847039"/>
                  <a:pt x="456872" y="839610"/>
                </a:cubicBezTo>
                <a:cubicBezTo>
                  <a:pt x="463107" y="832182"/>
                  <a:pt x="473082" y="828467"/>
                  <a:pt x="483058" y="828467"/>
                </a:cubicBezTo>
                <a:close/>
                <a:moveTo>
                  <a:pt x="1097043" y="825450"/>
                </a:moveTo>
                <a:cubicBezTo>
                  <a:pt x="1118241" y="825450"/>
                  <a:pt x="1134451" y="842741"/>
                  <a:pt x="1134451" y="863737"/>
                </a:cubicBezTo>
                <a:lnTo>
                  <a:pt x="1134451" y="1068755"/>
                </a:lnTo>
                <a:cubicBezTo>
                  <a:pt x="1134451" y="1084810"/>
                  <a:pt x="1124476" y="1099631"/>
                  <a:pt x="1108266" y="1104571"/>
                </a:cubicBezTo>
                <a:cubicBezTo>
                  <a:pt x="1104525" y="1105806"/>
                  <a:pt x="1100784" y="1107041"/>
                  <a:pt x="1097043" y="1107041"/>
                </a:cubicBezTo>
                <a:cubicBezTo>
                  <a:pt x="1083327" y="1107041"/>
                  <a:pt x="1072105" y="1100866"/>
                  <a:pt x="1064624" y="1089751"/>
                </a:cubicBezTo>
                <a:lnTo>
                  <a:pt x="993549" y="986007"/>
                </a:lnTo>
                <a:lnTo>
                  <a:pt x="993549" y="1068755"/>
                </a:lnTo>
                <a:cubicBezTo>
                  <a:pt x="993549" y="1089751"/>
                  <a:pt x="976092" y="1107041"/>
                  <a:pt x="956141" y="1107041"/>
                </a:cubicBezTo>
                <a:cubicBezTo>
                  <a:pt x="933697" y="1107041"/>
                  <a:pt x="916240" y="1089751"/>
                  <a:pt x="916240" y="1068755"/>
                </a:cubicBezTo>
                <a:lnTo>
                  <a:pt x="916240" y="863737"/>
                </a:lnTo>
                <a:cubicBezTo>
                  <a:pt x="916240" y="847681"/>
                  <a:pt x="927462" y="832861"/>
                  <a:pt x="943672" y="827920"/>
                </a:cubicBezTo>
                <a:cubicBezTo>
                  <a:pt x="959882" y="822980"/>
                  <a:pt x="977339" y="829155"/>
                  <a:pt x="986068" y="842741"/>
                </a:cubicBezTo>
                <a:lnTo>
                  <a:pt x="1058389" y="945250"/>
                </a:lnTo>
                <a:lnTo>
                  <a:pt x="1058389" y="863737"/>
                </a:lnTo>
                <a:cubicBezTo>
                  <a:pt x="1058389" y="842741"/>
                  <a:pt x="1075846" y="825450"/>
                  <a:pt x="1097043" y="825450"/>
                </a:cubicBezTo>
                <a:close/>
                <a:moveTo>
                  <a:pt x="378934" y="742825"/>
                </a:moveTo>
                <a:cubicBezTo>
                  <a:pt x="367715" y="742825"/>
                  <a:pt x="356497" y="747809"/>
                  <a:pt x="347771" y="755284"/>
                </a:cubicBezTo>
                <a:lnTo>
                  <a:pt x="172016" y="906042"/>
                </a:lnTo>
                <a:cubicBezTo>
                  <a:pt x="191960" y="919747"/>
                  <a:pt x="214397" y="930960"/>
                  <a:pt x="238080" y="939682"/>
                </a:cubicBezTo>
                <a:cubicBezTo>
                  <a:pt x="251791" y="912271"/>
                  <a:pt x="280461" y="891091"/>
                  <a:pt x="312870" y="891091"/>
                </a:cubicBezTo>
                <a:cubicBezTo>
                  <a:pt x="357743" y="891091"/>
                  <a:pt x="393892" y="927222"/>
                  <a:pt x="393892" y="972076"/>
                </a:cubicBezTo>
                <a:cubicBezTo>
                  <a:pt x="393892" y="1016929"/>
                  <a:pt x="357743" y="1053061"/>
                  <a:pt x="312870" y="1053061"/>
                </a:cubicBezTo>
                <a:cubicBezTo>
                  <a:pt x="270489" y="1053061"/>
                  <a:pt x="235587" y="1019421"/>
                  <a:pt x="233094" y="977060"/>
                </a:cubicBezTo>
                <a:cubicBezTo>
                  <a:pt x="199439" y="967092"/>
                  <a:pt x="169523" y="950895"/>
                  <a:pt x="142100" y="930960"/>
                </a:cubicBezTo>
                <a:lnTo>
                  <a:pt x="137114" y="935944"/>
                </a:lnTo>
                <a:cubicBezTo>
                  <a:pt x="125896" y="944665"/>
                  <a:pt x="119663" y="958371"/>
                  <a:pt x="119663" y="972076"/>
                </a:cubicBezTo>
                <a:cubicBezTo>
                  <a:pt x="119663" y="985781"/>
                  <a:pt x="125896" y="999486"/>
                  <a:pt x="137114" y="1008208"/>
                </a:cubicBezTo>
                <a:lnTo>
                  <a:pt x="347771" y="1190113"/>
                </a:lnTo>
                <a:cubicBezTo>
                  <a:pt x="356497" y="1196343"/>
                  <a:pt x="367715" y="1201326"/>
                  <a:pt x="378934" y="1201326"/>
                </a:cubicBezTo>
                <a:lnTo>
                  <a:pt x="1381113" y="1201326"/>
                </a:lnTo>
                <a:cubicBezTo>
                  <a:pt x="1396071" y="1201326"/>
                  <a:pt x="1409783" y="1187621"/>
                  <a:pt x="1409783" y="1172670"/>
                </a:cubicBezTo>
                <a:lnTo>
                  <a:pt x="1409783" y="771481"/>
                </a:lnTo>
                <a:cubicBezTo>
                  <a:pt x="1409783" y="755284"/>
                  <a:pt x="1396071" y="742825"/>
                  <a:pt x="1381113" y="742825"/>
                </a:cubicBezTo>
                <a:close/>
                <a:moveTo>
                  <a:pt x="82268" y="493639"/>
                </a:moveTo>
                <a:cubicBezTo>
                  <a:pt x="52353" y="542230"/>
                  <a:pt x="36148" y="595805"/>
                  <a:pt x="36148" y="653118"/>
                </a:cubicBezTo>
                <a:cubicBezTo>
                  <a:pt x="36148" y="742825"/>
                  <a:pt x="76036" y="826302"/>
                  <a:pt x="140854" y="882369"/>
                </a:cubicBezTo>
                <a:lnTo>
                  <a:pt x="322841" y="725382"/>
                </a:lnTo>
                <a:cubicBezTo>
                  <a:pt x="339046" y="712923"/>
                  <a:pt x="358990" y="705447"/>
                  <a:pt x="378934" y="705447"/>
                </a:cubicBezTo>
                <a:lnTo>
                  <a:pt x="640697" y="705447"/>
                </a:lnTo>
                <a:cubicBezTo>
                  <a:pt x="643190" y="688004"/>
                  <a:pt x="644437" y="670561"/>
                  <a:pt x="644437" y="653118"/>
                </a:cubicBezTo>
                <a:cubicBezTo>
                  <a:pt x="644437" y="625708"/>
                  <a:pt x="640697" y="599543"/>
                  <a:pt x="635711" y="574625"/>
                </a:cubicBezTo>
                <a:cubicBezTo>
                  <a:pt x="570893" y="640659"/>
                  <a:pt x="479900" y="680528"/>
                  <a:pt x="385166" y="680528"/>
                </a:cubicBezTo>
                <a:cubicBezTo>
                  <a:pt x="360236" y="680528"/>
                  <a:pt x="336553" y="678037"/>
                  <a:pt x="311623" y="673053"/>
                </a:cubicBezTo>
                <a:cubicBezTo>
                  <a:pt x="210657" y="650626"/>
                  <a:pt x="127142" y="584592"/>
                  <a:pt x="82268" y="493639"/>
                </a:cubicBezTo>
                <a:close/>
                <a:moveTo>
                  <a:pt x="321595" y="350358"/>
                </a:moveTo>
                <a:cubicBezTo>
                  <a:pt x="274228" y="352850"/>
                  <a:pt x="228108" y="366555"/>
                  <a:pt x="186974" y="391473"/>
                </a:cubicBezTo>
                <a:cubicBezTo>
                  <a:pt x="191960" y="397703"/>
                  <a:pt x="195699" y="403933"/>
                  <a:pt x="201932" y="408916"/>
                </a:cubicBezTo>
                <a:cubicBezTo>
                  <a:pt x="216890" y="421376"/>
                  <a:pt x="236834" y="427605"/>
                  <a:pt x="255531" y="425113"/>
                </a:cubicBezTo>
                <a:cubicBezTo>
                  <a:pt x="275475" y="423867"/>
                  <a:pt x="292926" y="415146"/>
                  <a:pt x="305391" y="398949"/>
                </a:cubicBezTo>
                <a:cubicBezTo>
                  <a:pt x="316609" y="385244"/>
                  <a:pt x="322841" y="369047"/>
                  <a:pt x="321595" y="350358"/>
                </a:cubicBezTo>
                <a:close/>
                <a:moveTo>
                  <a:pt x="800475" y="281043"/>
                </a:moveTo>
                <a:cubicBezTo>
                  <a:pt x="810472" y="279824"/>
                  <a:pt x="819220" y="287139"/>
                  <a:pt x="820470" y="298112"/>
                </a:cubicBezTo>
                <a:cubicBezTo>
                  <a:pt x="821719" y="307865"/>
                  <a:pt x="814221" y="316400"/>
                  <a:pt x="802974" y="317619"/>
                </a:cubicBezTo>
                <a:lnTo>
                  <a:pt x="619272" y="333469"/>
                </a:lnTo>
                <a:lnTo>
                  <a:pt x="618022" y="333469"/>
                </a:lnTo>
                <a:cubicBezTo>
                  <a:pt x="608024" y="333469"/>
                  <a:pt x="600526" y="327373"/>
                  <a:pt x="599277" y="316400"/>
                </a:cubicBezTo>
                <a:cubicBezTo>
                  <a:pt x="598027" y="307865"/>
                  <a:pt x="605525" y="298112"/>
                  <a:pt x="616772" y="296893"/>
                </a:cubicBezTo>
                <a:close/>
                <a:moveTo>
                  <a:pt x="249298" y="279340"/>
                </a:moveTo>
                <a:cubicBezTo>
                  <a:pt x="246805" y="279340"/>
                  <a:pt x="244312" y="279340"/>
                  <a:pt x="243066" y="280586"/>
                </a:cubicBezTo>
                <a:cubicBezTo>
                  <a:pt x="223122" y="281832"/>
                  <a:pt x="205671" y="290553"/>
                  <a:pt x="193206" y="305504"/>
                </a:cubicBezTo>
                <a:cubicBezTo>
                  <a:pt x="181988" y="319209"/>
                  <a:pt x="175755" y="336652"/>
                  <a:pt x="175755" y="354095"/>
                </a:cubicBezTo>
                <a:cubicBezTo>
                  <a:pt x="216890" y="331669"/>
                  <a:pt x="263010" y="317964"/>
                  <a:pt x="310377" y="312980"/>
                </a:cubicBezTo>
                <a:cubicBezTo>
                  <a:pt x="306637" y="307996"/>
                  <a:pt x="301651" y="301767"/>
                  <a:pt x="295419" y="296783"/>
                </a:cubicBezTo>
                <a:cubicBezTo>
                  <a:pt x="282954" y="285569"/>
                  <a:pt x="266749" y="279340"/>
                  <a:pt x="249298" y="279340"/>
                </a:cubicBezTo>
                <a:close/>
                <a:moveTo>
                  <a:pt x="358990" y="38876"/>
                </a:moveTo>
                <a:cubicBezTo>
                  <a:pt x="274228" y="46351"/>
                  <a:pt x="194453" y="89959"/>
                  <a:pt x="143347" y="158485"/>
                </a:cubicBezTo>
                <a:cubicBezTo>
                  <a:pt x="90994" y="229503"/>
                  <a:pt x="72297" y="315472"/>
                  <a:pt x="89747" y="401441"/>
                </a:cubicBezTo>
                <a:cubicBezTo>
                  <a:pt x="113431" y="518558"/>
                  <a:pt x="203178" y="610756"/>
                  <a:pt x="319102" y="635675"/>
                </a:cubicBezTo>
                <a:cubicBezTo>
                  <a:pt x="443751" y="663085"/>
                  <a:pt x="554689" y="612002"/>
                  <a:pt x="620753" y="533509"/>
                </a:cubicBezTo>
                <a:cubicBezTo>
                  <a:pt x="575879" y="431343"/>
                  <a:pt x="476160" y="356587"/>
                  <a:pt x="360236" y="350358"/>
                </a:cubicBezTo>
                <a:cubicBezTo>
                  <a:pt x="360236" y="376522"/>
                  <a:pt x="351511" y="402687"/>
                  <a:pt x="334060" y="423867"/>
                </a:cubicBezTo>
                <a:cubicBezTo>
                  <a:pt x="315363" y="446294"/>
                  <a:pt x="287940" y="461245"/>
                  <a:pt x="259270" y="462491"/>
                </a:cubicBezTo>
                <a:cubicBezTo>
                  <a:pt x="255531" y="462491"/>
                  <a:pt x="251791" y="463737"/>
                  <a:pt x="249298" y="463737"/>
                </a:cubicBezTo>
                <a:cubicBezTo>
                  <a:pt x="223122" y="463737"/>
                  <a:pt x="198192" y="455016"/>
                  <a:pt x="178248" y="437573"/>
                </a:cubicBezTo>
                <a:cubicBezTo>
                  <a:pt x="155812" y="418884"/>
                  <a:pt x="140854" y="391473"/>
                  <a:pt x="138361" y="362817"/>
                </a:cubicBezTo>
                <a:cubicBezTo>
                  <a:pt x="135868" y="332915"/>
                  <a:pt x="144593" y="304258"/>
                  <a:pt x="164537" y="281832"/>
                </a:cubicBezTo>
                <a:cubicBezTo>
                  <a:pt x="183234" y="258159"/>
                  <a:pt x="209411" y="245700"/>
                  <a:pt x="238080" y="241962"/>
                </a:cubicBezTo>
                <a:cubicBezTo>
                  <a:pt x="267996" y="239470"/>
                  <a:pt x="297912" y="248192"/>
                  <a:pt x="320349" y="268126"/>
                </a:cubicBezTo>
                <a:cubicBezTo>
                  <a:pt x="335306" y="280586"/>
                  <a:pt x="345278" y="295537"/>
                  <a:pt x="352757" y="311734"/>
                </a:cubicBezTo>
                <a:cubicBezTo>
                  <a:pt x="479900" y="316718"/>
                  <a:pt x="590837" y="391473"/>
                  <a:pt x="645683" y="499869"/>
                </a:cubicBezTo>
                <a:cubicBezTo>
                  <a:pt x="656901" y="481180"/>
                  <a:pt x="666873" y="462491"/>
                  <a:pt x="673106" y="442556"/>
                </a:cubicBezTo>
                <a:cubicBezTo>
                  <a:pt x="679338" y="422621"/>
                  <a:pt x="696789" y="408916"/>
                  <a:pt x="717980" y="407670"/>
                </a:cubicBezTo>
                <a:lnTo>
                  <a:pt x="1301338" y="354095"/>
                </a:lnTo>
                <a:cubicBezTo>
                  <a:pt x="1303831" y="354095"/>
                  <a:pt x="1306324" y="352850"/>
                  <a:pt x="1307570" y="350358"/>
                </a:cubicBezTo>
                <a:lnTo>
                  <a:pt x="1391085" y="268126"/>
                </a:lnTo>
                <a:lnTo>
                  <a:pt x="984729" y="305504"/>
                </a:lnTo>
                <a:cubicBezTo>
                  <a:pt x="983482" y="305504"/>
                  <a:pt x="982236" y="305504"/>
                  <a:pt x="982236" y="305504"/>
                </a:cubicBezTo>
                <a:cubicBezTo>
                  <a:pt x="973510" y="305504"/>
                  <a:pt x="964785" y="298029"/>
                  <a:pt x="963539" y="288061"/>
                </a:cubicBezTo>
                <a:cubicBezTo>
                  <a:pt x="962292" y="278094"/>
                  <a:pt x="971017" y="268126"/>
                  <a:pt x="980989" y="268126"/>
                </a:cubicBezTo>
                <a:lnTo>
                  <a:pt x="1387346" y="231995"/>
                </a:lnTo>
                <a:lnTo>
                  <a:pt x="1290119" y="164715"/>
                </a:lnTo>
                <a:cubicBezTo>
                  <a:pt x="1288873" y="163469"/>
                  <a:pt x="1286380" y="162223"/>
                  <a:pt x="1282641" y="162223"/>
                </a:cubicBezTo>
                <a:lnTo>
                  <a:pt x="1190400" y="170944"/>
                </a:lnTo>
                <a:cubicBezTo>
                  <a:pt x="1167963" y="173436"/>
                  <a:pt x="1157991" y="179666"/>
                  <a:pt x="1145526" y="188387"/>
                </a:cubicBezTo>
                <a:cubicBezTo>
                  <a:pt x="1130569" y="195863"/>
                  <a:pt x="1114364" y="207076"/>
                  <a:pt x="1081955" y="209568"/>
                </a:cubicBezTo>
                <a:cubicBezTo>
                  <a:pt x="1049547" y="212060"/>
                  <a:pt x="1032096" y="205830"/>
                  <a:pt x="1015891" y="199600"/>
                </a:cubicBezTo>
                <a:cubicBezTo>
                  <a:pt x="1007166" y="195863"/>
                  <a:pt x="1000933" y="192125"/>
                  <a:pt x="989715" y="190879"/>
                </a:cubicBezTo>
                <a:cubicBezTo>
                  <a:pt x="979743" y="189633"/>
                  <a:pt x="971017" y="194617"/>
                  <a:pt x="964785" y="202092"/>
                </a:cubicBezTo>
                <a:lnTo>
                  <a:pt x="964785" y="203338"/>
                </a:lnTo>
                <a:cubicBezTo>
                  <a:pt x="957306" y="231995"/>
                  <a:pt x="933623" y="263143"/>
                  <a:pt x="897474" y="266881"/>
                </a:cubicBezTo>
                <a:lnTo>
                  <a:pt x="877531" y="268126"/>
                </a:lnTo>
                <a:cubicBezTo>
                  <a:pt x="842629" y="271864"/>
                  <a:pt x="813959" y="245700"/>
                  <a:pt x="800248" y="217043"/>
                </a:cubicBezTo>
                <a:cubicBezTo>
                  <a:pt x="797755" y="210814"/>
                  <a:pt x="791523" y="207076"/>
                  <a:pt x="784044" y="207076"/>
                </a:cubicBezTo>
                <a:lnTo>
                  <a:pt x="708008" y="214552"/>
                </a:lnTo>
                <a:cubicBezTo>
                  <a:pt x="673106" y="217043"/>
                  <a:pt x="656901" y="202092"/>
                  <a:pt x="649422" y="189633"/>
                </a:cubicBezTo>
                <a:cubicBezTo>
                  <a:pt x="590837" y="87467"/>
                  <a:pt x="476160" y="27662"/>
                  <a:pt x="358990" y="38876"/>
                </a:cubicBezTo>
                <a:close/>
                <a:moveTo>
                  <a:pt x="356497" y="1498"/>
                </a:moveTo>
                <a:cubicBezTo>
                  <a:pt x="487378" y="-10961"/>
                  <a:pt x="615767" y="55073"/>
                  <a:pt x="681831" y="169698"/>
                </a:cubicBezTo>
                <a:cubicBezTo>
                  <a:pt x="683078" y="172190"/>
                  <a:pt x="686817" y="178420"/>
                  <a:pt x="704268" y="177174"/>
                </a:cubicBezTo>
                <a:lnTo>
                  <a:pt x="780304" y="169698"/>
                </a:lnTo>
                <a:cubicBezTo>
                  <a:pt x="803987" y="168452"/>
                  <a:pt x="825178" y="180912"/>
                  <a:pt x="835150" y="202092"/>
                </a:cubicBezTo>
                <a:cubicBezTo>
                  <a:pt x="842629" y="217043"/>
                  <a:pt x="858833" y="233241"/>
                  <a:pt x="875038" y="231995"/>
                </a:cubicBezTo>
                <a:lnTo>
                  <a:pt x="894981" y="229503"/>
                </a:lnTo>
                <a:cubicBezTo>
                  <a:pt x="911186" y="227011"/>
                  <a:pt x="923651" y="209568"/>
                  <a:pt x="928637" y="193371"/>
                </a:cubicBezTo>
                <a:cubicBezTo>
                  <a:pt x="929883" y="189633"/>
                  <a:pt x="931130" y="185895"/>
                  <a:pt x="933623" y="182157"/>
                </a:cubicBezTo>
                <a:cubicBezTo>
                  <a:pt x="946088" y="162223"/>
                  <a:pt x="971017" y="151009"/>
                  <a:pt x="994701" y="154747"/>
                </a:cubicBezTo>
                <a:cubicBezTo>
                  <a:pt x="1009659" y="155993"/>
                  <a:pt x="1020877" y="160977"/>
                  <a:pt x="1029603" y="164715"/>
                </a:cubicBezTo>
                <a:cubicBezTo>
                  <a:pt x="1044561" y="169698"/>
                  <a:pt x="1054533" y="174682"/>
                  <a:pt x="1079462" y="172190"/>
                </a:cubicBezTo>
                <a:cubicBezTo>
                  <a:pt x="1101899" y="169698"/>
                  <a:pt x="1111871" y="163469"/>
                  <a:pt x="1124336" y="155993"/>
                </a:cubicBezTo>
                <a:cubicBezTo>
                  <a:pt x="1139294" y="147272"/>
                  <a:pt x="1154252" y="137304"/>
                  <a:pt x="1187907" y="133566"/>
                </a:cubicBezTo>
                <a:lnTo>
                  <a:pt x="1280147" y="124845"/>
                </a:lnTo>
                <a:cubicBezTo>
                  <a:pt x="1291366" y="123599"/>
                  <a:pt x="1302584" y="127337"/>
                  <a:pt x="1311310" y="133566"/>
                </a:cubicBezTo>
                <a:lnTo>
                  <a:pt x="1411029" y="202092"/>
                </a:lnTo>
                <a:cubicBezTo>
                  <a:pt x="1425987" y="212060"/>
                  <a:pt x="1434713" y="228257"/>
                  <a:pt x="1435959" y="245700"/>
                </a:cubicBezTo>
                <a:cubicBezTo>
                  <a:pt x="1438452" y="263143"/>
                  <a:pt x="1432220" y="280586"/>
                  <a:pt x="1419755" y="293045"/>
                </a:cubicBezTo>
                <a:lnTo>
                  <a:pt x="1333747" y="377768"/>
                </a:lnTo>
                <a:cubicBezTo>
                  <a:pt x="1326268" y="385244"/>
                  <a:pt x="1316296" y="390227"/>
                  <a:pt x="1303831" y="391473"/>
                </a:cubicBezTo>
                <a:lnTo>
                  <a:pt x="721719" y="445048"/>
                </a:lnTo>
                <a:cubicBezTo>
                  <a:pt x="715487" y="445048"/>
                  <a:pt x="709254" y="448786"/>
                  <a:pt x="708008" y="455016"/>
                </a:cubicBezTo>
                <a:cubicBezTo>
                  <a:pt x="698036" y="486164"/>
                  <a:pt x="681831" y="514820"/>
                  <a:pt x="663134" y="540985"/>
                </a:cubicBezTo>
                <a:cubicBezTo>
                  <a:pt x="675599" y="575871"/>
                  <a:pt x="683078" y="613248"/>
                  <a:pt x="683078" y="653118"/>
                </a:cubicBezTo>
                <a:cubicBezTo>
                  <a:pt x="683078" y="670561"/>
                  <a:pt x="681831" y="688004"/>
                  <a:pt x="679338" y="705447"/>
                </a:cubicBezTo>
                <a:lnTo>
                  <a:pt x="1381113" y="705447"/>
                </a:lnTo>
                <a:cubicBezTo>
                  <a:pt x="1417262" y="705447"/>
                  <a:pt x="1447177" y="735349"/>
                  <a:pt x="1447177" y="771481"/>
                </a:cubicBezTo>
                <a:lnTo>
                  <a:pt x="1447177" y="1172670"/>
                </a:lnTo>
                <a:cubicBezTo>
                  <a:pt x="1447177" y="1208802"/>
                  <a:pt x="1417262" y="1238704"/>
                  <a:pt x="1381113" y="1238704"/>
                </a:cubicBezTo>
                <a:lnTo>
                  <a:pt x="378934" y="1238704"/>
                </a:lnTo>
                <a:cubicBezTo>
                  <a:pt x="358990" y="1238704"/>
                  <a:pt x="339046" y="1231229"/>
                  <a:pt x="322841" y="1217523"/>
                </a:cubicBezTo>
                <a:lnTo>
                  <a:pt x="110938" y="1036864"/>
                </a:lnTo>
                <a:cubicBezTo>
                  <a:pt x="93487" y="1020667"/>
                  <a:pt x="81022" y="996994"/>
                  <a:pt x="81022" y="972076"/>
                </a:cubicBezTo>
                <a:cubicBezTo>
                  <a:pt x="81022" y="947157"/>
                  <a:pt x="93487" y="923485"/>
                  <a:pt x="110938" y="907288"/>
                </a:cubicBezTo>
                <a:lnTo>
                  <a:pt x="112184" y="907288"/>
                </a:lnTo>
                <a:cubicBezTo>
                  <a:pt x="42381" y="842499"/>
                  <a:pt x="0" y="751546"/>
                  <a:pt x="0" y="653118"/>
                </a:cubicBezTo>
                <a:cubicBezTo>
                  <a:pt x="0" y="580854"/>
                  <a:pt x="22437" y="511082"/>
                  <a:pt x="64818" y="452524"/>
                </a:cubicBezTo>
                <a:cubicBezTo>
                  <a:pt x="59832" y="438819"/>
                  <a:pt x="56092" y="423867"/>
                  <a:pt x="52353" y="408916"/>
                </a:cubicBezTo>
                <a:cubicBezTo>
                  <a:pt x="32409" y="311734"/>
                  <a:pt x="53599" y="215798"/>
                  <a:pt x="113431" y="137304"/>
                </a:cubicBezTo>
                <a:cubicBezTo>
                  <a:pt x="170769" y="58811"/>
                  <a:pt x="259270" y="10220"/>
                  <a:pt x="356497" y="1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9562C80-B048-D349-9012-DD386E2F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424" y="8676760"/>
            <a:ext cx="1357726" cy="1353914"/>
          </a:xfrm>
          <a:custGeom>
            <a:avLst/>
            <a:gdLst>
              <a:gd name="connsiteX0" fmla="*/ 1050100 w 1357726"/>
              <a:gd name="connsiteY0" fmla="*/ 956435 h 1353914"/>
              <a:gd name="connsiteX1" fmla="*/ 958028 w 1357726"/>
              <a:gd name="connsiteY1" fmla="*/ 1048352 h 1353914"/>
              <a:gd name="connsiteX2" fmla="*/ 1218064 w 1357726"/>
              <a:gd name="connsiteY2" fmla="*/ 1306713 h 1353914"/>
              <a:gd name="connsiteX3" fmla="*/ 1269076 w 1357726"/>
              <a:gd name="connsiteY3" fmla="*/ 1306713 h 1353914"/>
              <a:gd name="connsiteX4" fmla="*/ 1308892 w 1357726"/>
              <a:gd name="connsiteY4" fmla="*/ 1266965 h 1353914"/>
              <a:gd name="connsiteX5" fmla="*/ 1320088 w 1357726"/>
              <a:gd name="connsiteY5" fmla="*/ 1240881 h 1353914"/>
              <a:gd name="connsiteX6" fmla="*/ 1308892 w 1357726"/>
              <a:gd name="connsiteY6" fmla="*/ 1214796 h 1353914"/>
              <a:gd name="connsiteX7" fmla="*/ 954296 w 1357726"/>
              <a:gd name="connsiteY7" fmla="*/ 859549 h 1353914"/>
              <a:gd name="connsiteX8" fmla="*/ 862226 w 1357726"/>
              <a:gd name="connsiteY8" fmla="*/ 951466 h 1353914"/>
              <a:gd name="connsiteX9" fmla="*/ 931900 w 1357726"/>
              <a:gd name="connsiteY9" fmla="*/ 1021025 h 1353914"/>
              <a:gd name="connsiteX10" fmla="*/ 1022726 w 1357726"/>
              <a:gd name="connsiteY10" fmla="*/ 929108 h 1353914"/>
              <a:gd name="connsiteX11" fmla="*/ 466185 w 1357726"/>
              <a:gd name="connsiteY11" fmla="*/ 569416 h 1353914"/>
              <a:gd name="connsiteX12" fmla="*/ 466185 w 1357726"/>
              <a:gd name="connsiteY12" fmla="*/ 702201 h 1353914"/>
              <a:gd name="connsiteX13" fmla="*/ 598184 w 1357726"/>
              <a:gd name="connsiteY13" fmla="*/ 702201 h 1353914"/>
              <a:gd name="connsiteX14" fmla="*/ 598184 w 1357726"/>
              <a:gd name="connsiteY14" fmla="*/ 569416 h 1353914"/>
              <a:gd name="connsiteX15" fmla="*/ 464951 w 1357726"/>
              <a:gd name="connsiteY15" fmla="*/ 532187 h 1353914"/>
              <a:gd name="connsiteX16" fmla="*/ 599416 w 1357726"/>
              <a:gd name="connsiteY16" fmla="*/ 532187 h 1353914"/>
              <a:gd name="connsiteX17" fmla="*/ 635192 w 1357726"/>
              <a:gd name="connsiteY17" fmla="*/ 568175 h 1353914"/>
              <a:gd name="connsiteX18" fmla="*/ 635192 w 1357726"/>
              <a:gd name="connsiteY18" fmla="*/ 703442 h 1353914"/>
              <a:gd name="connsiteX19" fmla="*/ 599416 w 1357726"/>
              <a:gd name="connsiteY19" fmla="*/ 739430 h 1353914"/>
              <a:gd name="connsiteX20" fmla="*/ 464951 w 1357726"/>
              <a:gd name="connsiteY20" fmla="*/ 739430 h 1353914"/>
              <a:gd name="connsiteX21" fmla="*/ 427942 w 1357726"/>
              <a:gd name="connsiteY21" fmla="*/ 703442 h 1353914"/>
              <a:gd name="connsiteX22" fmla="*/ 427942 w 1357726"/>
              <a:gd name="connsiteY22" fmla="*/ 568175 h 1353914"/>
              <a:gd name="connsiteX23" fmla="*/ 464951 w 1357726"/>
              <a:gd name="connsiteY23" fmla="*/ 532187 h 1353914"/>
              <a:gd name="connsiteX24" fmla="*/ 668198 w 1357726"/>
              <a:gd name="connsiteY24" fmla="*/ 245792 h 1353914"/>
              <a:gd name="connsiteX25" fmla="*/ 668198 w 1357726"/>
              <a:gd name="connsiteY25" fmla="*/ 321652 h 1353914"/>
              <a:gd name="connsiteX26" fmla="*/ 658216 w 1357726"/>
              <a:gd name="connsiteY26" fmla="*/ 337818 h 1353914"/>
              <a:gd name="connsiteX27" fmla="*/ 638250 w 1357726"/>
              <a:gd name="connsiteY27" fmla="*/ 337818 h 1353914"/>
              <a:gd name="connsiteX28" fmla="*/ 538425 w 1357726"/>
              <a:gd name="connsiteY28" fmla="*/ 273151 h 1353914"/>
              <a:gd name="connsiteX29" fmla="*/ 522203 w 1357726"/>
              <a:gd name="connsiteY29" fmla="*/ 273151 h 1353914"/>
              <a:gd name="connsiteX30" fmla="*/ 241443 w 1357726"/>
              <a:gd name="connsiteY30" fmla="*/ 465909 h 1353914"/>
              <a:gd name="connsiteX31" fmla="*/ 286365 w 1357726"/>
              <a:gd name="connsiteY31" fmla="*/ 465909 h 1353914"/>
              <a:gd name="connsiteX32" fmla="*/ 305082 w 1357726"/>
              <a:gd name="connsiteY32" fmla="*/ 483320 h 1353914"/>
              <a:gd name="connsiteX33" fmla="*/ 305082 w 1357726"/>
              <a:gd name="connsiteY33" fmla="*/ 816604 h 1353914"/>
              <a:gd name="connsiteX34" fmla="*/ 310073 w 1357726"/>
              <a:gd name="connsiteY34" fmla="*/ 822822 h 1353914"/>
              <a:gd name="connsiteX35" fmla="*/ 748058 w 1357726"/>
              <a:gd name="connsiteY35" fmla="*/ 822822 h 1353914"/>
              <a:gd name="connsiteX36" fmla="*/ 753050 w 1357726"/>
              <a:gd name="connsiteY36" fmla="*/ 821579 h 1353914"/>
              <a:gd name="connsiteX37" fmla="*/ 754298 w 1357726"/>
              <a:gd name="connsiteY37" fmla="*/ 816604 h 1353914"/>
              <a:gd name="connsiteX38" fmla="*/ 754298 w 1357726"/>
              <a:gd name="connsiteY38" fmla="*/ 483320 h 1353914"/>
              <a:gd name="connsiteX39" fmla="*/ 759288 w 1357726"/>
              <a:gd name="connsiteY39" fmla="*/ 469640 h 1353914"/>
              <a:gd name="connsiteX40" fmla="*/ 773016 w 1357726"/>
              <a:gd name="connsiteY40" fmla="*/ 464666 h 1353914"/>
              <a:gd name="connsiteX41" fmla="*/ 822928 w 1357726"/>
              <a:gd name="connsiteY41" fmla="*/ 464666 h 1353914"/>
              <a:gd name="connsiteX42" fmla="*/ 738076 w 1357726"/>
              <a:gd name="connsiteY42" fmla="*/ 399998 h 1353914"/>
              <a:gd name="connsiteX43" fmla="*/ 730590 w 1357726"/>
              <a:gd name="connsiteY43" fmla="*/ 386319 h 1353914"/>
              <a:gd name="connsiteX44" fmla="*/ 730590 w 1357726"/>
              <a:gd name="connsiteY44" fmla="*/ 245792 h 1353914"/>
              <a:gd name="connsiteX45" fmla="*/ 648232 w 1357726"/>
              <a:gd name="connsiteY45" fmla="*/ 208484 h 1353914"/>
              <a:gd name="connsiteX46" fmla="*/ 743068 w 1357726"/>
              <a:gd name="connsiteY46" fmla="*/ 208484 h 1353914"/>
              <a:gd name="connsiteX47" fmla="*/ 768024 w 1357726"/>
              <a:gd name="connsiteY47" fmla="*/ 233356 h 1353914"/>
              <a:gd name="connsiteX48" fmla="*/ 768024 w 1357726"/>
              <a:gd name="connsiteY48" fmla="*/ 376370 h 1353914"/>
              <a:gd name="connsiteX49" fmla="*/ 861610 w 1357726"/>
              <a:gd name="connsiteY49" fmla="*/ 447255 h 1353914"/>
              <a:gd name="connsiteX50" fmla="*/ 872840 w 1357726"/>
              <a:gd name="connsiteY50" fmla="*/ 482076 h 1353914"/>
              <a:gd name="connsiteX51" fmla="*/ 842892 w 1357726"/>
              <a:gd name="connsiteY51" fmla="*/ 503217 h 1353914"/>
              <a:gd name="connsiteX52" fmla="*/ 791732 w 1357726"/>
              <a:gd name="connsiteY52" fmla="*/ 503217 h 1353914"/>
              <a:gd name="connsiteX53" fmla="*/ 791732 w 1357726"/>
              <a:gd name="connsiteY53" fmla="*/ 816604 h 1353914"/>
              <a:gd name="connsiteX54" fmla="*/ 780502 w 1357726"/>
              <a:gd name="connsiteY54" fmla="*/ 847694 h 1353914"/>
              <a:gd name="connsiteX55" fmla="*/ 748058 w 1357726"/>
              <a:gd name="connsiteY55" fmla="*/ 860130 h 1353914"/>
              <a:gd name="connsiteX56" fmla="*/ 310073 w 1357726"/>
              <a:gd name="connsiteY56" fmla="*/ 860130 h 1353914"/>
              <a:gd name="connsiteX57" fmla="*/ 267647 w 1357726"/>
              <a:gd name="connsiteY57" fmla="*/ 816604 h 1353914"/>
              <a:gd name="connsiteX58" fmla="*/ 267647 w 1357726"/>
              <a:gd name="connsiteY58" fmla="*/ 503217 h 1353914"/>
              <a:gd name="connsiteX59" fmla="*/ 220230 w 1357726"/>
              <a:gd name="connsiteY59" fmla="*/ 503217 h 1353914"/>
              <a:gd name="connsiteX60" fmla="*/ 190282 w 1357726"/>
              <a:gd name="connsiteY60" fmla="*/ 482076 h 1353914"/>
              <a:gd name="connsiteX61" fmla="*/ 202761 w 1357726"/>
              <a:gd name="connsiteY61" fmla="*/ 446012 h 1353914"/>
              <a:gd name="connsiteX62" fmla="*/ 500990 w 1357726"/>
              <a:gd name="connsiteY62" fmla="*/ 242061 h 1353914"/>
              <a:gd name="connsiteX63" fmla="*/ 503486 w 1357726"/>
              <a:gd name="connsiteY63" fmla="*/ 240818 h 1353914"/>
              <a:gd name="connsiteX64" fmla="*/ 557142 w 1357726"/>
              <a:gd name="connsiteY64" fmla="*/ 240818 h 1353914"/>
              <a:gd name="connsiteX65" fmla="*/ 629516 w 1357726"/>
              <a:gd name="connsiteY65" fmla="*/ 286831 h 1353914"/>
              <a:gd name="connsiteX66" fmla="*/ 629516 w 1357726"/>
              <a:gd name="connsiteY66" fmla="*/ 227138 h 1353914"/>
              <a:gd name="connsiteX67" fmla="*/ 648232 w 1357726"/>
              <a:gd name="connsiteY67" fmla="*/ 208484 h 1353914"/>
              <a:gd name="connsiteX68" fmla="*/ 531270 w 1357726"/>
              <a:gd name="connsiteY68" fmla="*/ 37264 h 1353914"/>
              <a:gd name="connsiteX69" fmla="*/ 181652 w 1357726"/>
              <a:gd name="connsiteY69" fmla="*/ 181350 h 1353914"/>
              <a:gd name="connsiteX70" fmla="*/ 37326 w 1357726"/>
              <a:gd name="connsiteY70" fmla="*/ 530386 h 1353914"/>
              <a:gd name="connsiteX71" fmla="*/ 181652 w 1357726"/>
              <a:gd name="connsiteY71" fmla="*/ 879423 h 1353914"/>
              <a:gd name="connsiteX72" fmla="*/ 531270 w 1357726"/>
              <a:gd name="connsiteY72" fmla="*/ 1023509 h 1353914"/>
              <a:gd name="connsiteX73" fmla="*/ 882132 w 1357726"/>
              <a:gd name="connsiteY73" fmla="*/ 879423 h 1353914"/>
              <a:gd name="connsiteX74" fmla="*/ 1026460 w 1357726"/>
              <a:gd name="connsiteY74" fmla="*/ 530386 h 1353914"/>
              <a:gd name="connsiteX75" fmla="*/ 882132 w 1357726"/>
              <a:gd name="connsiteY75" fmla="*/ 181350 h 1353914"/>
              <a:gd name="connsiteX76" fmla="*/ 531270 w 1357726"/>
              <a:gd name="connsiteY76" fmla="*/ 37264 h 1353914"/>
              <a:gd name="connsiteX77" fmla="*/ 531270 w 1357726"/>
              <a:gd name="connsiteY77" fmla="*/ 0 h 1353914"/>
              <a:gd name="connsiteX78" fmla="*/ 908260 w 1357726"/>
              <a:gd name="connsiteY78" fmla="*/ 155265 h 1353914"/>
              <a:gd name="connsiteX79" fmla="*/ 1063786 w 1357726"/>
              <a:gd name="connsiteY79" fmla="*/ 530386 h 1353914"/>
              <a:gd name="connsiteX80" fmla="*/ 972960 w 1357726"/>
              <a:gd name="connsiteY80" fmla="*/ 826012 h 1353914"/>
              <a:gd name="connsiteX81" fmla="*/ 1336264 w 1357726"/>
              <a:gd name="connsiteY81" fmla="*/ 1188712 h 1353914"/>
              <a:gd name="connsiteX82" fmla="*/ 1336264 w 1357726"/>
              <a:gd name="connsiteY82" fmla="*/ 1293050 h 1353914"/>
              <a:gd name="connsiteX83" fmla="*/ 1295204 w 1357726"/>
              <a:gd name="connsiteY83" fmla="*/ 1332798 h 1353914"/>
              <a:gd name="connsiteX84" fmla="*/ 1244194 w 1357726"/>
              <a:gd name="connsiteY84" fmla="*/ 1353914 h 1353914"/>
              <a:gd name="connsiteX85" fmla="*/ 1190692 w 1357726"/>
              <a:gd name="connsiteY85" fmla="*/ 1332798 h 1353914"/>
              <a:gd name="connsiteX86" fmla="*/ 828632 w 1357726"/>
              <a:gd name="connsiteY86" fmla="*/ 971340 h 1353914"/>
              <a:gd name="connsiteX87" fmla="*/ 531270 w 1357726"/>
              <a:gd name="connsiteY87" fmla="*/ 1060773 h 1353914"/>
              <a:gd name="connsiteX88" fmla="*/ 155524 w 1357726"/>
              <a:gd name="connsiteY88" fmla="*/ 905508 h 1353914"/>
              <a:gd name="connsiteX89" fmla="*/ 0 w 1357726"/>
              <a:gd name="connsiteY89" fmla="*/ 530386 h 1353914"/>
              <a:gd name="connsiteX90" fmla="*/ 155524 w 1357726"/>
              <a:gd name="connsiteY90" fmla="*/ 155265 h 1353914"/>
              <a:gd name="connsiteX91" fmla="*/ 531270 w 1357726"/>
              <a:gd name="connsiteY91" fmla="*/ 0 h 135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57726" h="1353914">
                <a:moveTo>
                  <a:pt x="1050100" y="956435"/>
                </a:moveTo>
                <a:cubicBezTo>
                  <a:pt x="1006552" y="986246"/>
                  <a:pt x="974204" y="1027236"/>
                  <a:pt x="958028" y="1048352"/>
                </a:cubicBezTo>
                <a:lnTo>
                  <a:pt x="1218064" y="1306713"/>
                </a:lnTo>
                <a:cubicBezTo>
                  <a:pt x="1231752" y="1320376"/>
                  <a:pt x="1255390" y="1320376"/>
                  <a:pt x="1269076" y="1306713"/>
                </a:cubicBezTo>
                <a:lnTo>
                  <a:pt x="1308892" y="1266965"/>
                </a:lnTo>
                <a:cubicBezTo>
                  <a:pt x="1316356" y="1259512"/>
                  <a:pt x="1320088" y="1249576"/>
                  <a:pt x="1320088" y="1240881"/>
                </a:cubicBezTo>
                <a:cubicBezTo>
                  <a:pt x="1320088" y="1230944"/>
                  <a:pt x="1316356" y="1222249"/>
                  <a:pt x="1308892" y="1214796"/>
                </a:cubicBezTo>
                <a:close/>
                <a:moveTo>
                  <a:pt x="954296" y="859549"/>
                </a:moveTo>
                <a:lnTo>
                  <a:pt x="862226" y="951466"/>
                </a:lnTo>
                <a:lnTo>
                  <a:pt x="931900" y="1021025"/>
                </a:lnTo>
                <a:cubicBezTo>
                  <a:pt x="948076" y="998667"/>
                  <a:pt x="980424" y="960161"/>
                  <a:pt x="1022726" y="929108"/>
                </a:cubicBezTo>
                <a:close/>
                <a:moveTo>
                  <a:pt x="466185" y="569416"/>
                </a:moveTo>
                <a:lnTo>
                  <a:pt x="466185" y="702201"/>
                </a:lnTo>
                <a:lnTo>
                  <a:pt x="598184" y="702201"/>
                </a:lnTo>
                <a:lnTo>
                  <a:pt x="598184" y="569416"/>
                </a:lnTo>
                <a:close/>
                <a:moveTo>
                  <a:pt x="464951" y="532187"/>
                </a:moveTo>
                <a:lnTo>
                  <a:pt x="599416" y="532187"/>
                </a:lnTo>
                <a:cubicBezTo>
                  <a:pt x="619156" y="532187"/>
                  <a:pt x="635192" y="548320"/>
                  <a:pt x="635192" y="568175"/>
                </a:cubicBezTo>
                <a:lnTo>
                  <a:pt x="635192" y="703442"/>
                </a:lnTo>
                <a:cubicBezTo>
                  <a:pt x="635192" y="723297"/>
                  <a:pt x="619156" y="739430"/>
                  <a:pt x="599416" y="739430"/>
                </a:cubicBezTo>
                <a:lnTo>
                  <a:pt x="464951" y="739430"/>
                </a:lnTo>
                <a:cubicBezTo>
                  <a:pt x="445213" y="739430"/>
                  <a:pt x="427942" y="723297"/>
                  <a:pt x="427942" y="703442"/>
                </a:cubicBezTo>
                <a:lnTo>
                  <a:pt x="427942" y="568175"/>
                </a:lnTo>
                <a:cubicBezTo>
                  <a:pt x="427942" y="548320"/>
                  <a:pt x="445213" y="532187"/>
                  <a:pt x="464951" y="532187"/>
                </a:cubicBezTo>
                <a:close/>
                <a:moveTo>
                  <a:pt x="668198" y="245792"/>
                </a:moveTo>
                <a:lnTo>
                  <a:pt x="668198" y="321652"/>
                </a:lnTo>
                <a:cubicBezTo>
                  <a:pt x="668198" y="327870"/>
                  <a:pt x="664454" y="335331"/>
                  <a:pt x="658216" y="337818"/>
                </a:cubicBezTo>
                <a:cubicBezTo>
                  <a:pt x="651976" y="340306"/>
                  <a:pt x="644490" y="340306"/>
                  <a:pt x="638250" y="337818"/>
                </a:cubicBezTo>
                <a:lnTo>
                  <a:pt x="538425" y="273151"/>
                </a:lnTo>
                <a:cubicBezTo>
                  <a:pt x="533433" y="270664"/>
                  <a:pt x="527194" y="270664"/>
                  <a:pt x="522203" y="273151"/>
                </a:cubicBezTo>
                <a:lnTo>
                  <a:pt x="241443" y="465909"/>
                </a:lnTo>
                <a:lnTo>
                  <a:pt x="286365" y="465909"/>
                </a:lnTo>
                <a:cubicBezTo>
                  <a:pt x="296347" y="465909"/>
                  <a:pt x="305082" y="474614"/>
                  <a:pt x="305082" y="483320"/>
                </a:cubicBezTo>
                <a:lnTo>
                  <a:pt x="305082" y="816604"/>
                </a:lnTo>
                <a:cubicBezTo>
                  <a:pt x="305082" y="820335"/>
                  <a:pt x="307578" y="822822"/>
                  <a:pt x="310073" y="822822"/>
                </a:cubicBezTo>
                <a:lnTo>
                  <a:pt x="748058" y="822822"/>
                </a:lnTo>
                <a:cubicBezTo>
                  <a:pt x="750554" y="822822"/>
                  <a:pt x="753050" y="822822"/>
                  <a:pt x="753050" y="821579"/>
                </a:cubicBezTo>
                <a:cubicBezTo>
                  <a:pt x="754298" y="820335"/>
                  <a:pt x="754298" y="819092"/>
                  <a:pt x="754298" y="816604"/>
                </a:cubicBezTo>
                <a:lnTo>
                  <a:pt x="754298" y="483320"/>
                </a:lnTo>
                <a:cubicBezTo>
                  <a:pt x="754298" y="478345"/>
                  <a:pt x="755546" y="474614"/>
                  <a:pt x="759288" y="469640"/>
                </a:cubicBezTo>
                <a:cubicBezTo>
                  <a:pt x="763032" y="467153"/>
                  <a:pt x="768024" y="464666"/>
                  <a:pt x="773016" y="464666"/>
                </a:cubicBezTo>
                <a:lnTo>
                  <a:pt x="822928" y="464666"/>
                </a:lnTo>
                <a:lnTo>
                  <a:pt x="738076" y="399998"/>
                </a:lnTo>
                <a:cubicBezTo>
                  <a:pt x="733084" y="397511"/>
                  <a:pt x="730590" y="391293"/>
                  <a:pt x="730590" y="386319"/>
                </a:cubicBezTo>
                <a:lnTo>
                  <a:pt x="730590" y="245792"/>
                </a:lnTo>
                <a:close/>
                <a:moveTo>
                  <a:pt x="648232" y="208484"/>
                </a:moveTo>
                <a:lnTo>
                  <a:pt x="743068" y="208484"/>
                </a:lnTo>
                <a:cubicBezTo>
                  <a:pt x="756794" y="208484"/>
                  <a:pt x="768024" y="219676"/>
                  <a:pt x="768024" y="233356"/>
                </a:cubicBezTo>
                <a:lnTo>
                  <a:pt x="768024" y="376370"/>
                </a:lnTo>
                <a:lnTo>
                  <a:pt x="861610" y="447255"/>
                </a:lnTo>
                <a:cubicBezTo>
                  <a:pt x="872840" y="455960"/>
                  <a:pt x="876584" y="468396"/>
                  <a:pt x="872840" y="482076"/>
                </a:cubicBezTo>
                <a:cubicBezTo>
                  <a:pt x="867850" y="494512"/>
                  <a:pt x="856620" y="503217"/>
                  <a:pt x="842892" y="503217"/>
                </a:cubicBezTo>
                <a:lnTo>
                  <a:pt x="791732" y="503217"/>
                </a:lnTo>
                <a:lnTo>
                  <a:pt x="791732" y="816604"/>
                </a:lnTo>
                <a:cubicBezTo>
                  <a:pt x="791732" y="829040"/>
                  <a:pt x="787988" y="840233"/>
                  <a:pt x="780502" y="847694"/>
                </a:cubicBezTo>
                <a:cubicBezTo>
                  <a:pt x="771768" y="856400"/>
                  <a:pt x="760536" y="860130"/>
                  <a:pt x="748058" y="860130"/>
                </a:cubicBezTo>
                <a:lnTo>
                  <a:pt x="310073" y="860130"/>
                </a:lnTo>
                <a:cubicBezTo>
                  <a:pt x="287613" y="860130"/>
                  <a:pt x="267647" y="841476"/>
                  <a:pt x="267647" y="816604"/>
                </a:cubicBezTo>
                <a:lnTo>
                  <a:pt x="267647" y="503217"/>
                </a:lnTo>
                <a:lnTo>
                  <a:pt x="220230" y="503217"/>
                </a:lnTo>
                <a:cubicBezTo>
                  <a:pt x="206504" y="503217"/>
                  <a:pt x="194026" y="494512"/>
                  <a:pt x="190282" y="482076"/>
                </a:cubicBezTo>
                <a:cubicBezTo>
                  <a:pt x="186539" y="468396"/>
                  <a:pt x="191530" y="454717"/>
                  <a:pt x="202761" y="446012"/>
                </a:cubicBezTo>
                <a:lnTo>
                  <a:pt x="500990" y="242061"/>
                </a:lnTo>
                <a:cubicBezTo>
                  <a:pt x="500990" y="242061"/>
                  <a:pt x="502238" y="240818"/>
                  <a:pt x="503486" y="240818"/>
                </a:cubicBezTo>
                <a:cubicBezTo>
                  <a:pt x="519707" y="230869"/>
                  <a:pt x="539672" y="230869"/>
                  <a:pt x="557142" y="240818"/>
                </a:cubicBezTo>
                <a:lnTo>
                  <a:pt x="629516" y="286831"/>
                </a:lnTo>
                <a:lnTo>
                  <a:pt x="629516" y="227138"/>
                </a:lnTo>
                <a:cubicBezTo>
                  <a:pt x="629516" y="215946"/>
                  <a:pt x="638250" y="208484"/>
                  <a:pt x="648232" y="208484"/>
                </a:cubicBezTo>
                <a:close/>
                <a:moveTo>
                  <a:pt x="531270" y="37264"/>
                </a:moveTo>
                <a:cubicBezTo>
                  <a:pt x="399386" y="37264"/>
                  <a:pt x="276211" y="89433"/>
                  <a:pt x="181652" y="181350"/>
                </a:cubicBezTo>
                <a:cubicBezTo>
                  <a:pt x="89582" y="274509"/>
                  <a:pt x="37326" y="398721"/>
                  <a:pt x="37326" y="530386"/>
                </a:cubicBezTo>
                <a:cubicBezTo>
                  <a:pt x="37326" y="662051"/>
                  <a:pt x="89582" y="786264"/>
                  <a:pt x="181652" y="879423"/>
                </a:cubicBezTo>
                <a:cubicBezTo>
                  <a:pt x="276211" y="972582"/>
                  <a:pt x="399386" y="1023509"/>
                  <a:pt x="531270" y="1023509"/>
                </a:cubicBezTo>
                <a:cubicBezTo>
                  <a:pt x="664400" y="1023509"/>
                  <a:pt x="787574" y="972582"/>
                  <a:pt x="882132" y="879423"/>
                </a:cubicBezTo>
                <a:cubicBezTo>
                  <a:pt x="974204" y="786264"/>
                  <a:pt x="1026460" y="662051"/>
                  <a:pt x="1026460" y="530386"/>
                </a:cubicBezTo>
                <a:cubicBezTo>
                  <a:pt x="1026460" y="398721"/>
                  <a:pt x="974204" y="274509"/>
                  <a:pt x="882132" y="181350"/>
                </a:cubicBezTo>
                <a:cubicBezTo>
                  <a:pt x="787574" y="89433"/>
                  <a:pt x="664400" y="37264"/>
                  <a:pt x="531270" y="37264"/>
                </a:cubicBezTo>
                <a:close/>
                <a:moveTo>
                  <a:pt x="531270" y="0"/>
                </a:moveTo>
                <a:cubicBezTo>
                  <a:pt x="674352" y="0"/>
                  <a:pt x="807482" y="54653"/>
                  <a:pt x="908260" y="155265"/>
                </a:cubicBezTo>
                <a:cubicBezTo>
                  <a:pt x="1007796" y="255877"/>
                  <a:pt x="1063786" y="388784"/>
                  <a:pt x="1063786" y="530386"/>
                </a:cubicBezTo>
                <a:cubicBezTo>
                  <a:pt x="1063786" y="637209"/>
                  <a:pt x="1032680" y="740305"/>
                  <a:pt x="972960" y="826012"/>
                </a:cubicBezTo>
                <a:lnTo>
                  <a:pt x="1336264" y="1188712"/>
                </a:lnTo>
                <a:cubicBezTo>
                  <a:pt x="1364880" y="1217280"/>
                  <a:pt x="1364880" y="1264481"/>
                  <a:pt x="1336264" y="1293050"/>
                </a:cubicBezTo>
                <a:lnTo>
                  <a:pt x="1295204" y="1332798"/>
                </a:lnTo>
                <a:cubicBezTo>
                  <a:pt x="1281518" y="1347703"/>
                  <a:pt x="1261612" y="1353914"/>
                  <a:pt x="1244194" y="1353914"/>
                </a:cubicBezTo>
                <a:cubicBezTo>
                  <a:pt x="1224286" y="1353914"/>
                  <a:pt x="1205624" y="1347703"/>
                  <a:pt x="1190692" y="1332798"/>
                </a:cubicBezTo>
                <a:lnTo>
                  <a:pt x="828632" y="971340"/>
                </a:lnTo>
                <a:cubicBezTo>
                  <a:pt x="741540" y="1029720"/>
                  <a:pt x="638272" y="1060773"/>
                  <a:pt x="531270" y="1060773"/>
                </a:cubicBezTo>
                <a:cubicBezTo>
                  <a:pt x="389432" y="1060773"/>
                  <a:pt x="256304" y="1006120"/>
                  <a:pt x="155524" y="905508"/>
                </a:cubicBezTo>
                <a:cubicBezTo>
                  <a:pt x="54744" y="804896"/>
                  <a:pt x="0" y="671988"/>
                  <a:pt x="0" y="530386"/>
                </a:cubicBezTo>
                <a:cubicBezTo>
                  <a:pt x="0" y="388784"/>
                  <a:pt x="54744" y="255877"/>
                  <a:pt x="155524" y="155265"/>
                </a:cubicBezTo>
                <a:cubicBezTo>
                  <a:pt x="256304" y="54653"/>
                  <a:pt x="389432" y="0"/>
                  <a:pt x="5312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9AE5C2D-63AA-6B44-A4C5-DEB2BE61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394" y="4929514"/>
            <a:ext cx="1435276" cy="1304531"/>
          </a:xfrm>
          <a:custGeom>
            <a:avLst/>
            <a:gdLst>
              <a:gd name="connsiteX0" fmla="*/ 37582 w 1435276"/>
              <a:gd name="connsiteY0" fmla="*/ 1172585 h 1304531"/>
              <a:gd name="connsiteX1" fmla="*/ 37582 w 1435276"/>
              <a:gd name="connsiteY1" fmla="*/ 1252251 h 1304531"/>
              <a:gd name="connsiteX2" fmla="*/ 48764 w 1435276"/>
              <a:gd name="connsiteY2" fmla="*/ 1265943 h 1304531"/>
              <a:gd name="connsiteX3" fmla="*/ 1385580 w 1435276"/>
              <a:gd name="connsiteY3" fmla="*/ 1265943 h 1304531"/>
              <a:gd name="connsiteX4" fmla="*/ 1398004 w 1435276"/>
              <a:gd name="connsiteY4" fmla="*/ 1252251 h 1304531"/>
              <a:gd name="connsiteX5" fmla="*/ 1398004 w 1435276"/>
              <a:gd name="connsiteY5" fmla="*/ 1172585 h 1304531"/>
              <a:gd name="connsiteX6" fmla="*/ 1370671 w 1435276"/>
              <a:gd name="connsiteY6" fmla="*/ 1178808 h 1304531"/>
              <a:gd name="connsiteX7" fmla="*/ 63672 w 1435276"/>
              <a:gd name="connsiteY7" fmla="*/ 1178808 h 1304531"/>
              <a:gd name="connsiteX8" fmla="*/ 37582 w 1435276"/>
              <a:gd name="connsiteY8" fmla="*/ 1172585 h 1304531"/>
              <a:gd name="connsiteX9" fmla="*/ 426452 w 1435276"/>
              <a:gd name="connsiteY9" fmla="*/ 1090429 h 1304531"/>
              <a:gd name="connsiteX10" fmla="*/ 423967 w 1435276"/>
              <a:gd name="connsiteY10" fmla="*/ 1141465 h 1304531"/>
              <a:gd name="connsiteX11" fmla="*/ 1370671 w 1435276"/>
              <a:gd name="connsiteY11" fmla="*/ 1141465 h 1304531"/>
              <a:gd name="connsiteX12" fmla="*/ 1394277 w 1435276"/>
              <a:gd name="connsiteY12" fmla="*/ 1127772 h 1304531"/>
              <a:gd name="connsiteX13" fmla="*/ 1394277 w 1435276"/>
              <a:gd name="connsiteY13" fmla="*/ 1100387 h 1304531"/>
              <a:gd name="connsiteX14" fmla="*/ 1389307 w 1435276"/>
              <a:gd name="connsiteY14" fmla="*/ 1090429 h 1304531"/>
              <a:gd name="connsiteX15" fmla="*/ 46279 w 1435276"/>
              <a:gd name="connsiteY15" fmla="*/ 1090429 h 1304531"/>
              <a:gd name="connsiteX16" fmla="*/ 40067 w 1435276"/>
              <a:gd name="connsiteY16" fmla="*/ 1100387 h 1304531"/>
              <a:gd name="connsiteX17" fmla="*/ 41309 w 1435276"/>
              <a:gd name="connsiteY17" fmla="*/ 1127772 h 1304531"/>
              <a:gd name="connsiteX18" fmla="*/ 63672 w 1435276"/>
              <a:gd name="connsiteY18" fmla="*/ 1141465 h 1304531"/>
              <a:gd name="connsiteX19" fmla="*/ 385453 w 1435276"/>
              <a:gd name="connsiteY19" fmla="*/ 1141465 h 1304531"/>
              <a:gd name="connsiteX20" fmla="*/ 389180 w 1435276"/>
              <a:gd name="connsiteY20" fmla="*/ 1090429 h 1304531"/>
              <a:gd name="connsiteX21" fmla="*/ 1025286 w 1435276"/>
              <a:gd name="connsiteY21" fmla="*/ 939810 h 1304531"/>
              <a:gd name="connsiteX22" fmla="*/ 1011619 w 1435276"/>
              <a:gd name="connsiteY22" fmla="*/ 1053086 h 1304531"/>
              <a:gd name="connsiteX23" fmla="*/ 1368186 w 1435276"/>
              <a:gd name="connsiteY23" fmla="*/ 1053086 h 1304531"/>
              <a:gd name="connsiteX24" fmla="*/ 1307309 w 1435276"/>
              <a:gd name="connsiteY24" fmla="*/ 939810 h 1304531"/>
              <a:gd name="connsiteX25" fmla="*/ 650082 w 1435276"/>
              <a:gd name="connsiteY25" fmla="*/ 873837 h 1304531"/>
              <a:gd name="connsiteX26" fmla="*/ 591690 w 1435276"/>
              <a:gd name="connsiteY26" fmla="*/ 921139 h 1304531"/>
              <a:gd name="connsiteX27" fmla="*/ 717172 w 1435276"/>
              <a:gd name="connsiteY27" fmla="*/ 978399 h 1304531"/>
              <a:gd name="connsiteX28" fmla="*/ 842654 w 1435276"/>
              <a:gd name="connsiteY28" fmla="*/ 921139 h 1304531"/>
              <a:gd name="connsiteX29" fmla="*/ 784261 w 1435276"/>
              <a:gd name="connsiteY29" fmla="*/ 875082 h 1304531"/>
              <a:gd name="connsiteX30" fmla="*/ 750716 w 1435276"/>
              <a:gd name="connsiteY30" fmla="*/ 922383 h 1304531"/>
              <a:gd name="connsiteX31" fmla="*/ 717172 w 1435276"/>
              <a:gd name="connsiteY31" fmla="*/ 939810 h 1304531"/>
              <a:gd name="connsiteX32" fmla="*/ 683627 w 1435276"/>
              <a:gd name="connsiteY32" fmla="*/ 922383 h 1304531"/>
              <a:gd name="connsiteX33" fmla="*/ 650082 w 1435276"/>
              <a:gd name="connsiteY33" fmla="*/ 873837 h 1304531"/>
              <a:gd name="connsiteX34" fmla="*/ 1042679 w 1435276"/>
              <a:gd name="connsiteY34" fmla="*/ 801640 h 1304531"/>
              <a:gd name="connsiteX35" fmla="*/ 1030255 w 1435276"/>
              <a:gd name="connsiteY35" fmla="*/ 902467 h 1304531"/>
              <a:gd name="connsiteX36" fmla="*/ 1286188 w 1435276"/>
              <a:gd name="connsiteY36" fmla="*/ 902467 h 1304531"/>
              <a:gd name="connsiteX37" fmla="*/ 1231523 w 1435276"/>
              <a:gd name="connsiteY37" fmla="*/ 801640 h 1304531"/>
              <a:gd name="connsiteX38" fmla="*/ 440118 w 1435276"/>
              <a:gd name="connsiteY38" fmla="*/ 801640 h 1304531"/>
              <a:gd name="connsiteX39" fmla="*/ 427694 w 1435276"/>
              <a:gd name="connsiteY39" fmla="*/ 1053086 h 1304531"/>
              <a:gd name="connsiteX40" fmla="*/ 973105 w 1435276"/>
              <a:gd name="connsiteY40" fmla="*/ 1053086 h 1304531"/>
              <a:gd name="connsiteX41" fmla="*/ 1005407 w 1435276"/>
              <a:gd name="connsiteY41" fmla="*/ 801640 h 1304531"/>
              <a:gd name="connsiteX42" fmla="*/ 832714 w 1435276"/>
              <a:gd name="connsiteY42" fmla="*/ 801640 h 1304531"/>
              <a:gd name="connsiteX43" fmla="*/ 806624 w 1435276"/>
              <a:gd name="connsiteY43" fmla="*/ 842717 h 1304531"/>
              <a:gd name="connsiteX44" fmla="*/ 879925 w 1435276"/>
              <a:gd name="connsiteY44" fmla="*/ 921139 h 1304531"/>
              <a:gd name="connsiteX45" fmla="*/ 717172 w 1435276"/>
              <a:gd name="connsiteY45" fmla="*/ 1015742 h 1304531"/>
              <a:gd name="connsiteX46" fmla="*/ 554418 w 1435276"/>
              <a:gd name="connsiteY46" fmla="*/ 921139 h 1304531"/>
              <a:gd name="connsiteX47" fmla="*/ 627719 w 1435276"/>
              <a:gd name="connsiteY47" fmla="*/ 842717 h 1304531"/>
              <a:gd name="connsiteX48" fmla="*/ 601629 w 1435276"/>
              <a:gd name="connsiteY48" fmla="*/ 801640 h 1304531"/>
              <a:gd name="connsiteX49" fmla="*/ 202821 w 1435276"/>
              <a:gd name="connsiteY49" fmla="*/ 801640 h 1304531"/>
              <a:gd name="connsiteX50" fmla="*/ 66157 w 1435276"/>
              <a:gd name="connsiteY50" fmla="*/ 1053086 h 1304531"/>
              <a:gd name="connsiteX51" fmla="*/ 390422 w 1435276"/>
              <a:gd name="connsiteY51" fmla="*/ 1053086 h 1304531"/>
              <a:gd name="connsiteX52" fmla="*/ 402846 w 1435276"/>
              <a:gd name="connsiteY52" fmla="*/ 801640 h 1304531"/>
              <a:gd name="connsiteX53" fmla="*/ 1053861 w 1435276"/>
              <a:gd name="connsiteY53" fmla="*/ 718239 h 1304531"/>
              <a:gd name="connsiteX54" fmla="*/ 1047649 w 1435276"/>
              <a:gd name="connsiteY54" fmla="*/ 764296 h 1304531"/>
              <a:gd name="connsiteX55" fmla="*/ 1210402 w 1435276"/>
              <a:gd name="connsiteY55" fmla="*/ 764296 h 1304531"/>
              <a:gd name="connsiteX56" fmla="*/ 1193009 w 1435276"/>
              <a:gd name="connsiteY56" fmla="*/ 731932 h 1304531"/>
              <a:gd name="connsiteX57" fmla="*/ 1170646 w 1435276"/>
              <a:gd name="connsiteY57" fmla="*/ 718239 h 1304531"/>
              <a:gd name="connsiteX58" fmla="*/ 884895 w 1435276"/>
              <a:gd name="connsiteY58" fmla="*/ 718239 h 1304531"/>
              <a:gd name="connsiteX59" fmla="*/ 857562 w 1435276"/>
              <a:gd name="connsiteY59" fmla="*/ 764296 h 1304531"/>
              <a:gd name="connsiteX60" fmla="*/ 1009134 w 1435276"/>
              <a:gd name="connsiteY60" fmla="*/ 764296 h 1304531"/>
              <a:gd name="connsiteX61" fmla="*/ 1015346 w 1435276"/>
              <a:gd name="connsiteY61" fmla="*/ 718239 h 1304531"/>
              <a:gd name="connsiteX62" fmla="*/ 443845 w 1435276"/>
              <a:gd name="connsiteY62" fmla="*/ 718239 h 1304531"/>
              <a:gd name="connsiteX63" fmla="*/ 442603 w 1435276"/>
              <a:gd name="connsiteY63" fmla="*/ 764296 h 1304531"/>
              <a:gd name="connsiteX64" fmla="*/ 578024 w 1435276"/>
              <a:gd name="connsiteY64" fmla="*/ 764296 h 1304531"/>
              <a:gd name="connsiteX65" fmla="*/ 549449 w 1435276"/>
              <a:gd name="connsiteY65" fmla="*/ 718239 h 1304531"/>
              <a:gd name="connsiteX66" fmla="*/ 264940 w 1435276"/>
              <a:gd name="connsiteY66" fmla="*/ 718239 h 1304531"/>
              <a:gd name="connsiteX67" fmla="*/ 240092 w 1435276"/>
              <a:gd name="connsiteY67" fmla="*/ 731932 h 1304531"/>
              <a:gd name="connsiteX68" fmla="*/ 223941 w 1435276"/>
              <a:gd name="connsiteY68" fmla="*/ 764296 h 1304531"/>
              <a:gd name="connsiteX69" fmla="*/ 404088 w 1435276"/>
              <a:gd name="connsiteY69" fmla="*/ 764296 h 1304531"/>
              <a:gd name="connsiteX70" fmla="*/ 406573 w 1435276"/>
              <a:gd name="connsiteY70" fmla="*/ 718239 h 1304531"/>
              <a:gd name="connsiteX71" fmla="*/ 671576 w 1435276"/>
              <a:gd name="connsiteY71" fmla="*/ 331929 h 1304531"/>
              <a:gd name="connsiteX72" fmla="*/ 671576 w 1435276"/>
              <a:gd name="connsiteY72" fmla="*/ 429449 h 1304531"/>
              <a:gd name="connsiteX73" fmla="*/ 766985 w 1435276"/>
              <a:gd name="connsiteY73" fmla="*/ 429449 h 1304531"/>
              <a:gd name="connsiteX74" fmla="*/ 766985 w 1435276"/>
              <a:gd name="connsiteY74" fmla="*/ 331929 h 1304531"/>
              <a:gd name="connsiteX75" fmla="*/ 671576 w 1435276"/>
              <a:gd name="connsiteY75" fmla="*/ 307240 h 1304531"/>
              <a:gd name="connsiteX76" fmla="*/ 766985 w 1435276"/>
              <a:gd name="connsiteY76" fmla="*/ 307240 h 1304531"/>
              <a:gd name="connsiteX77" fmla="*/ 793349 w 1435276"/>
              <a:gd name="connsiteY77" fmla="*/ 331929 h 1304531"/>
              <a:gd name="connsiteX78" fmla="*/ 793349 w 1435276"/>
              <a:gd name="connsiteY78" fmla="*/ 441793 h 1304531"/>
              <a:gd name="connsiteX79" fmla="*/ 779539 w 1435276"/>
              <a:gd name="connsiteY79" fmla="*/ 454138 h 1304531"/>
              <a:gd name="connsiteX80" fmla="*/ 659022 w 1435276"/>
              <a:gd name="connsiteY80" fmla="*/ 454138 h 1304531"/>
              <a:gd name="connsiteX81" fmla="*/ 646468 w 1435276"/>
              <a:gd name="connsiteY81" fmla="*/ 441793 h 1304531"/>
              <a:gd name="connsiteX82" fmla="*/ 646468 w 1435276"/>
              <a:gd name="connsiteY82" fmla="*/ 331929 h 1304531"/>
              <a:gd name="connsiteX83" fmla="*/ 671576 w 1435276"/>
              <a:gd name="connsiteY83" fmla="*/ 307240 h 1304531"/>
              <a:gd name="connsiteX84" fmla="*/ 801142 w 1435276"/>
              <a:gd name="connsiteY84" fmla="*/ 157749 h 1304531"/>
              <a:gd name="connsiteX85" fmla="*/ 801142 w 1435276"/>
              <a:gd name="connsiteY85" fmla="*/ 203687 h 1304531"/>
              <a:gd name="connsiteX86" fmla="*/ 794921 w 1435276"/>
              <a:gd name="connsiteY86" fmla="*/ 213620 h 1304531"/>
              <a:gd name="connsiteX87" fmla="*/ 782481 w 1435276"/>
              <a:gd name="connsiteY87" fmla="*/ 213620 h 1304531"/>
              <a:gd name="connsiteX88" fmla="*/ 720280 w 1435276"/>
              <a:gd name="connsiteY88" fmla="*/ 173890 h 1304531"/>
              <a:gd name="connsiteX89" fmla="*/ 710328 w 1435276"/>
              <a:gd name="connsiteY89" fmla="*/ 175131 h 1304531"/>
              <a:gd name="connsiteX90" fmla="*/ 541141 w 1435276"/>
              <a:gd name="connsiteY90" fmla="*/ 290598 h 1304531"/>
              <a:gd name="connsiteX91" fmla="*/ 566021 w 1435276"/>
              <a:gd name="connsiteY91" fmla="*/ 290598 h 1304531"/>
              <a:gd name="connsiteX92" fmla="*/ 578461 w 1435276"/>
              <a:gd name="connsiteY92" fmla="*/ 304256 h 1304531"/>
              <a:gd name="connsiteX93" fmla="*/ 578461 w 1435276"/>
              <a:gd name="connsiteY93" fmla="*/ 509117 h 1304531"/>
              <a:gd name="connsiteX94" fmla="*/ 580949 w 1435276"/>
              <a:gd name="connsiteY94" fmla="*/ 511600 h 1304531"/>
              <a:gd name="connsiteX95" fmla="*/ 850902 w 1435276"/>
              <a:gd name="connsiteY95" fmla="*/ 511600 h 1304531"/>
              <a:gd name="connsiteX96" fmla="*/ 853391 w 1435276"/>
              <a:gd name="connsiteY96" fmla="*/ 509117 h 1304531"/>
              <a:gd name="connsiteX97" fmla="*/ 852146 w 1435276"/>
              <a:gd name="connsiteY97" fmla="*/ 303014 h 1304531"/>
              <a:gd name="connsiteX98" fmla="*/ 857123 w 1435276"/>
              <a:gd name="connsiteY98" fmla="*/ 294323 h 1304531"/>
              <a:gd name="connsiteX99" fmla="*/ 865831 w 1435276"/>
              <a:gd name="connsiteY99" fmla="*/ 290598 h 1304531"/>
              <a:gd name="connsiteX100" fmla="*/ 893199 w 1435276"/>
              <a:gd name="connsiteY100" fmla="*/ 290598 h 1304531"/>
              <a:gd name="connsiteX101" fmla="*/ 843438 w 1435276"/>
              <a:gd name="connsiteY101" fmla="*/ 253351 h 1304531"/>
              <a:gd name="connsiteX102" fmla="*/ 838462 w 1435276"/>
              <a:gd name="connsiteY102" fmla="*/ 243418 h 1304531"/>
              <a:gd name="connsiteX103" fmla="*/ 838462 w 1435276"/>
              <a:gd name="connsiteY103" fmla="*/ 157749 h 1304531"/>
              <a:gd name="connsiteX104" fmla="*/ 788701 w 1435276"/>
              <a:gd name="connsiteY104" fmla="*/ 131676 h 1304531"/>
              <a:gd name="connsiteX105" fmla="*/ 847170 w 1435276"/>
              <a:gd name="connsiteY105" fmla="*/ 131676 h 1304531"/>
              <a:gd name="connsiteX106" fmla="*/ 863343 w 1435276"/>
              <a:gd name="connsiteY106" fmla="*/ 149058 h 1304531"/>
              <a:gd name="connsiteX107" fmla="*/ 863343 w 1435276"/>
              <a:gd name="connsiteY107" fmla="*/ 237210 h 1304531"/>
              <a:gd name="connsiteX108" fmla="*/ 920568 w 1435276"/>
              <a:gd name="connsiteY108" fmla="*/ 280665 h 1304531"/>
              <a:gd name="connsiteX109" fmla="*/ 926788 w 1435276"/>
              <a:gd name="connsiteY109" fmla="*/ 303014 h 1304531"/>
              <a:gd name="connsiteX110" fmla="*/ 908128 w 1435276"/>
              <a:gd name="connsiteY110" fmla="*/ 316672 h 1304531"/>
              <a:gd name="connsiteX111" fmla="*/ 878271 w 1435276"/>
              <a:gd name="connsiteY111" fmla="*/ 316672 h 1304531"/>
              <a:gd name="connsiteX112" fmla="*/ 878271 w 1435276"/>
              <a:gd name="connsiteY112" fmla="*/ 509117 h 1304531"/>
              <a:gd name="connsiteX113" fmla="*/ 850902 w 1435276"/>
              <a:gd name="connsiteY113" fmla="*/ 536432 h 1304531"/>
              <a:gd name="connsiteX114" fmla="*/ 580949 w 1435276"/>
              <a:gd name="connsiteY114" fmla="*/ 536432 h 1304531"/>
              <a:gd name="connsiteX115" fmla="*/ 552337 w 1435276"/>
              <a:gd name="connsiteY115" fmla="*/ 509117 h 1304531"/>
              <a:gd name="connsiteX116" fmla="*/ 552337 w 1435276"/>
              <a:gd name="connsiteY116" fmla="*/ 316672 h 1304531"/>
              <a:gd name="connsiteX117" fmla="*/ 524968 w 1435276"/>
              <a:gd name="connsiteY117" fmla="*/ 316672 h 1304531"/>
              <a:gd name="connsiteX118" fmla="*/ 506308 w 1435276"/>
              <a:gd name="connsiteY118" fmla="*/ 303014 h 1304531"/>
              <a:gd name="connsiteX119" fmla="*/ 513772 w 1435276"/>
              <a:gd name="connsiteY119" fmla="*/ 279424 h 1304531"/>
              <a:gd name="connsiteX120" fmla="*/ 697888 w 1435276"/>
              <a:gd name="connsiteY120" fmla="*/ 154024 h 1304531"/>
              <a:gd name="connsiteX121" fmla="*/ 732720 w 1435276"/>
              <a:gd name="connsiteY121" fmla="*/ 152783 h 1304531"/>
              <a:gd name="connsiteX122" fmla="*/ 776261 w 1435276"/>
              <a:gd name="connsiteY122" fmla="*/ 181339 h 1304531"/>
              <a:gd name="connsiteX123" fmla="*/ 776261 w 1435276"/>
              <a:gd name="connsiteY123" fmla="*/ 145333 h 1304531"/>
              <a:gd name="connsiteX124" fmla="*/ 788701 w 1435276"/>
              <a:gd name="connsiteY124" fmla="*/ 131676 h 1304531"/>
              <a:gd name="connsiteX125" fmla="*/ 717172 w 1435276"/>
              <a:gd name="connsiteY125" fmla="*/ 37343 h 1304531"/>
              <a:gd name="connsiteX126" fmla="*/ 422724 w 1435276"/>
              <a:gd name="connsiteY126" fmla="*/ 332357 h 1304531"/>
              <a:gd name="connsiteX127" fmla="*/ 714687 w 1435276"/>
              <a:gd name="connsiteY127" fmla="*/ 901222 h 1304531"/>
              <a:gd name="connsiteX128" fmla="*/ 720899 w 1435276"/>
              <a:gd name="connsiteY128" fmla="*/ 901222 h 1304531"/>
              <a:gd name="connsiteX129" fmla="*/ 1011619 w 1435276"/>
              <a:gd name="connsiteY129" fmla="*/ 332357 h 1304531"/>
              <a:gd name="connsiteX130" fmla="*/ 717172 w 1435276"/>
              <a:gd name="connsiteY130" fmla="*/ 37343 h 1304531"/>
              <a:gd name="connsiteX131" fmla="*/ 717172 w 1435276"/>
              <a:gd name="connsiteY131" fmla="*/ 0 h 1304531"/>
              <a:gd name="connsiteX132" fmla="*/ 1048891 w 1435276"/>
              <a:gd name="connsiteY132" fmla="*/ 332357 h 1304531"/>
              <a:gd name="connsiteX133" fmla="*/ 907258 w 1435276"/>
              <a:gd name="connsiteY133" fmla="*/ 680896 h 1304531"/>
              <a:gd name="connsiteX134" fmla="*/ 1170646 w 1435276"/>
              <a:gd name="connsiteY134" fmla="*/ 680896 h 1304531"/>
              <a:gd name="connsiteX135" fmla="*/ 1226553 w 1435276"/>
              <a:gd name="connsiteY135" fmla="*/ 714505 h 1304531"/>
              <a:gd name="connsiteX136" fmla="*/ 1427821 w 1435276"/>
              <a:gd name="connsiteY136" fmla="*/ 1082960 h 1304531"/>
              <a:gd name="connsiteX137" fmla="*/ 1435276 w 1435276"/>
              <a:gd name="connsiteY137" fmla="*/ 1117814 h 1304531"/>
              <a:gd name="connsiteX138" fmla="*/ 1435276 w 1435276"/>
              <a:gd name="connsiteY138" fmla="*/ 1252251 h 1304531"/>
              <a:gd name="connsiteX139" fmla="*/ 1385580 w 1435276"/>
              <a:gd name="connsiteY139" fmla="*/ 1304531 h 1304531"/>
              <a:gd name="connsiteX140" fmla="*/ 48764 w 1435276"/>
              <a:gd name="connsiteY140" fmla="*/ 1304531 h 1304531"/>
              <a:gd name="connsiteX141" fmla="*/ 310 w 1435276"/>
              <a:gd name="connsiteY141" fmla="*/ 1252251 h 1304531"/>
              <a:gd name="connsiteX142" fmla="*/ 310 w 1435276"/>
              <a:gd name="connsiteY142" fmla="*/ 1117814 h 1304531"/>
              <a:gd name="connsiteX143" fmla="*/ 7765 w 1435276"/>
              <a:gd name="connsiteY143" fmla="*/ 1082960 h 1304531"/>
              <a:gd name="connsiteX144" fmla="*/ 207790 w 1435276"/>
              <a:gd name="connsiteY144" fmla="*/ 714505 h 1304531"/>
              <a:gd name="connsiteX145" fmla="*/ 264940 w 1435276"/>
              <a:gd name="connsiteY145" fmla="*/ 680896 h 1304531"/>
              <a:gd name="connsiteX146" fmla="*/ 528328 w 1435276"/>
              <a:gd name="connsiteY146" fmla="*/ 680896 h 1304531"/>
              <a:gd name="connsiteX147" fmla="*/ 385453 w 1435276"/>
              <a:gd name="connsiteY147" fmla="*/ 332357 h 1304531"/>
              <a:gd name="connsiteX148" fmla="*/ 717172 w 1435276"/>
              <a:gd name="connsiteY148" fmla="*/ 0 h 130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435276" h="1304531">
                <a:moveTo>
                  <a:pt x="37582" y="1172585"/>
                </a:moveTo>
                <a:lnTo>
                  <a:pt x="37582" y="1252251"/>
                </a:lnTo>
                <a:cubicBezTo>
                  <a:pt x="37582" y="1259719"/>
                  <a:pt x="42552" y="1265943"/>
                  <a:pt x="48764" y="1265943"/>
                </a:cubicBezTo>
                <a:lnTo>
                  <a:pt x="1385580" y="1265943"/>
                </a:lnTo>
                <a:cubicBezTo>
                  <a:pt x="1393034" y="1265943"/>
                  <a:pt x="1398004" y="1259719"/>
                  <a:pt x="1398004" y="1252251"/>
                </a:cubicBezTo>
                <a:lnTo>
                  <a:pt x="1398004" y="1172585"/>
                </a:lnTo>
                <a:cubicBezTo>
                  <a:pt x="1389307" y="1176319"/>
                  <a:pt x="1380610" y="1178808"/>
                  <a:pt x="1370671" y="1178808"/>
                </a:cubicBezTo>
                <a:lnTo>
                  <a:pt x="63672" y="1178808"/>
                </a:lnTo>
                <a:cubicBezTo>
                  <a:pt x="54976" y="1178808"/>
                  <a:pt x="45037" y="1176319"/>
                  <a:pt x="37582" y="1172585"/>
                </a:cubicBezTo>
                <a:close/>
                <a:moveTo>
                  <a:pt x="426452" y="1090429"/>
                </a:moveTo>
                <a:lnTo>
                  <a:pt x="423967" y="1141465"/>
                </a:lnTo>
                <a:lnTo>
                  <a:pt x="1370671" y="1141465"/>
                </a:lnTo>
                <a:cubicBezTo>
                  <a:pt x="1380610" y="1141465"/>
                  <a:pt x="1389307" y="1136486"/>
                  <a:pt x="1394277" y="1127772"/>
                </a:cubicBezTo>
                <a:cubicBezTo>
                  <a:pt x="1399246" y="1119059"/>
                  <a:pt x="1399246" y="1110345"/>
                  <a:pt x="1394277" y="1100387"/>
                </a:cubicBezTo>
                <a:lnTo>
                  <a:pt x="1389307" y="1090429"/>
                </a:lnTo>
                <a:close/>
                <a:moveTo>
                  <a:pt x="46279" y="1090429"/>
                </a:moveTo>
                <a:lnTo>
                  <a:pt x="40067" y="1100387"/>
                </a:lnTo>
                <a:cubicBezTo>
                  <a:pt x="35097" y="1110345"/>
                  <a:pt x="35097" y="1119059"/>
                  <a:pt x="41309" y="1127772"/>
                </a:cubicBezTo>
                <a:cubicBezTo>
                  <a:pt x="45037" y="1136486"/>
                  <a:pt x="54976" y="1141465"/>
                  <a:pt x="63672" y="1141465"/>
                </a:cubicBezTo>
                <a:lnTo>
                  <a:pt x="385453" y="1141465"/>
                </a:lnTo>
                <a:lnTo>
                  <a:pt x="389180" y="1090429"/>
                </a:lnTo>
                <a:close/>
                <a:moveTo>
                  <a:pt x="1025286" y="939810"/>
                </a:moveTo>
                <a:lnTo>
                  <a:pt x="1011619" y="1053086"/>
                </a:lnTo>
                <a:lnTo>
                  <a:pt x="1368186" y="1053086"/>
                </a:lnTo>
                <a:lnTo>
                  <a:pt x="1307309" y="939810"/>
                </a:lnTo>
                <a:close/>
                <a:moveTo>
                  <a:pt x="650082" y="873837"/>
                </a:moveTo>
                <a:cubicBezTo>
                  <a:pt x="615296" y="885040"/>
                  <a:pt x="591690" y="903712"/>
                  <a:pt x="591690" y="921139"/>
                </a:cubicBezTo>
                <a:cubicBezTo>
                  <a:pt x="591690" y="947279"/>
                  <a:pt x="645113" y="978399"/>
                  <a:pt x="717172" y="978399"/>
                </a:cubicBezTo>
                <a:cubicBezTo>
                  <a:pt x="789231" y="978399"/>
                  <a:pt x="842654" y="947279"/>
                  <a:pt x="842654" y="921139"/>
                </a:cubicBezTo>
                <a:cubicBezTo>
                  <a:pt x="842654" y="903712"/>
                  <a:pt x="819048" y="885040"/>
                  <a:pt x="784261" y="875082"/>
                </a:cubicBezTo>
                <a:cubicBezTo>
                  <a:pt x="773080" y="892509"/>
                  <a:pt x="760656" y="908691"/>
                  <a:pt x="750716" y="922383"/>
                </a:cubicBezTo>
                <a:cubicBezTo>
                  <a:pt x="743262" y="933586"/>
                  <a:pt x="730838" y="939810"/>
                  <a:pt x="717172" y="939810"/>
                </a:cubicBezTo>
                <a:cubicBezTo>
                  <a:pt x="704748" y="939810"/>
                  <a:pt x="691082" y="933586"/>
                  <a:pt x="683627" y="922383"/>
                </a:cubicBezTo>
                <a:cubicBezTo>
                  <a:pt x="673688" y="908691"/>
                  <a:pt x="662506" y="892509"/>
                  <a:pt x="650082" y="873837"/>
                </a:cubicBezTo>
                <a:close/>
                <a:moveTo>
                  <a:pt x="1042679" y="801640"/>
                </a:moveTo>
                <a:lnTo>
                  <a:pt x="1030255" y="902467"/>
                </a:lnTo>
                <a:lnTo>
                  <a:pt x="1286188" y="902467"/>
                </a:lnTo>
                <a:lnTo>
                  <a:pt x="1231523" y="801640"/>
                </a:lnTo>
                <a:close/>
                <a:moveTo>
                  <a:pt x="440118" y="801640"/>
                </a:moveTo>
                <a:lnTo>
                  <a:pt x="427694" y="1053086"/>
                </a:lnTo>
                <a:lnTo>
                  <a:pt x="973105" y="1053086"/>
                </a:lnTo>
                <a:lnTo>
                  <a:pt x="1005407" y="801640"/>
                </a:lnTo>
                <a:lnTo>
                  <a:pt x="832714" y="801640"/>
                </a:lnTo>
                <a:cubicBezTo>
                  <a:pt x="822775" y="815332"/>
                  <a:pt x="815321" y="829025"/>
                  <a:pt x="806624" y="842717"/>
                </a:cubicBezTo>
                <a:cubicBezTo>
                  <a:pt x="852593" y="858900"/>
                  <a:pt x="879925" y="888774"/>
                  <a:pt x="879925" y="921139"/>
                </a:cubicBezTo>
                <a:cubicBezTo>
                  <a:pt x="879925" y="974664"/>
                  <a:pt x="809109" y="1015742"/>
                  <a:pt x="717172" y="1015742"/>
                </a:cubicBezTo>
                <a:cubicBezTo>
                  <a:pt x="626477" y="1015742"/>
                  <a:pt x="554418" y="974664"/>
                  <a:pt x="554418" y="921139"/>
                </a:cubicBezTo>
                <a:cubicBezTo>
                  <a:pt x="554418" y="888774"/>
                  <a:pt x="582993" y="858900"/>
                  <a:pt x="627719" y="842717"/>
                </a:cubicBezTo>
                <a:cubicBezTo>
                  <a:pt x="620265" y="829025"/>
                  <a:pt x="610326" y="815332"/>
                  <a:pt x="601629" y="801640"/>
                </a:cubicBezTo>
                <a:close/>
                <a:moveTo>
                  <a:pt x="202821" y="801640"/>
                </a:moveTo>
                <a:lnTo>
                  <a:pt x="66157" y="1053086"/>
                </a:lnTo>
                <a:lnTo>
                  <a:pt x="390422" y="1053086"/>
                </a:lnTo>
                <a:lnTo>
                  <a:pt x="402846" y="801640"/>
                </a:lnTo>
                <a:close/>
                <a:moveTo>
                  <a:pt x="1053861" y="718239"/>
                </a:moveTo>
                <a:lnTo>
                  <a:pt x="1047649" y="764296"/>
                </a:lnTo>
                <a:lnTo>
                  <a:pt x="1210402" y="764296"/>
                </a:lnTo>
                <a:lnTo>
                  <a:pt x="1193009" y="731932"/>
                </a:lnTo>
                <a:cubicBezTo>
                  <a:pt x="1189282" y="724463"/>
                  <a:pt x="1179342" y="718239"/>
                  <a:pt x="1170646" y="718239"/>
                </a:cubicBezTo>
                <a:close/>
                <a:moveTo>
                  <a:pt x="884895" y="718239"/>
                </a:moveTo>
                <a:cubicBezTo>
                  <a:pt x="874956" y="734421"/>
                  <a:pt x="866259" y="749359"/>
                  <a:pt x="857562" y="764296"/>
                </a:cubicBezTo>
                <a:lnTo>
                  <a:pt x="1009134" y="764296"/>
                </a:lnTo>
                <a:lnTo>
                  <a:pt x="1015346" y="718239"/>
                </a:lnTo>
                <a:close/>
                <a:moveTo>
                  <a:pt x="443845" y="718239"/>
                </a:moveTo>
                <a:lnTo>
                  <a:pt x="442603" y="764296"/>
                </a:lnTo>
                <a:lnTo>
                  <a:pt x="578024" y="764296"/>
                </a:lnTo>
                <a:cubicBezTo>
                  <a:pt x="569327" y="749359"/>
                  <a:pt x="559388" y="734421"/>
                  <a:pt x="549449" y="718239"/>
                </a:cubicBezTo>
                <a:close/>
                <a:moveTo>
                  <a:pt x="264940" y="718239"/>
                </a:moveTo>
                <a:cubicBezTo>
                  <a:pt x="253759" y="718239"/>
                  <a:pt x="245062" y="724463"/>
                  <a:pt x="240092" y="731932"/>
                </a:cubicBezTo>
                <a:lnTo>
                  <a:pt x="223941" y="764296"/>
                </a:lnTo>
                <a:lnTo>
                  <a:pt x="404088" y="764296"/>
                </a:lnTo>
                <a:lnTo>
                  <a:pt x="406573" y="718239"/>
                </a:lnTo>
                <a:close/>
                <a:moveTo>
                  <a:pt x="671576" y="331929"/>
                </a:moveTo>
                <a:lnTo>
                  <a:pt x="671576" y="429449"/>
                </a:lnTo>
                <a:lnTo>
                  <a:pt x="766985" y="429449"/>
                </a:lnTo>
                <a:lnTo>
                  <a:pt x="766985" y="331929"/>
                </a:lnTo>
                <a:close/>
                <a:moveTo>
                  <a:pt x="671576" y="307240"/>
                </a:moveTo>
                <a:lnTo>
                  <a:pt x="766985" y="307240"/>
                </a:lnTo>
                <a:cubicBezTo>
                  <a:pt x="782050" y="307240"/>
                  <a:pt x="793349" y="318350"/>
                  <a:pt x="793349" y="331929"/>
                </a:cubicBezTo>
                <a:lnTo>
                  <a:pt x="793349" y="441793"/>
                </a:lnTo>
                <a:cubicBezTo>
                  <a:pt x="793349" y="449200"/>
                  <a:pt x="787072" y="454138"/>
                  <a:pt x="779539" y="454138"/>
                </a:cubicBezTo>
                <a:lnTo>
                  <a:pt x="659022" y="454138"/>
                </a:lnTo>
                <a:cubicBezTo>
                  <a:pt x="651490" y="454138"/>
                  <a:pt x="646468" y="449200"/>
                  <a:pt x="646468" y="441793"/>
                </a:cubicBezTo>
                <a:lnTo>
                  <a:pt x="646468" y="331929"/>
                </a:lnTo>
                <a:cubicBezTo>
                  <a:pt x="646468" y="318350"/>
                  <a:pt x="657767" y="307240"/>
                  <a:pt x="671576" y="307240"/>
                </a:cubicBezTo>
                <a:close/>
                <a:moveTo>
                  <a:pt x="801142" y="157749"/>
                </a:moveTo>
                <a:lnTo>
                  <a:pt x="801142" y="203687"/>
                </a:lnTo>
                <a:cubicBezTo>
                  <a:pt x="801142" y="208654"/>
                  <a:pt x="798654" y="212379"/>
                  <a:pt x="794921" y="213620"/>
                </a:cubicBezTo>
                <a:cubicBezTo>
                  <a:pt x="791189" y="216103"/>
                  <a:pt x="786213" y="216103"/>
                  <a:pt x="782481" y="213620"/>
                </a:cubicBezTo>
                <a:lnTo>
                  <a:pt x="720280" y="173890"/>
                </a:lnTo>
                <a:cubicBezTo>
                  <a:pt x="716548" y="173890"/>
                  <a:pt x="714060" y="173890"/>
                  <a:pt x="710328" y="175131"/>
                </a:cubicBezTo>
                <a:lnTo>
                  <a:pt x="541141" y="290598"/>
                </a:lnTo>
                <a:lnTo>
                  <a:pt x="566021" y="290598"/>
                </a:lnTo>
                <a:cubicBezTo>
                  <a:pt x="572241" y="290598"/>
                  <a:pt x="578461" y="296806"/>
                  <a:pt x="578461" y="304256"/>
                </a:cubicBezTo>
                <a:lnTo>
                  <a:pt x="578461" y="509117"/>
                </a:lnTo>
                <a:cubicBezTo>
                  <a:pt x="578461" y="510358"/>
                  <a:pt x="579705" y="511600"/>
                  <a:pt x="580949" y="511600"/>
                </a:cubicBezTo>
                <a:lnTo>
                  <a:pt x="850902" y="511600"/>
                </a:lnTo>
                <a:cubicBezTo>
                  <a:pt x="852146" y="511600"/>
                  <a:pt x="853391" y="510358"/>
                  <a:pt x="853391" y="509117"/>
                </a:cubicBezTo>
                <a:lnTo>
                  <a:pt x="852146" y="303014"/>
                </a:lnTo>
                <a:cubicBezTo>
                  <a:pt x="852146" y="300531"/>
                  <a:pt x="854635" y="296806"/>
                  <a:pt x="857123" y="294323"/>
                </a:cubicBezTo>
                <a:cubicBezTo>
                  <a:pt x="858367" y="291840"/>
                  <a:pt x="862099" y="290598"/>
                  <a:pt x="865831" y="290598"/>
                </a:cubicBezTo>
                <a:lnTo>
                  <a:pt x="893199" y="290598"/>
                </a:lnTo>
                <a:lnTo>
                  <a:pt x="843438" y="253351"/>
                </a:lnTo>
                <a:cubicBezTo>
                  <a:pt x="840950" y="250868"/>
                  <a:pt x="838462" y="247143"/>
                  <a:pt x="838462" y="243418"/>
                </a:cubicBezTo>
                <a:lnTo>
                  <a:pt x="838462" y="157749"/>
                </a:lnTo>
                <a:close/>
                <a:moveTo>
                  <a:pt x="788701" y="131676"/>
                </a:moveTo>
                <a:lnTo>
                  <a:pt x="847170" y="131676"/>
                </a:lnTo>
                <a:cubicBezTo>
                  <a:pt x="855879" y="131676"/>
                  <a:pt x="863343" y="140367"/>
                  <a:pt x="863343" y="149058"/>
                </a:cubicBezTo>
                <a:lnTo>
                  <a:pt x="863343" y="237210"/>
                </a:lnTo>
                <a:lnTo>
                  <a:pt x="920568" y="280665"/>
                </a:lnTo>
                <a:cubicBezTo>
                  <a:pt x="926788" y="285632"/>
                  <a:pt x="930520" y="294323"/>
                  <a:pt x="926788" y="303014"/>
                </a:cubicBezTo>
                <a:cubicBezTo>
                  <a:pt x="924300" y="310464"/>
                  <a:pt x="916836" y="316672"/>
                  <a:pt x="908128" y="316672"/>
                </a:cubicBezTo>
                <a:lnTo>
                  <a:pt x="878271" y="316672"/>
                </a:lnTo>
                <a:lnTo>
                  <a:pt x="878271" y="509117"/>
                </a:lnTo>
                <a:cubicBezTo>
                  <a:pt x="878271" y="524016"/>
                  <a:pt x="865831" y="536432"/>
                  <a:pt x="850902" y="536432"/>
                </a:cubicBezTo>
                <a:lnTo>
                  <a:pt x="580949" y="536432"/>
                </a:lnTo>
                <a:cubicBezTo>
                  <a:pt x="566021" y="536432"/>
                  <a:pt x="552337" y="524016"/>
                  <a:pt x="552337" y="509117"/>
                </a:cubicBezTo>
                <a:lnTo>
                  <a:pt x="552337" y="316672"/>
                </a:lnTo>
                <a:lnTo>
                  <a:pt x="524968" y="316672"/>
                </a:lnTo>
                <a:cubicBezTo>
                  <a:pt x="516260" y="316672"/>
                  <a:pt x="508796" y="310464"/>
                  <a:pt x="506308" y="303014"/>
                </a:cubicBezTo>
                <a:cubicBezTo>
                  <a:pt x="503820" y="294323"/>
                  <a:pt x="506308" y="284390"/>
                  <a:pt x="513772" y="279424"/>
                </a:cubicBezTo>
                <a:lnTo>
                  <a:pt x="697888" y="154024"/>
                </a:lnTo>
                <a:cubicBezTo>
                  <a:pt x="709084" y="146575"/>
                  <a:pt x="721524" y="146575"/>
                  <a:pt x="732720" y="152783"/>
                </a:cubicBezTo>
                <a:lnTo>
                  <a:pt x="776261" y="181339"/>
                </a:lnTo>
                <a:lnTo>
                  <a:pt x="776261" y="145333"/>
                </a:lnTo>
                <a:cubicBezTo>
                  <a:pt x="776261" y="137884"/>
                  <a:pt x="782481" y="131676"/>
                  <a:pt x="788701" y="131676"/>
                </a:cubicBezTo>
                <a:close/>
                <a:moveTo>
                  <a:pt x="717172" y="37343"/>
                </a:moveTo>
                <a:cubicBezTo>
                  <a:pt x="555661" y="37343"/>
                  <a:pt x="422724" y="169290"/>
                  <a:pt x="422724" y="332357"/>
                </a:cubicBezTo>
                <a:cubicBezTo>
                  <a:pt x="422724" y="444387"/>
                  <a:pt x="573054" y="699568"/>
                  <a:pt x="714687" y="901222"/>
                </a:cubicBezTo>
                <a:cubicBezTo>
                  <a:pt x="715929" y="903712"/>
                  <a:pt x="718414" y="903712"/>
                  <a:pt x="720899" y="901222"/>
                </a:cubicBezTo>
                <a:cubicBezTo>
                  <a:pt x="861290" y="699568"/>
                  <a:pt x="1011619" y="444387"/>
                  <a:pt x="1011619" y="332357"/>
                </a:cubicBezTo>
                <a:cubicBezTo>
                  <a:pt x="1011619" y="169290"/>
                  <a:pt x="879925" y="37343"/>
                  <a:pt x="717172" y="37343"/>
                </a:cubicBezTo>
                <a:close/>
                <a:moveTo>
                  <a:pt x="717172" y="0"/>
                </a:moveTo>
                <a:cubicBezTo>
                  <a:pt x="899804" y="0"/>
                  <a:pt x="1048891" y="148129"/>
                  <a:pt x="1048891" y="332357"/>
                </a:cubicBezTo>
                <a:cubicBezTo>
                  <a:pt x="1048891" y="417002"/>
                  <a:pt x="981802" y="553928"/>
                  <a:pt x="907258" y="680896"/>
                </a:cubicBezTo>
                <a:lnTo>
                  <a:pt x="1170646" y="680896"/>
                </a:lnTo>
                <a:cubicBezTo>
                  <a:pt x="1193009" y="680896"/>
                  <a:pt x="1215372" y="693344"/>
                  <a:pt x="1226553" y="714505"/>
                </a:cubicBezTo>
                <a:lnTo>
                  <a:pt x="1427821" y="1082960"/>
                </a:lnTo>
                <a:cubicBezTo>
                  <a:pt x="1432791" y="1094163"/>
                  <a:pt x="1435276" y="1106611"/>
                  <a:pt x="1435276" y="1117814"/>
                </a:cubicBezTo>
                <a:lnTo>
                  <a:pt x="1435276" y="1252251"/>
                </a:lnTo>
                <a:cubicBezTo>
                  <a:pt x="1435276" y="1280881"/>
                  <a:pt x="1412912" y="1304531"/>
                  <a:pt x="1385580" y="1304531"/>
                </a:cubicBezTo>
                <a:lnTo>
                  <a:pt x="48764" y="1304531"/>
                </a:lnTo>
                <a:cubicBezTo>
                  <a:pt x="21431" y="1304531"/>
                  <a:pt x="310" y="1280881"/>
                  <a:pt x="310" y="1252251"/>
                </a:cubicBezTo>
                <a:lnTo>
                  <a:pt x="310" y="1117814"/>
                </a:lnTo>
                <a:cubicBezTo>
                  <a:pt x="-932" y="1106611"/>
                  <a:pt x="1553" y="1094163"/>
                  <a:pt x="7765" y="1082960"/>
                </a:cubicBezTo>
                <a:lnTo>
                  <a:pt x="207790" y="714505"/>
                </a:lnTo>
                <a:cubicBezTo>
                  <a:pt x="218972" y="693344"/>
                  <a:pt x="240092" y="680896"/>
                  <a:pt x="264940" y="680896"/>
                </a:cubicBezTo>
                <a:lnTo>
                  <a:pt x="528328" y="680896"/>
                </a:lnTo>
                <a:cubicBezTo>
                  <a:pt x="452542" y="553928"/>
                  <a:pt x="385453" y="417002"/>
                  <a:pt x="385453" y="332357"/>
                </a:cubicBezTo>
                <a:cubicBezTo>
                  <a:pt x="385453" y="148129"/>
                  <a:pt x="534540" y="0"/>
                  <a:pt x="717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88A39-845B-0140-A46A-AE5A2A09047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A212-21D7-DF4A-868A-410AA438E31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5D8C1-FED9-DD48-998F-9FA14A86AC63}"/>
              </a:ext>
            </a:extLst>
          </p:cNvPr>
          <p:cNvSpPr txBox="1"/>
          <p:nvPr/>
        </p:nvSpPr>
        <p:spPr>
          <a:xfrm>
            <a:off x="1456724" y="4578940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F7BCE-2631-2E49-8BA5-DBEA61086710}"/>
              </a:ext>
            </a:extLst>
          </p:cNvPr>
          <p:cNvSpPr txBox="1"/>
          <p:nvPr/>
        </p:nvSpPr>
        <p:spPr>
          <a:xfrm>
            <a:off x="1456724" y="5237270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4077E-E1F2-C14A-9C11-F5701082AB09}"/>
              </a:ext>
            </a:extLst>
          </p:cNvPr>
          <p:cNvSpPr txBox="1"/>
          <p:nvPr/>
        </p:nvSpPr>
        <p:spPr>
          <a:xfrm>
            <a:off x="1456724" y="9386487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156B7-20B7-3649-9744-F5ADDD603699}"/>
              </a:ext>
            </a:extLst>
          </p:cNvPr>
          <p:cNvSpPr txBox="1"/>
          <p:nvPr/>
        </p:nvSpPr>
        <p:spPr>
          <a:xfrm>
            <a:off x="1456724" y="10044817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0C200-20D1-0146-8C32-F7D387C2AE5F}"/>
              </a:ext>
            </a:extLst>
          </p:cNvPr>
          <p:cNvSpPr txBox="1"/>
          <p:nvPr/>
        </p:nvSpPr>
        <p:spPr>
          <a:xfrm>
            <a:off x="18563571" y="4578940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A0E71-81A0-2E4C-8EAB-6EC708ABC632}"/>
              </a:ext>
            </a:extLst>
          </p:cNvPr>
          <p:cNvSpPr txBox="1"/>
          <p:nvPr/>
        </p:nvSpPr>
        <p:spPr>
          <a:xfrm>
            <a:off x="18563571" y="5237270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C2DB-2314-294C-A440-CCECFF7D704A}"/>
              </a:ext>
            </a:extLst>
          </p:cNvPr>
          <p:cNvSpPr txBox="1"/>
          <p:nvPr/>
        </p:nvSpPr>
        <p:spPr>
          <a:xfrm>
            <a:off x="18563573" y="9386487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2DE2B-7525-5D48-B1C5-4D8B5213AA2C}"/>
              </a:ext>
            </a:extLst>
          </p:cNvPr>
          <p:cNvSpPr txBox="1"/>
          <p:nvPr/>
        </p:nvSpPr>
        <p:spPr>
          <a:xfrm>
            <a:off x="18563573" y="10044817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628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55">
            <a:extLst>
              <a:ext uri="{FF2B5EF4-FFF2-40B4-BE49-F238E27FC236}">
                <a16:creationId xmlns:a16="http://schemas.microsoft.com/office/drawing/2014/main" id="{7E16775D-4CE2-3B49-9273-CC41EDD6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92" y="4632452"/>
            <a:ext cx="4280754" cy="3879605"/>
          </a:xfrm>
          <a:custGeom>
            <a:avLst/>
            <a:gdLst>
              <a:gd name="T0" fmla="*/ 2373 w 3436"/>
              <a:gd name="T1" fmla="*/ 1901 h 3113"/>
              <a:gd name="T2" fmla="*/ 2675 w 3436"/>
              <a:gd name="T3" fmla="*/ 1555 h 3113"/>
              <a:gd name="T4" fmla="*/ 2373 w 3436"/>
              <a:gd name="T5" fmla="*/ 1998 h 3113"/>
              <a:gd name="T6" fmla="*/ 2675 w 3436"/>
              <a:gd name="T7" fmla="*/ 2333 h 3113"/>
              <a:gd name="T8" fmla="*/ 2373 w 3436"/>
              <a:gd name="T9" fmla="*/ 1998 h 3113"/>
              <a:gd name="T10" fmla="*/ 2252 w 3436"/>
              <a:gd name="T11" fmla="*/ 1998 h 3113"/>
              <a:gd name="T12" fmla="*/ 1949 w 3436"/>
              <a:gd name="T13" fmla="*/ 2333 h 3113"/>
              <a:gd name="T14" fmla="*/ 2252 w 3436"/>
              <a:gd name="T15" fmla="*/ 1901 h 3113"/>
              <a:gd name="T16" fmla="*/ 1949 w 3436"/>
              <a:gd name="T17" fmla="*/ 1555 h 3113"/>
              <a:gd name="T18" fmla="*/ 2252 w 3436"/>
              <a:gd name="T19" fmla="*/ 1901 h 3113"/>
              <a:gd name="T20" fmla="*/ 3333 w 3436"/>
              <a:gd name="T21" fmla="*/ 776 h 3113"/>
              <a:gd name="T22" fmla="*/ 3264 w 3436"/>
              <a:gd name="T23" fmla="*/ 727 h 3113"/>
              <a:gd name="T24" fmla="*/ 2036 w 3436"/>
              <a:gd name="T25" fmla="*/ 128 h 3113"/>
              <a:gd name="T26" fmla="*/ 1879 w 3436"/>
              <a:gd name="T27" fmla="*/ 51 h 3113"/>
              <a:gd name="T28" fmla="*/ 1566 w 3436"/>
              <a:gd name="T29" fmla="*/ 51 h 3113"/>
              <a:gd name="T30" fmla="*/ 1551 w 3436"/>
              <a:gd name="T31" fmla="*/ 59 h 3113"/>
              <a:gd name="T32" fmla="*/ 758 w 3436"/>
              <a:gd name="T33" fmla="*/ 445 h 3113"/>
              <a:gd name="T34" fmla="*/ 181 w 3436"/>
              <a:gd name="T35" fmla="*/ 727 h 3113"/>
              <a:gd name="T36" fmla="*/ 113 w 3436"/>
              <a:gd name="T37" fmla="*/ 776 h 3113"/>
              <a:gd name="T38" fmla="*/ 70 w 3436"/>
              <a:gd name="T39" fmla="*/ 1148 h 3113"/>
              <a:gd name="T40" fmla="*/ 492 w 3436"/>
              <a:gd name="T41" fmla="*/ 1259 h 3113"/>
              <a:gd name="T42" fmla="*/ 597 w 3436"/>
              <a:gd name="T43" fmla="*/ 1208 h 3113"/>
              <a:gd name="T44" fmla="*/ 597 w 3436"/>
              <a:gd name="T45" fmla="*/ 2333 h 3113"/>
              <a:gd name="T46" fmla="*/ 597 w 3436"/>
              <a:gd name="T47" fmla="*/ 2964 h 3113"/>
              <a:gd name="T48" fmla="*/ 932 w 3436"/>
              <a:gd name="T49" fmla="*/ 3112 h 3113"/>
              <a:gd name="T50" fmla="*/ 932 w 3436"/>
              <a:gd name="T51" fmla="*/ 1696 h 3113"/>
              <a:gd name="T52" fmla="*/ 1660 w 3436"/>
              <a:gd name="T53" fmla="*/ 2333 h 3113"/>
              <a:gd name="T54" fmla="*/ 2700 w 3436"/>
              <a:gd name="T55" fmla="*/ 3112 h 3113"/>
              <a:gd name="T56" fmla="*/ 2848 w 3436"/>
              <a:gd name="T57" fmla="*/ 2964 h 3113"/>
              <a:gd name="T58" fmla="*/ 2848 w 3436"/>
              <a:gd name="T59" fmla="*/ 1555 h 3113"/>
              <a:gd name="T60" fmla="*/ 2953 w 3436"/>
              <a:gd name="T61" fmla="*/ 1259 h 3113"/>
              <a:gd name="T62" fmla="*/ 3375 w 3436"/>
              <a:gd name="T63" fmla="*/ 1148 h 3113"/>
              <a:gd name="T64" fmla="*/ 3333 w 3436"/>
              <a:gd name="T65" fmla="*/ 776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36" h="3113">
                <a:moveTo>
                  <a:pt x="2675" y="1901"/>
                </a:moveTo>
                <a:lnTo>
                  <a:pt x="2373" y="1901"/>
                </a:lnTo>
                <a:lnTo>
                  <a:pt x="2373" y="1555"/>
                </a:lnTo>
                <a:lnTo>
                  <a:pt x="2675" y="1555"/>
                </a:lnTo>
                <a:lnTo>
                  <a:pt x="2675" y="1901"/>
                </a:lnTo>
                <a:close/>
                <a:moveTo>
                  <a:pt x="2373" y="1998"/>
                </a:moveTo>
                <a:lnTo>
                  <a:pt x="2675" y="1998"/>
                </a:lnTo>
                <a:lnTo>
                  <a:pt x="2675" y="2333"/>
                </a:lnTo>
                <a:lnTo>
                  <a:pt x="2373" y="2333"/>
                </a:lnTo>
                <a:lnTo>
                  <a:pt x="2373" y="1998"/>
                </a:lnTo>
                <a:close/>
                <a:moveTo>
                  <a:pt x="1949" y="1998"/>
                </a:moveTo>
                <a:lnTo>
                  <a:pt x="2252" y="1998"/>
                </a:lnTo>
                <a:lnTo>
                  <a:pt x="2252" y="2333"/>
                </a:lnTo>
                <a:lnTo>
                  <a:pt x="1949" y="2333"/>
                </a:lnTo>
                <a:lnTo>
                  <a:pt x="1949" y="1998"/>
                </a:lnTo>
                <a:close/>
                <a:moveTo>
                  <a:pt x="2252" y="1901"/>
                </a:moveTo>
                <a:lnTo>
                  <a:pt x="1949" y="1901"/>
                </a:lnTo>
                <a:lnTo>
                  <a:pt x="1949" y="1555"/>
                </a:lnTo>
                <a:lnTo>
                  <a:pt x="2252" y="1555"/>
                </a:lnTo>
                <a:lnTo>
                  <a:pt x="2252" y="1901"/>
                </a:lnTo>
                <a:close/>
                <a:moveTo>
                  <a:pt x="3333" y="776"/>
                </a:moveTo>
                <a:lnTo>
                  <a:pt x="3333" y="776"/>
                </a:lnTo>
                <a:cubicBezTo>
                  <a:pt x="3313" y="756"/>
                  <a:pt x="3291" y="740"/>
                  <a:pt x="3264" y="727"/>
                </a:cubicBezTo>
                <a:lnTo>
                  <a:pt x="3264" y="727"/>
                </a:lnTo>
                <a:cubicBezTo>
                  <a:pt x="2854" y="527"/>
                  <a:pt x="2445" y="328"/>
                  <a:pt x="2036" y="128"/>
                </a:cubicBezTo>
                <a:lnTo>
                  <a:pt x="2036" y="128"/>
                </a:lnTo>
                <a:cubicBezTo>
                  <a:pt x="1983" y="103"/>
                  <a:pt x="1932" y="76"/>
                  <a:pt x="1879" y="51"/>
                </a:cubicBezTo>
                <a:lnTo>
                  <a:pt x="1879" y="51"/>
                </a:lnTo>
                <a:cubicBezTo>
                  <a:pt x="1770" y="1"/>
                  <a:pt x="1675" y="0"/>
                  <a:pt x="1566" y="51"/>
                </a:cubicBezTo>
                <a:lnTo>
                  <a:pt x="1566" y="51"/>
                </a:lnTo>
                <a:cubicBezTo>
                  <a:pt x="1561" y="54"/>
                  <a:pt x="1556" y="57"/>
                  <a:pt x="1551" y="59"/>
                </a:cubicBezTo>
                <a:lnTo>
                  <a:pt x="1551" y="59"/>
                </a:lnTo>
                <a:cubicBezTo>
                  <a:pt x="1524" y="72"/>
                  <a:pt x="1496" y="85"/>
                  <a:pt x="1469" y="99"/>
                </a:cubicBezTo>
                <a:lnTo>
                  <a:pt x="758" y="445"/>
                </a:lnTo>
                <a:lnTo>
                  <a:pt x="758" y="445"/>
                </a:lnTo>
                <a:cubicBezTo>
                  <a:pt x="566" y="539"/>
                  <a:pt x="373" y="633"/>
                  <a:pt x="181" y="727"/>
                </a:cubicBezTo>
                <a:lnTo>
                  <a:pt x="181" y="727"/>
                </a:lnTo>
                <a:cubicBezTo>
                  <a:pt x="156" y="739"/>
                  <a:pt x="133" y="756"/>
                  <a:pt x="113" y="776"/>
                </a:cubicBezTo>
                <a:lnTo>
                  <a:pt x="113" y="776"/>
                </a:lnTo>
                <a:cubicBezTo>
                  <a:pt x="22" y="871"/>
                  <a:pt x="0" y="1039"/>
                  <a:pt x="70" y="1148"/>
                </a:cubicBezTo>
                <a:lnTo>
                  <a:pt x="70" y="1148"/>
                </a:lnTo>
                <a:cubicBezTo>
                  <a:pt x="167" y="1298"/>
                  <a:pt x="336" y="1335"/>
                  <a:pt x="492" y="1259"/>
                </a:cubicBezTo>
                <a:lnTo>
                  <a:pt x="492" y="1259"/>
                </a:lnTo>
                <a:cubicBezTo>
                  <a:pt x="527" y="1242"/>
                  <a:pt x="562" y="1225"/>
                  <a:pt x="597" y="1208"/>
                </a:cubicBezTo>
                <a:lnTo>
                  <a:pt x="597" y="1555"/>
                </a:lnTo>
                <a:lnTo>
                  <a:pt x="597" y="2333"/>
                </a:lnTo>
                <a:lnTo>
                  <a:pt x="597" y="2964"/>
                </a:lnTo>
                <a:lnTo>
                  <a:pt x="597" y="2964"/>
                </a:lnTo>
                <a:cubicBezTo>
                  <a:pt x="597" y="3046"/>
                  <a:pt x="664" y="3112"/>
                  <a:pt x="745" y="3112"/>
                </a:cubicBezTo>
                <a:lnTo>
                  <a:pt x="932" y="3112"/>
                </a:lnTo>
                <a:lnTo>
                  <a:pt x="932" y="2333"/>
                </a:lnTo>
                <a:lnTo>
                  <a:pt x="932" y="1696"/>
                </a:lnTo>
                <a:lnTo>
                  <a:pt x="1660" y="1696"/>
                </a:lnTo>
                <a:lnTo>
                  <a:pt x="1660" y="2333"/>
                </a:lnTo>
                <a:lnTo>
                  <a:pt x="1660" y="3112"/>
                </a:lnTo>
                <a:lnTo>
                  <a:pt x="2700" y="3112"/>
                </a:lnTo>
                <a:lnTo>
                  <a:pt x="2700" y="3112"/>
                </a:lnTo>
                <a:cubicBezTo>
                  <a:pt x="2781" y="3112"/>
                  <a:pt x="2848" y="3046"/>
                  <a:pt x="2848" y="2964"/>
                </a:cubicBezTo>
                <a:lnTo>
                  <a:pt x="2848" y="2333"/>
                </a:lnTo>
                <a:lnTo>
                  <a:pt x="2848" y="1555"/>
                </a:lnTo>
                <a:lnTo>
                  <a:pt x="2848" y="1208"/>
                </a:lnTo>
                <a:lnTo>
                  <a:pt x="2953" y="1259"/>
                </a:lnTo>
                <a:lnTo>
                  <a:pt x="2953" y="1259"/>
                </a:lnTo>
                <a:cubicBezTo>
                  <a:pt x="3098" y="1329"/>
                  <a:pt x="3293" y="1303"/>
                  <a:pt x="3375" y="1148"/>
                </a:cubicBezTo>
                <a:lnTo>
                  <a:pt x="3375" y="1148"/>
                </a:lnTo>
                <a:cubicBezTo>
                  <a:pt x="3435" y="1033"/>
                  <a:pt x="3425" y="871"/>
                  <a:pt x="3333" y="7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9" name="Freeform 356">
            <a:extLst>
              <a:ext uri="{FF2B5EF4-FFF2-40B4-BE49-F238E27FC236}">
                <a16:creationId xmlns:a16="http://schemas.microsoft.com/office/drawing/2014/main" id="{8BCF458C-4957-0449-A859-5127B80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93" y="4632452"/>
            <a:ext cx="4280754" cy="3879605"/>
          </a:xfrm>
          <a:custGeom>
            <a:avLst/>
            <a:gdLst>
              <a:gd name="T0" fmla="*/ 2373 w 3437"/>
              <a:gd name="T1" fmla="*/ 1901 h 3113"/>
              <a:gd name="T2" fmla="*/ 2675 w 3437"/>
              <a:gd name="T3" fmla="*/ 1555 h 3113"/>
              <a:gd name="T4" fmla="*/ 2373 w 3437"/>
              <a:gd name="T5" fmla="*/ 1998 h 3113"/>
              <a:gd name="T6" fmla="*/ 2675 w 3437"/>
              <a:gd name="T7" fmla="*/ 2333 h 3113"/>
              <a:gd name="T8" fmla="*/ 2373 w 3437"/>
              <a:gd name="T9" fmla="*/ 1998 h 3113"/>
              <a:gd name="T10" fmla="*/ 2252 w 3437"/>
              <a:gd name="T11" fmla="*/ 1998 h 3113"/>
              <a:gd name="T12" fmla="*/ 1949 w 3437"/>
              <a:gd name="T13" fmla="*/ 2333 h 3113"/>
              <a:gd name="T14" fmla="*/ 2252 w 3437"/>
              <a:gd name="T15" fmla="*/ 1901 h 3113"/>
              <a:gd name="T16" fmla="*/ 1949 w 3437"/>
              <a:gd name="T17" fmla="*/ 1555 h 3113"/>
              <a:gd name="T18" fmla="*/ 2252 w 3437"/>
              <a:gd name="T19" fmla="*/ 1901 h 3113"/>
              <a:gd name="T20" fmla="*/ 3333 w 3437"/>
              <a:gd name="T21" fmla="*/ 776 h 3113"/>
              <a:gd name="T22" fmla="*/ 3264 w 3437"/>
              <a:gd name="T23" fmla="*/ 727 h 3113"/>
              <a:gd name="T24" fmla="*/ 2036 w 3437"/>
              <a:gd name="T25" fmla="*/ 128 h 3113"/>
              <a:gd name="T26" fmla="*/ 1879 w 3437"/>
              <a:gd name="T27" fmla="*/ 51 h 3113"/>
              <a:gd name="T28" fmla="*/ 1567 w 3437"/>
              <a:gd name="T29" fmla="*/ 51 h 3113"/>
              <a:gd name="T30" fmla="*/ 1551 w 3437"/>
              <a:gd name="T31" fmla="*/ 59 h 3113"/>
              <a:gd name="T32" fmla="*/ 759 w 3437"/>
              <a:gd name="T33" fmla="*/ 445 h 3113"/>
              <a:gd name="T34" fmla="*/ 181 w 3437"/>
              <a:gd name="T35" fmla="*/ 727 h 3113"/>
              <a:gd name="T36" fmla="*/ 114 w 3437"/>
              <a:gd name="T37" fmla="*/ 776 h 3113"/>
              <a:gd name="T38" fmla="*/ 71 w 3437"/>
              <a:gd name="T39" fmla="*/ 1148 h 3113"/>
              <a:gd name="T40" fmla="*/ 493 w 3437"/>
              <a:gd name="T41" fmla="*/ 1259 h 3113"/>
              <a:gd name="T42" fmla="*/ 598 w 3437"/>
              <a:gd name="T43" fmla="*/ 1555 h 3113"/>
              <a:gd name="T44" fmla="*/ 598 w 3437"/>
              <a:gd name="T45" fmla="*/ 2964 h 3113"/>
              <a:gd name="T46" fmla="*/ 746 w 3437"/>
              <a:gd name="T47" fmla="*/ 3112 h 3113"/>
              <a:gd name="T48" fmla="*/ 933 w 3437"/>
              <a:gd name="T49" fmla="*/ 2333 h 3113"/>
              <a:gd name="T50" fmla="*/ 1661 w 3437"/>
              <a:gd name="T51" fmla="*/ 1696 h 3113"/>
              <a:gd name="T52" fmla="*/ 1661 w 3437"/>
              <a:gd name="T53" fmla="*/ 3112 h 3113"/>
              <a:gd name="T54" fmla="*/ 2701 w 3437"/>
              <a:gd name="T55" fmla="*/ 3112 h 3113"/>
              <a:gd name="T56" fmla="*/ 2849 w 3437"/>
              <a:gd name="T57" fmla="*/ 2333 h 3113"/>
              <a:gd name="T58" fmla="*/ 2849 w 3437"/>
              <a:gd name="T59" fmla="*/ 1208 h 3113"/>
              <a:gd name="T60" fmla="*/ 2954 w 3437"/>
              <a:gd name="T61" fmla="*/ 1259 h 3113"/>
              <a:gd name="T62" fmla="*/ 3375 w 3437"/>
              <a:gd name="T63" fmla="*/ 1148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37" h="3113">
                <a:moveTo>
                  <a:pt x="2675" y="1901"/>
                </a:moveTo>
                <a:lnTo>
                  <a:pt x="2373" y="1901"/>
                </a:lnTo>
                <a:lnTo>
                  <a:pt x="2373" y="1555"/>
                </a:lnTo>
                <a:lnTo>
                  <a:pt x="2675" y="1555"/>
                </a:lnTo>
                <a:lnTo>
                  <a:pt x="2675" y="1901"/>
                </a:lnTo>
                <a:close/>
                <a:moveTo>
                  <a:pt x="2373" y="1998"/>
                </a:moveTo>
                <a:lnTo>
                  <a:pt x="2675" y="1998"/>
                </a:lnTo>
                <a:lnTo>
                  <a:pt x="2675" y="2333"/>
                </a:lnTo>
                <a:lnTo>
                  <a:pt x="2373" y="2333"/>
                </a:lnTo>
                <a:lnTo>
                  <a:pt x="2373" y="1998"/>
                </a:lnTo>
                <a:close/>
                <a:moveTo>
                  <a:pt x="1949" y="1998"/>
                </a:moveTo>
                <a:lnTo>
                  <a:pt x="2252" y="1998"/>
                </a:lnTo>
                <a:lnTo>
                  <a:pt x="2252" y="2333"/>
                </a:lnTo>
                <a:lnTo>
                  <a:pt x="1949" y="2333"/>
                </a:lnTo>
                <a:lnTo>
                  <a:pt x="1949" y="1998"/>
                </a:lnTo>
                <a:close/>
                <a:moveTo>
                  <a:pt x="2252" y="1901"/>
                </a:moveTo>
                <a:lnTo>
                  <a:pt x="1949" y="1901"/>
                </a:lnTo>
                <a:lnTo>
                  <a:pt x="1949" y="1555"/>
                </a:lnTo>
                <a:lnTo>
                  <a:pt x="2252" y="1555"/>
                </a:lnTo>
                <a:lnTo>
                  <a:pt x="2252" y="1901"/>
                </a:lnTo>
                <a:close/>
                <a:moveTo>
                  <a:pt x="3333" y="776"/>
                </a:moveTo>
                <a:lnTo>
                  <a:pt x="3333" y="776"/>
                </a:lnTo>
                <a:cubicBezTo>
                  <a:pt x="3314" y="756"/>
                  <a:pt x="3291" y="740"/>
                  <a:pt x="3264" y="727"/>
                </a:cubicBezTo>
                <a:lnTo>
                  <a:pt x="3264" y="727"/>
                </a:lnTo>
                <a:cubicBezTo>
                  <a:pt x="2855" y="527"/>
                  <a:pt x="2446" y="328"/>
                  <a:pt x="2036" y="128"/>
                </a:cubicBezTo>
                <a:lnTo>
                  <a:pt x="2036" y="128"/>
                </a:lnTo>
                <a:cubicBezTo>
                  <a:pt x="1984" y="103"/>
                  <a:pt x="1932" y="76"/>
                  <a:pt x="1879" y="51"/>
                </a:cubicBezTo>
                <a:lnTo>
                  <a:pt x="1879" y="51"/>
                </a:lnTo>
                <a:cubicBezTo>
                  <a:pt x="1770" y="1"/>
                  <a:pt x="1675" y="0"/>
                  <a:pt x="1567" y="51"/>
                </a:cubicBezTo>
                <a:lnTo>
                  <a:pt x="1567" y="51"/>
                </a:lnTo>
                <a:cubicBezTo>
                  <a:pt x="1562" y="54"/>
                  <a:pt x="1556" y="57"/>
                  <a:pt x="1551" y="59"/>
                </a:cubicBezTo>
                <a:lnTo>
                  <a:pt x="1551" y="59"/>
                </a:lnTo>
                <a:cubicBezTo>
                  <a:pt x="1524" y="72"/>
                  <a:pt x="1497" y="85"/>
                  <a:pt x="1470" y="99"/>
                </a:cubicBezTo>
                <a:lnTo>
                  <a:pt x="759" y="445"/>
                </a:lnTo>
                <a:lnTo>
                  <a:pt x="759" y="445"/>
                </a:lnTo>
                <a:cubicBezTo>
                  <a:pt x="566" y="539"/>
                  <a:pt x="374" y="633"/>
                  <a:pt x="181" y="727"/>
                </a:cubicBezTo>
                <a:lnTo>
                  <a:pt x="181" y="727"/>
                </a:lnTo>
                <a:cubicBezTo>
                  <a:pt x="156" y="739"/>
                  <a:pt x="134" y="756"/>
                  <a:pt x="114" y="776"/>
                </a:cubicBezTo>
                <a:lnTo>
                  <a:pt x="114" y="776"/>
                </a:lnTo>
                <a:cubicBezTo>
                  <a:pt x="22" y="871"/>
                  <a:pt x="0" y="1039"/>
                  <a:pt x="71" y="1148"/>
                </a:cubicBezTo>
                <a:lnTo>
                  <a:pt x="71" y="1148"/>
                </a:lnTo>
                <a:cubicBezTo>
                  <a:pt x="167" y="1298"/>
                  <a:pt x="337" y="1335"/>
                  <a:pt x="493" y="1259"/>
                </a:cubicBezTo>
                <a:lnTo>
                  <a:pt x="598" y="1208"/>
                </a:lnTo>
                <a:lnTo>
                  <a:pt x="598" y="1555"/>
                </a:lnTo>
                <a:lnTo>
                  <a:pt x="598" y="2333"/>
                </a:lnTo>
                <a:lnTo>
                  <a:pt x="598" y="2964"/>
                </a:lnTo>
                <a:lnTo>
                  <a:pt x="598" y="2964"/>
                </a:lnTo>
                <a:cubicBezTo>
                  <a:pt x="598" y="3046"/>
                  <a:pt x="665" y="3112"/>
                  <a:pt x="746" y="3112"/>
                </a:cubicBezTo>
                <a:lnTo>
                  <a:pt x="933" y="3112"/>
                </a:lnTo>
                <a:lnTo>
                  <a:pt x="933" y="2333"/>
                </a:lnTo>
                <a:lnTo>
                  <a:pt x="933" y="1696"/>
                </a:lnTo>
                <a:lnTo>
                  <a:pt x="1661" y="1696"/>
                </a:lnTo>
                <a:lnTo>
                  <a:pt x="1661" y="2333"/>
                </a:lnTo>
                <a:lnTo>
                  <a:pt x="1661" y="3112"/>
                </a:lnTo>
                <a:lnTo>
                  <a:pt x="2701" y="3112"/>
                </a:lnTo>
                <a:lnTo>
                  <a:pt x="2701" y="3112"/>
                </a:lnTo>
                <a:cubicBezTo>
                  <a:pt x="2782" y="3112"/>
                  <a:pt x="2849" y="3046"/>
                  <a:pt x="2849" y="2964"/>
                </a:cubicBezTo>
                <a:lnTo>
                  <a:pt x="2849" y="2333"/>
                </a:lnTo>
                <a:lnTo>
                  <a:pt x="2849" y="1555"/>
                </a:lnTo>
                <a:lnTo>
                  <a:pt x="2849" y="1208"/>
                </a:lnTo>
                <a:lnTo>
                  <a:pt x="2954" y="1259"/>
                </a:lnTo>
                <a:lnTo>
                  <a:pt x="2954" y="1259"/>
                </a:lnTo>
                <a:cubicBezTo>
                  <a:pt x="3098" y="1329"/>
                  <a:pt x="3294" y="1303"/>
                  <a:pt x="3375" y="1148"/>
                </a:cubicBezTo>
                <a:lnTo>
                  <a:pt x="3375" y="1148"/>
                </a:lnTo>
                <a:cubicBezTo>
                  <a:pt x="3436" y="1033"/>
                  <a:pt x="3426" y="871"/>
                  <a:pt x="3333" y="7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0" name="Freeform 367">
            <a:extLst>
              <a:ext uri="{FF2B5EF4-FFF2-40B4-BE49-F238E27FC236}">
                <a16:creationId xmlns:a16="http://schemas.microsoft.com/office/drawing/2014/main" id="{039279BE-3156-A641-A47A-CB01DD16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372" y="5214942"/>
            <a:ext cx="961661" cy="989134"/>
          </a:xfrm>
          <a:custGeom>
            <a:avLst/>
            <a:gdLst>
              <a:gd name="T0" fmla="*/ 741 w 771"/>
              <a:gd name="T1" fmla="*/ 348 h 795"/>
              <a:gd name="T2" fmla="*/ 596 w 771"/>
              <a:gd name="T3" fmla="*/ 190 h 795"/>
              <a:gd name="T4" fmla="*/ 449 w 771"/>
              <a:gd name="T5" fmla="*/ 31 h 795"/>
              <a:gd name="T6" fmla="*/ 449 w 771"/>
              <a:gd name="T7" fmla="*/ 31 h 795"/>
              <a:gd name="T8" fmla="*/ 320 w 771"/>
              <a:gd name="T9" fmla="*/ 31 h 795"/>
              <a:gd name="T10" fmla="*/ 174 w 771"/>
              <a:gd name="T11" fmla="*/ 190 h 795"/>
              <a:gd name="T12" fmla="*/ 28 w 771"/>
              <a:gd name="T13" fmla="*/ 348 h 795"/>
              <a:gd name="T14" fmla="*/ 28 w 771"/>
              <a:gd name="T15" fmla="*/ 348 h 795"/>
              <a:gd name="T16" fmla="*/ 93 w 771"/>
              <a:gd name="T17" fmla="*/ 418 h 795"/>
              <a:gd name="T18" fmla="*/ 175 w 771"/>
              <a:gd name="T19" fmla="*/ 418 h 795"/>
              <a:gd name="T20" fmla="*/ 175 w 771"/>
              <a:gd name="T21" fmla="*/ 710 h 795"/>
              <a:gd name="T22" fmla="*/ 175 w 771"/>
              <a:gd name="T23" fmla="*/ 710 h 795"/>
              <a:gd name="T24" fmla="*/ 258 w 771"/>
              <a:gd name="T25" fmla="*/ 794 h 795"/>
              <a:gd name="T26" fmla="*/ 524 w 771"/>
              <a:gd name="T27" fmla="*/ 794 h 795"/>
              <a:gd name="T28" fmla="*/ 524 w 771"/>
              <a:gd name="T29" fmla="*/ 794 h 795"/>
              <a:gd name="T30" fmla="*/ 595 w 771"/>
              <a:gd name="T31" fmla="*/ 722 h 795"/>
              <a:gd name="T32" fmla="*/ 595 w 771"/>
              <a:gd name="T33" fmla="*/ 418 h 795"/>
              <a:gd name="T34" fmla="*/ 677 w 771"/>
              <a:gd name="T35" fmla="*/ 418 h 795"/>
              <a:gd name="T36" fmla="*/ 677 w 771"/>
              <a:gd name="T37" fmla="*/ 418 h 795"/>
              <a:gd name="T38" fmla="*/ 741 w 771"/>
              <a:gd name="T39" fmla="*/ 348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1" h="795">
                <a:moveTo>
                  <a:pt x="741" y="348"/>
                </a:moveTo>
                <a:lnTo>
                  <a:pt x="596" y="190"/>
                </a:lnTo>
                <a:lnTo>
                  <a:pt x="449" y="31"/>
                </a:lnTo>
                <a:lnTo>
                  <a:pt x="449" y="31"/>
                </a:lnTo>
                <a:cubicBezTo>
                  <a:pt x="421" y="0"/>
                  <a:pt x="349" y="0"/>
                  <a:pt x="320" y="31"/>
                </a:cubicBezTo>
                <a:lnTo>
                  <a:pt x="174" y="190"/>
                </a:lnTo>
                <a:lnTo>
                  <a:pt x="28" y="348"/>
                </a:lnTo>
                <a:lnTo>
                  <a:pt x="28" y="348"/>
                </a:lnTo>
                <a:cubicBezTo>
                  <a:pt x="0" y="379"/>
                  <a:pt x="35" y="418"/>
                  <a:pt x="93" y="418"/>
                </a:cubicBezTo>
                <a:lnTo>
                  <a:pt x="175" y="418"/>
                </a:lnTo>
                <a:lnTo>
                  <a:pt x="175" y="710"/>
                </a:lnTo>
                <a:lnTo>
                  <a:pt x="175" y="710"/>
                </a:lnTo>
                <a:cubicBezTo>
                  <a:pt x="175" y="756"/>
                  <a:pt x="212" y="794"/>
                  <a:pt x="258" y="794"/>
                </a:cubicBezTo>
                <a:lnTo>
                  <a:pt x="524" y="794"/>
                </a:lnTo>
                <a:lnTo>
                  <a:pt x="524" y="794"/>
                </a:lnTo>
                <a:cubicBezTo>
                  <a:pt x="563" y="794"/>
                  <a:pt x="595" y="762"/>
                  <a:pt x="595" y="722"/>
                </a:cubicBezTo>
                <a:lnTo>
                  <a:pt x="595" y="418"/>
                </a:lnTo>
                <a:lnTo>
                  <a:pt x="677" y="418"/>
                </a:lnTo>
                <a:lnTo>
                  <a:pt x="677" y="418"/>
                </a:lnTo>
                <a:cubicBezTo>
                  <a:pt x="734" y="418"/>
                  <a:pt x="770" y="379"/>
                  <a:pt x="741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1" name="Freeform 368">
            <a:extLst>
              <a:ext uri="{FF2B5EF4-FFF2-40B4-BE49-F238E27FC236}">
                <a16:creationId xmlns:a16="http://schemas.microsoft.com/office/drawing/2014/main" id="{DB7A6E9E-B8BB-FD44-A6CB-128ED98B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992" y="6748100"/>
            <a:ext cx="4506058" cy="129137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2" name="Freeform 369">
            <a:extLst>
              <a:ext uri="{FF2B5EF4-FFF2-40B4-BE49-F238E27FC236}">
                <a16:creationId xmlns:a16="http://schemas.microsoft.com/office/drawing/2014/main" id="{C5212F01-700F-AC46-B6B3-E72DA579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64" y="4137883"/>
            <a:ext cx="10281504" cy="4879732"/>
          </a:xfrm>
          <a:prstGeom prst="roundRect">
            <a:avLst>
              <a:gd name="adj" fmla="val 8607"/>
            </a:avLst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3" name="Freeform 370">
            <a:extLst>
              <a:ext uri="{FF2B5EF4-FFF2-40B4-BE49-F238E27FC236}">
                <a16:creationId xmlns:a16="http://schemas.microsoft.com/office/drawing/2014/main" id="{B22AE41F-22E1-6C4A-8A15-4FCBB01E6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477" y="4137883"/>
            <a:ext cx="10281508" cy="4879732"/>
          </a:xfrm>
          <a:prstGeom prst="roundRect">
            <a:avLst>
              <a:gd name="adj" fmla="val 8406"/>
            </a:avLst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31497E5-3DFE-BB44-8029-D049FC57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284" y="5154493"/>
            <a:ext cx="921950" cy="1119775"/>
          </a:xfrm>
          <a:custGeom>
            <a:avLst/>
            <a:gdLst>
              <a:gd name="connsiteX0" fmla="*/ 677860 w 921950"/>
              <a:gd name="connsiteY0" fmla="*/ 448058 h 1119775"/>
              <a:gd name="connsiteX1" fmla="*/ 697713 w 921950"/>
              <a:gd name="connsiteY1" fmla="*/ 457515 h 1119775"/>
              <a:gd name="connsiteX2" fmla="*/ 696472 w 921950"/>
              <a:gd name="connsiteY2" fmla="*/ 495962 h 1119775"/>
              <a:gd name="connsiteX3" fmla="*/ 388741 w 921950"/>
              <a:gd name="connsiteY3" fmla="*/ 789896 h 1119775"/>
              <a:gd name="connsiteX4" fmla="*/ 349034 w 921950"/>
              <a:gd name="connsiteY4" fmla="*/ 788656 h 1119775"/>
              <a:gd name="connsiteX5" fmla="*/ 218745 w 921950"/>
              <a:gd name="connsiteY5" fmla="*/ 652231 h 1119775"/>
              <a:gd name="connsiteX6" fmla="*/ 219986 w 921950"/>
              <a:gd name="connsiteY6" fmla="*/ 613783 h 1119775"/>
              <a:gd name="connsiteX7" fmla="*/ 258452 w 921950"/>
              <a:gd name="connsiteY7" fmla="*/ 613783 h 1119775"/>
              <a:gd name="connsiteX8" fmla="*/ 370129 w 921950"/>
              <a:gd name="connsiteY8" fmla="*/ 730365 h 1119775"/>
              <a:gd name="connsiteX9" fmla="*/ 658006 w 921950"/>
              <a:gd name="connsiteY9" fmla="*/ 456274 h 1119775"/>
              <a:gd name="connsiteX10" fmla="*/ 677860 w 921950"/>
              <a:gd name="connsiteY10" fmla="*/ 448058 h 1119775"/>
              <a:gd name="connsiteX11" fmla="*/ 460977 w 921950"/>
              <a:gd name="connsiteY11" fmla="*/ 120895 h 1119775"/>
              <a:gd name="connsiteX12" fmla="*/ 82431 w 921950"/>
              <a:gd name="connsiteY12" fmla="*/ 393876 h 1119775"/>
              <a:gd name="connsiteX13" fmla="*/ 82431 w 921950"/>
              <a:gd name="connsiteY13" fmla="*/ 735415 h 1119775"/>
              <a:gd name="connsiteX14" fmla="*/ 460977 w 921950"/>
              <a:gd name="connsiteY14" fmla="*/ 1020861 h 1119775"/>
              <a:gd name="connsiteX15" fmla="*/ 839523 w 921950"/>
              <a:gd name="connsiteY15" fmla="*/ 735415 h 1119775"/>
              <a:gd name="connsiteX16" fmla="*/ 839523 w 921950"/>
              <a:gd name="connsiteY16" fmla="*/ 393876 h 1119775"/>
              <a:gd name="connsiteX17" fmla="*/ 460977 w 921950"/>
              <a:gd name="connsiteY17" fmla="*/ 120895 h 1119775"/>
              <a:gd name="connsiteX18" fmla="*/ 460975 w 921950"/>
              <a:gd name="connsiteY18" fmla="*/ 0 h 1119775"/>
              <a:gd name="connsiteX19" fmla="*/ 921950 w 921950"/>
              <a:gd name="connsiteY19" fmla="*/ 333815 h 1119775"/>
              <a:gd name="connsiteX20" fmla="*/ 921950 w 921950"/>
              <a:gd name="connsiteY20" fmla="*/ 772258 h 1119775"/>
              <a:gd name="connsiteX21" fmla="*/ 460975 w 921950"/>
              <a:gd name="connsiteY21" fmla="*/ 1119775 h 1119775"/>
              <a:gd name="connsiteX22" fmla="*/ 0 w 921950"/>
              <a:gd name="connsiteY22" fmla="*/ 772258 h 1119775"/>
              <a:gd name="connsiteX23" fmla="*/ 0 w 921950"/>
              <a:gd name="connsiteY23" fmla="*/ 333815 h 1119775"/>
              <a:gd name="connsiteX24" fmla="*/ 460975 w 921950"/>
              <a:gd name="connsiteY24" fmla="*/ 0 h 11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21950" h="1119775">
                <a:moveTo>
                  <a:pt x="677860" y="448058"/>
                </a:moveTo>
                <a:cubicBezTo>
                  <a:pt x="684995" y="448213"/>
                  <a:pt x="692130" y="451314"/>
                  <a:pt x="697713" y="457515"/>
                </a:cubicBezTo>
                <a:cubicBezTo>
                  <a:pt x="707640" y="467436"/>
                  <a:pt x="707640" y="484800"/>
                  <a:pt x="696472" y="495962"/>
                </a:cubicBezTo>
                <a:lnTo>
                  <a:pt x="388741" y="789896"/>
                </a:lnTo>
                <a:cubicBezTo>
                  <a:pt x="378815" y="801058"/>
                  <a:pt x="360202" y="801058"/>
                  <a:pt x="349034" y="788656"/>
                </a:cubicBezTo>
                <a:lnTo>
                  <a:pt x="218745" y="652231"/>
                </a:lnTo>
                <a:cubicBezTo>
                  <a:pt x="208818" y="641068"/>
                  <a:pt x="208818" y="623705"/>
                  <a:pt x="219986" y="613783"/>
                </a:cubicBezTo>
                <a:cubicBezTo>
                  <a:pt x="231153" y="602621"/>
                  <a:pt x="248525" y="602621"/>
                  <a:pt x="258452" y="613783"/>
                </a:cubicBezTo>
                <a:lnTo>
                  <a:pt x="370129" y="730365"/>
                </a:lnTo>
                <a:lnTo>
                  <a:pt x="658006" y="456274"/>
                </a:lnTo>
                <a:cubicBezTo>
                  <a:pt x="663590" y="450693"/>
                  <a:pt x="670725" y="447903"/>
                  <a:pt x="677860" y="448058"/>
                </a:cubicBezTo>
                <a:close/>
                <a:moveTo>
                  <a:pt x="460977" y="120895"/>
                </a:moveTo>
                <a:cubicBezTo>
                  <a:pt x="460977" y="120895"/>
                  <a:pt x="264233" y="401355"/>
                  <a:pt x="82431" y="393876"/>
                </a:cubicBezTo>
                <a:lnTo>
                  <a:pt x="82431" y="735415"/>
                </a:lnTo>
                <a:cubicBezTo>
                  <a:pt x="82431" y="735415"/>
                  <a:pt x="117297" y="943578"/>
                  <a:pt x="460977" y="1020861"/>
                </a:cubicBezTo>
                <a:cubicBezTo>
                  <a:pt x="804657" y="943578"/>
                  <a:pt x="839523" y="735415"/>
                  <a:pt x="839523" y="735415"/>
                </a:cubicBezTo>
                <a:lnTo>
                  <a:pt x="839523" y="393876"/>
                </a:lnTo>
                <a:cubicBezTo>
                  <a:pt x="657721" y="401355"/>
                  <a:pt x="460977" y="120895"/>
                  <a:pt x="460977" y="120895"/>
                </a:cubicBezTo>
                <a:close/>
                <a:moveTo>
                  <a:pt x="460975" y="0"/>
                </a:moveTo>
                <a:cubicBezTo>
                  <a:pt x="460975" y="0"/>
                  <a:pt x="699539" y="342534"/>
                  <a:pt x="921950" y="333815"/>
                </a:cubicBezTo>
                <a:lnTo>
                  <a:pt x="921950" y="772258"/>
                </a:lnTo>
                <a:cubicBezTo>
                  <a:pt x="921950" y="772258"/>
                  <a:pt x="878462" y="1026356"/>
                  <a:pt x="460975" y="1119775"/>
                </a:cubicBezTo>
                <a:cubicBezTo>
                  <a:pt x="43488" y="1026356"/>
                  <a:pt x="0" y="772258"/>
                  <a:pt x="0" y="772258"/>
                </a:cubicBezTo>
                <a:lnTo>
                  <a:pt x="0" y="333815"/>
                </a:lnTo>
                <a:cubicBezTo>
                  <a:pt x="222411" y="342534"/>
                  <a:pt x="460975" y="0"/>
                  <a:pt x="4609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5" name="Freeform 383">
            <a:extLst>
              <a:ext uri="{FF2B5EF4-FFF2-40B4-BE49-F238E27FC236}">
                <a16:creationId xmlns:a16="http://schemas.microsoft.com/office/drawing/2014/main" id="{3470BC94-623D-CA43-8674-35BB3F87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224" y="5214942"/>
            <a:ext cx="961657" cy="989134"/>
          </a:xfrm>
          <a:custGeom>
            <a:avLst/>
            <a:gdLst>
              <a:gd name="T0" fmla="*/ 742 w 772"/>
              <a:gd name="T1" fmla="*/ 348 h 795"/>
              <a:gd name="T2" fmla="*/ 596 w 772"/>
              <a:gd name="T3" fmla="*/ 190 h 795"/>
              <a:gd name="T4" fmla="*/ 450 w 772"/>
              <a:gd name="T5" fmla="*/ 31 h 795"/>
              <a:gd name="T6" fmla="*/ 450 w 772"/>
              <a:gd name="T7" fmla="*/ 31 h 795"/>
              <a:gd name="T8" fmla="*/ 321 w 772"/>
              <a:gd name="T9" fmla="*/ 31 h 795"/>
              <a:gd name="T10" fmla="*/ 175 w 772"/>
              <a:gd name="T11" fmla="*/ 190 h 795"/>
              <a:gd name="T12" fmla="*/ 29 w 772"/>
              <a:gd name="T13" fmla="*/ 348 h 795"/>
              <a:gd name="T14" fmla="*/ 29 w 772"/>
              <a:gd name="T15" fmla="*/ 348 h 795"/>
              <a:gd name="T16" fmla="*/ 93 w 772"/>
              <a:gd name="T17" fmla="*/ 418 h 795"/>
              <a:gd name="T18" fmla="*/ 175 w 772"/>
              <a:gd name="T19" fmla="*/ 418 h 795"/>
              <a:gd name="T20" fmla="*/ 175 w 772"/>
              <a:gd name="T21" fmla="*/ 710 h 795"/>
              <a:gd name="T22" fmla="*/ 175 w 772"/>
              <a:gd name="T23" fmla="*/ 710 h 795"/>
              <a:gd name="T24" fmla="*/ 259 w 772"/>
              <a:gd name="T25" fmla="*/ 794 h 795"/>
              <a:gd name="T26" fmla="*/ 524 w 772"/>
              <a:gd name="T27" fmla="*/ 794 h 795"/>
              <a:gd name="T28" fmla="*/ 524 w 772"/>
              <a:gd name="T29" fmla="*/ 794 h 795"/>
              <a:gd name="T30" fmla="*/ 595 w 772"/>
              <a:gd name="T31" fmla="*/ 722 h 795"/>
              <a:gd name="T32" fmla="*/ 595 w 772"/>
              <a:gd name="T33" fmla="*/ 418 h 795"/>
              <a:gd name="T34" fmla="*/ 678 w 772"/>
              <a:gd name="T35" fmla="*/ 418 h 795"/>
              <a:gd name="T36" fmla="*/ 678 w 772"/>
              <a:gd name="T37" fmla="*/ 418 h 795"/>
              <a:gd name="T38" fmla="*/ 742 w 772"/>
              <a:gd name="T39" fmla="*/ 348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2" h="795">
                <a:moveTo>
                  <a:pt x="742" y="348"/>
                </a:moveTo>
                <a:lnTo>
                  <a:pt x="596" y="190"/>
                </a:lnTo>
                <a:lnTo>
                  <a:pt x="450" y="31"/>
                </a:lnTo>
                <a:lnTo>
                  <a:pt x="450" y="31"/>
                </a:lnTo>
                <a:cubicBezTo>
                  <a:pt x="421" y="0"/>
                  <a:pt x="349" y="0"/>
                  <a:pt x="321" y="31"/>
                </a:cubicBezTo>
                <a:lnTo>
                  <a:pt x="175" y="190"/>
                </a:lnTo>
                <a:lnTo>
                  <a:pt x="29" y="348"/>
                </a:lnTo>
                <a:lnTo>
                  <a:pt x="29" y="348"/>
                </a:lnTo>
                <a:cubicBezTo>
                  <a:pt x="0" y="379"/>
                  <a:pt x="36" y="418"/>
                  <a:pt x="93" y="418"/>
                </a:cubicBezTo>
                <a:lnTo>
                  <a:pt x="175" y="418"/>
                </a:lnTo>
                <a:lnTo>
                  <a:pt x="175" y="710"/>
                </a:lnTo>
                <a:lnTo>
                  <a:pt x="175" y="710"/>
                </a:lnTo>
                <a:cubicBezTo>
                  <a:pt x="175" y="756"/>
                  <a:pt x="213" y="794"/>
                  <a:pt x="259" y="794"/>
                </a:cubicBezTo>
                <a:lnTo>
                  <a:pt x="524" y="794"/>
                </a:lnTo>
                <a:lnTo>
                  <a:pt x="524" y="794"/>
                </a:lnTo>
                <a:cubicBezTo>
                  <a:pt x="563" y="794"/>
                  <a:pt x="595" y="762"/>
                  <a:pt x="595" y="722"/>
                </a:cubicBezTo>
                <a:lnTo>
                  <a:pt x="595" y="418"/>
                </a:lnTo>
                <a:lnTo>
                  <a:pt x="678" y="418"/>
                </a:lnTo>
                <a:lnTo>
                  <a:pt x="678" y="418"/>
                </a:lnTo>
                <a:cubicBezTo>
                  <a:pt x="734" y="418"/>
                  <a:pt x="771" y="379"/>
                  <a:pt x="742" y="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6" name="Freeform 384">
            <a:extLst>
              <a:ext uri="{FF2B5EF4-FFF2-40B4-BE49-F238E27FC236}">
                <a16:creationId xmlns:a16="http://schemas.microsoft.com/office/drawing/2014/main" id="{52666B96-9331-0746-BB3D-1C8D938A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348" y="6748100"/>
            <a:ext cx="4506058" cy="1291372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59209DA-1BC9-E64C-85BD-D79EC4AA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640" y="5154493"/>
            <a:ext cx="921948" cy="1119775"/>
          </a:xfrm>
          <a:custGeom>
            <a:avLst/>
            <a:gdLst>
              <a:gd name="connsiteX0" fmla="*/ 688276 w 921948"/>
              <a:gd name="connsiteY0" fmla="*/ 448058 h 1119775"/>
              <a:gd name="connsiteX1" fmla="*/ 707360 w 921948"/>
              <a:gd name="connsiteY1" fmla="*/ 457515 h 1119775"/>
              <a:gd name="connsiteX2" fmla="*/ 707360 w 921948"/>
              <a:gd name="connsiteY2" fmla="*/ 495962 h 1119775"/>
              <a:gd name="connsiteX3" fmla="*/ 397016 w 921948"/>
              <a:gd name="connsiteY3" fmla="*/ 789896 h 1119775"/>
              <a:gd name="connsiteX4" fmla="*/ 356972 w 921948"/>
              <a:gd name="connsiteY4" fmla="*/ 788656 h 1119775"/>
              <a:gd name="connsiteX5" fmla="*/ 225578 w 921948"/>
              <a:gd name="connsiteY5" fmla="*/ 652231 h 1119775"/>
              <a:gd name="connsiteX6" fmla="*/ 226828 w 921948"/>
              <a:gd name="connsiteY6" fmla="*/ 613783 h 1119775"/>
              <a:gd name="connsiteX7" fmla="*/ 265622 w 921948"/>
              <a:gd name="connsiteY7" fmla="*/ 613783 h 1119775"/>
              <a:gd name="connsiteX8" fmla="*/ 378246 w 921948"/>
              <a:gd name="connsiteY8" fmla="*/ 730365 h 1119775"/>
              <a:gd name="connsiteX9" fmla="*/ 667316 w 921948"/>
              <a:gd name="connsiteY9" fmla="*/ 456274 h 1119775"/>
              <a:gd name="connsiteX10" fmla="*/ 688276 w 921948"/>
              <a:gd name="connsiteY10" fmla="*/ 448058 h 1119775"/>
              <a:gd name="connsiteX11" fmla="*/ 461598 w 921948"/>
              <a:gd name="connsiteY11" fmla="*/ 120895 h 1119775"/>
              <a:gd name="connsiteX12" fmla="*/ 82430 w 921948"/>
              <a:gd name="connsiteY12" fmla="*/ 393876 h 1119775"/>
              <a:gd name="connsiteX13" fmla="*/ 82430 w 921948"/>
              <a:gd name="connsiteY13" fmla="*/ 735415 h 1119775"/>
              <a:gd name="connsiteX14" fmla="*/ 461598 w 921948"/>
              <a:gd name="connsiteY14" fmla="*/ 1020861 h 1119775"/>
              <a:gd name="connsiteX15" fmla="*/ 839524 w 921948"/>
              <a:gd name="connsiteY15" fmla="*/ 735415 h 1119775"/>
              <a:gd name="connsiteX16" fmla="*/ 839524 w 921948"/>
              <a:gd name="connsiteY16" fmla="*/ 393876 h 1119775"/>
              <a:gd name="connsiteX17" fmla="*/ 461598 w 921948"/>
              <a:gd name="connsiteY17" fmla="*/ 120895 h 1119775"/>
              <a:gd name="connsiteX18" fmla="*/ 461596 w 921948"/>
              <a:gd name="connsiteY18" fmla="*/ 0 h 1119775"/>
              <a:gd name="connsiteX19" fmla="*/ 921948 w 921948"/>
              <a:gd name="connsiteY19" fmla="*/ 333815 h 1119775"/>
              <a:gd name="connsiteX20" fmla="*/ 921948 w 921948"/>
              <a:gd name="connsiteY20" fmla="*/ 772258 h 1119775"/>
              <a:gd name="connsiteX21" fmla="*/ 461596 w 921948"/>
              <a:gd name="connsiteY21" fmla="*/ 1119775 h 1119775"/>
              <a:gd name="connsiteX22" fmla="*/ 0 w 921948"/>
              <a:gd name="connsiteY22" fmla="*/ 772258 h 1119775"/>
              <a:gd name="connsiteX23" fmla="*/ 0 w 921948"/>
              <a:gd name="connsiteY23" fmla="*/ 333815 h 1119775"/>
              <a:gd name="connsiteX24" fmla="*/ 461596 w 921948"/>
              <a:gd name="connsiteY24" fmla="*/ 0 h 11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21948" h="1119775">
                <a:moveTo>
                  <a:pt x="688276" y="448058"/>
                </a:moveTo>
                <a:cubicBezTo>
                  <a:pt x="695472" y="448213"/>
                  <a:pt x="702354" y="451314"/>
                  <a:pt x="707360" y="457515"/>
                </a:cubicBezTo>
                <a:cubicBezTo>
                  <a:pt x="718622" y="467436"/>
                  <a:pt x="717370" y="484800"/>
                  <a:pt x="707360" y="495962"/>
                </a:cubicBezTo>
                <a:lnTo>
                  <a:pt x="397016" y="789896"/>
                </a:lnTo>
                <a:cubicBezTo>
                  <a:pt x="385754" y="801058"/>
                  <a:pt x="368234" y="801058"/>
                  <a:pt x="356972" y="788656"/>
                </a:cubicBezTo>
                <a:lnTo>
                  <a:pt x="225578" y="652231"/>
                </a:lnTo>
                <a:cubicBezTo>
                  <a:pt x="214316" y="641068"/>
                  <a:pt x="214316" y="623705"/>
                  <a:pt x="226828" y="613783"/>
                </a:cubicBezTo>
                <a:cubicBezTo>
                  <a:pt x="236840" y="602621"/>
                  <a:pt x="255610" y="602621"/>
                  <a:pt x="265622" y="613783"/>
                </a:cubicBezTo>
                <a:lnTo>
                  <a:pt x="378246" y="730365"/>
                </a:lnTo>
                <a:lnTo>
                  <a:pt x="667316" y="456274"/>
                </a:lnTo>
                <a:cubicBezTo>
                  <a:pt x="673572" y="450693"/>
                  <a:pt x="681080" y="447903"/>
                  <a:pt x="688276" y="448058"/>
                </a:cubicBezTo>
                <a:close/>
                <a:moveTo>
                  <a:pt x="461598" y="120895"/>
                </a:moveTo>
                <a:cubicBezTo>
                  <a:pt x="461598" y="120895"/>
                  <a:pt x="265176" y="401355"/>
                  <a:pt x="82430" y="393876"/>
                </a:cubicBezTo>
                <a:lnTo>
                  <a:pt x="82430" y="735415"/>
                </a:lnTo>
                <a:cubicBezTo>
                  <a:pt x="82430" y="735415"/>
                  <a:pt x="117238" y="943578"/>
                  <a:pt x="461598" y="1020861"/>
                </a:cubicBezTo>
                <a:cubicBezTo>
                  <a:pt x="803472" y="943578"/>
                  <a:pt x="839524" y="735415"/>
                  <a:pt x="839524" y="735415"/>
                </a:cubicBezTo>
                <a:lnTo>
                  <a:pt x="839524" y="393876"/>
                </a:lnTo>
                <a:cubicBezTo>
                  <a:pt x="656778" y="401355"/>
                  <a:pt x="461598" y="120895"/>
                  <a:pt x="461598" y="120895"/>
                </a:cubicBezTo>
                <a:close/>
                <a:moveTo>
                  <a:pt x="461596" y="0"/>
                </a:moveTo>
                <a:cubicBezTo>
                  <a:pt x="461596" y="0"/>
                  <a:pt x="700482" y="342534"/>
                  <a:pt x="921948" y="333815"/>
                </a:cubicBezTo>
                <a:lnTo>
                  <a:pt x="921948" y="772258"/>
                </a:lnTo>
                <a:cubicBezTo>
                  <a:pt x="921948" y="772258"/>
                  <a:pt x="878402" y="1026356"/>
                  <a:pt x="461596" y="1119775"/>
                </a:cubicBezTo>
                <a:cubicBezTo>
                  <a:pt x="42302" y="1026356"/>
                  <a:pt x="0" y="772258"/>
                  <a:pt x="0" y="772258"/>
                </a:cubicBezTo>
                <a:lnTo>
                  <a:pt x="0" y="333815"/>
                </a:lnTo>
                <a:cubicBezTo>
                  <a:pt x="222710" y="342534"/>
                  <a:pt x="461596" y="0"/>
                  <a:pt x="461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8D34A-6DF5-4949-A8F4-849E05757B0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93CB-6539-8742-9ED5-0DAC3FF2BCE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AE910-5939-A546-B94B-002E488A70DE}"/>
              </a:ext>
            </a:extLst>
          </p:cNvPr>
          <p:cNvSpPr txBox="1"/>
          <p:nvPr/>
        </p:nvSpPr>
        <p:spPr>
          <a:xfrm>
            <a:off x="1866649" y="9929419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D2D51-2E20-D24A-8ACE-818278ED49B7}"/>
              </a:ext>
            </a:extLst>
          </p:cNvPr>
          <p:cNvSpPr txBox="1"/>
          <p:nvPr/>
        </p:nvSpPr>
        <p:spPr>
          <a:xfrm>
            <a:off x="1866649" y="10587749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93FC5-AD74-0945-A302-06E0A2678ED9}"/>
              </a:ext>
            </a:extLst>
          </p:cNvPr>
          <p:cNvSpPr txBox="1"/>
          <p:nvPr/>
        </p:nvSpPr>
        <p:spPr>
          <a:xfrm>
            <a:off x="7067275" y="9929419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60F1E-7B05-3742-9337-2A61B51FF2A0}"/>
              </a:ext>
            </a:extLst>
          </p:cNvPr>
          <p:cNvSpPr txBox="1"/>
          <p:nvPr/>
        </p:nvSpPr>
        <p:spPr>
          <a:xfrm>
            <a:off x="7067275" y="10587749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D6C6-5EA3-E74B-95C7-8544E50DBA7E}"/>
              </a:ext>
            </a:extLst>
          </p:cNvPr>
          <p:cNvSpPr txBox="1"/>
          <p:nvPr/>
        </p:nvSpPr>
        <p:spPr>
          <a:xfrm>
            <a:off x="18136870" y="9929419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9FADE-96AA-774C-A72B-723B2DE9A4DE}"/>
              </a:ext>
            </a:extLst>
          </p:cNvPr>
          <p:cNvSpPr txBox="1"/>
          <p:nvPr/>
        </p:nvSpPr>
        <p:spPr>
          <a:xfrm>
            <a:off x="18136870" y="10587749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A935F-16F9-8E47-A63C-D0A1B7A8173E}"/>
              </a:ext>
            </a:extLst>
          </p:cNvPr>
          <p:cNvSpPr txBox="1"/>
          <p:nvPr/>
        </p:nvSpPr>
        <p:spPr>
          <a:xfrm>
            <a:off x="12936246" y="9929419"/>
            <a:ext cx="437412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E2736-9BC1-CA41-8BE4-488B363FE0BF}"/>
              </a:ext>
            </a:extLst>
          </p:cNvPr>
          <p:cNvSpPr txBox="1"/>
          <p:nvPr/>
        </p:nvSpPr>
        <p:spPr>
          <a:xfrm>
            <a:off x="12936246" y="10587749"/>
            <a:ext cx="437413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21048-625E-5440-9961-DACA3074ADFA}"/>
              </a:ext>
            </a:extLst>
          </p:cNvPr>
          <p:cNvSpPr txBox="1"/>
          <p:nvPr/>
        </p:nvSpPr>
        <p:spPr>
          <a:xfrm>
            <a:off x="6774931" y="4954938"/>
            <a:ext cx="2595406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2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33EE-C6D8-7443-9EC0-C52DC9922F84}"/>
              </a:ext>
            </a:extLst>
          </p:cNvPr>
          <p:cNvSpPr txBox="1"/>
          <p:nvPr/>
        </p:nvSpPr>
        <p:spPr>
          <a:xfrm>
            <a:off x="17792999" y="4954938"/>
            <a:ext cx="2595406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2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15%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DAFB2-E50B-424D-8E5E-54C8B6BF917B}"/>
              </a:ext>
            </a:extLst>
          </p:cNvPr>
          <p:cNvSpPr txBox="1"/>
          <p:nvPr/>
        </p:nvSpPr>
        <p:spPr>
          <a:xfrm>
            <a:off x="7049169" y="6837488"/>
            <a:ext cx="409903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100,000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FD634-A5EB-134D-9AB0-238A94D1B21D}"/>
              </a:ext>
            </a:extLst>
          </p:cNvPr>
          <p:cNvSpPr txBox="1"/>
          <p:nvPr/>
        </p:nvSpPr>
        <p:spPr>
          <a:xfrm>
            <a:off x="18064226" y="6837488"/>
            <a:ext cx="409903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75,000</a:t>
            </a:r>
          </a:p>
        </p:txBody>
      </p:sp>
    </p:spTree>
    <p:extLst>
      <p:ext uri="{BB962C8B-B14F-4D97-AF65-F5344CB8AC3E}">
        <p14:creationId xmlns:p14="http://schemas.microsoft.com/office/powerpoint/2010/main" val="7056548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Real Estate Slide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1D2C44"/>
      </a:accent1>
      <a:accent2>
        <a:srgbClr val="3E5C76"/>
      </a:accent2>
      <a:accent3>
        <a:srgbClr val="748CAB"/>
      </a:accent3>
      <a:accent4>
        <a:srgbClr val="9E9B88"/>
      </a:accent4>
      <a:accent5>
        <a:srgbClr val="7B7867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81983</TotalTime>
  <Words>1750</Words>
  <Application>Microsoft Macintosh PowerPoint</Application>
  <PresentationFormat>Custom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9700</cp:revision>
  <cp:lastPrinted>2019-09-18T23:04:43Z</cp:lastPrinted>
  <dcterms:created xsi:type="dcterms:W3CDTF">2014-11-12T21:47:38Z</dcterms:created>
  <dcterms:modified xsi:type="dcterms:W3CDTF">2021-06-25T22:34:57Z</dcterms:modified>
  <cp:category/>
</cp:coreProperties>
</file>