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080" r:id="rId2"/>
    <p:sldId id="4093" r:id="rId3"/>
    <p:sldId id="4094" r:id="rId4"/>
    <p:sldId id="4095" r:id="rId5"/>
    <p:sldId id="4096" r:id="rId6"/>
    <p:sldId id="4097" r:id="rId7"/>
    <p:sldId id="4098" r:id="rId8"/>
    <p:sldId id="4099" r:id="rId9"/>
    <p:sldId id="4100" r:id="rId10"/>
    <p:sldId id="4101" r:id="rId11"/>
    <p:sldId id="4102" r:id="rId12"/>
    <p:sldId id="4103" r:id="rId13"/>
    <p:sldId id="4104" r:id="rId14"/>
    <p:sldId id="4105" r:id="rId15"/>
    <p:sldId id="4106" r:id="rId16"/>
    <p:sldId id="4107" r:id="rId17"/>
    <p:sldId id="4108" r:id="rId18"/>
    <p:sldId id="4109" r:id="rId19"/>
    <p:sldId id="4110" r:id="rId20"/>
    <p:sldId id="4111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11340"/>
    <a:srgbClr val="E2ECF1"/>
    <a:srgbClr val="F1F6F8"/>
    <a:srgbClr val="DBE9F0"/>
    <a:srgbClr val="073B4C"/>
    <a:srgbClr val="335FFE"/>
    <a:srgbClr val="ECF3F6"/>
    <a:srgbClr val="B5B5B5"/>
    <a:srgbClr val="DEDEDE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1" autoAdjust="0"/>
    <p:restoredTop sz="91973" autoAdjust="0"/>
  </p:normalViewPr>
  <p:slideViewPr>
    <p:cSldViewPr snapToGrid="0" snapToObjects="1">
      <p:cViewPr>
        <p:scale>
          <a:sx n="51" d="100"/>
          <a:sy n="51" d="100"/>
        </p:scale>
        <p:origin x="392" y="8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6/11/21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7400" b="1" i="0" kern="1200" spc="-290" baseline="0">
          <a:solidFill>
            <a:schemeClr val="tx2"/>
          </a:solidFill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0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7">
            <a:extLst>
              <a:ext uri="{FF2B5EF4-FFF2-40B4-BE49-F238E27FC236}">
                <a16:creationId xmlns:a16="http://schemas.microsoft.com/office/drawing/2014/main" id="{B70E6374-E165-864F-8F4F-CE18DDDEB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0946" y="8956346"/>
            <a:ext cx="4938251" cy="3839640"/>
          </a:xfrm>
          <a:custGeom>
            <a:avLst/>
            <a:gdLst>
              <a:gd name="T0" fmla="*/ 3760 w 3963"/>
              <a:gd name="T1" fmla="*/ 2141 h 3081"/>
              <a:gd name="T2" fmla="*/ 2524 w 3963"/>
              <a:gd name="T3" fmla="*/ 0 h 3081"/>
              <a:gd name="T4" fmla="*/ 1981 w 3963"/>
              <a:gd name="T5" fmla="*/ 941 h 3081"/>
              <a:gd name="T6" fmla="*/ 1437 w 3963"/>
              <a:gd name="T7" fmla="*/ 0 h 3081"/>
              <a:gd name="T8" fmla="*/ 201 w 3963"/>
              <a:gd name="T9" fmla="*/ 2141 h 3081"/>
              <a:gd name="T10" fmla="*/ 6 w 3963"/>
              <a:gd name="T11" fmla="*/ 2480 h 3081"/>
              <a:gd name="T12" fmla="*/ 0 w 3963"/>
              <a:gd name="T13" fmla="*/ 2490 h 3081"/>
              <a:gd name="T14" fmla="*/ 8 w 3963"/>
              <a:gd name="T15" fmla="*/ 2490 h 3081"/>
              <a:gd name="T16" fmla="*/ 8 w 3963"/>
              <a:gd name="T17" fmla="*/ 2490 h 3081"/>
              <a:gd name="T18" fmla="*/ 1981 w 3963"/>
              <a:gd name="T19" fmla="*/ 3080 h 3081"/>
              <a:gd name="T20" fmla="*/ 1981 w 3963"/>
              <a:gd name="T21" fmla="*/ 3080 h 3081"/>
              <a:gd name="T22" fmla="*/ 3952 w 3963"/>
              <a:gd name="T23" fmla="*/ 2490 h 3081"/>
              <a:gd name="T24" fmla="*/ 3962 w 3963"/>
              <a:gd name="T25" fmla="*/ 2490 h 3081"/>
              <a:gd name="T26" fmla="*/ 3956 w 3963"/>
              <a:gd name="T27" fmla="*/ 2480 h 3081"/>
              <a:gd name="T28" fmla="*/ 3760 w 3963"/>
              <a:gd name="T29" fmla="*/ 2141 h 3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63" h="3081">
                <a:moveTo>
                  <a:pt x="3760" y="2141"/>
                </a:moveTo>
                <a:lnTo>
                  <a:pt x="2524" y="0"/>
                </a:lnTo>
                <a:lnTo>
                  <a:pt x="1981" y="941"/>
                </a:lnTo>
                <a:lnTo>
                  <a:pt x="1437" y="0"/>
                </a:lnTo>
                <a:lnTo>
                  <a:pt x="201" y="2141"/>
                </a:lnTo>
                <a:lnTo>
                  <a:pt x="6" y="2480"/>
                </a:lnTo>
                <a:lnTo>
                  <a:pt x="0" y="2490"/>
                </a:lnTo>
                <a:lnTo>
                  <a:pt x="8" y="2490"/>
                </a:lnTo>
                <a:lnTo>
                  <a:pt x="8" y="2490"/>
                </a:lnTo>
                <a:cubicBezTo>
                  <a:pt x="105" y="2821"/>
                  <a:pt x="951" y="3080"/>
                  <a:pt x="1981" y="3080"/>
                </a:cubicBezTo>
                <a:lnTo>
                  <a:pt x="1981" y="3080"/>
                </a:lnTo>
                <a:cubicBezTo>
                  <a:pt x="3011" y="3080"/>
                  <a:pt x="3857" y="2821"/>
                  <a:pt x="3952" y="2490"/>
                </a:cubicBezTo>
                <a:lnTo>
                  <a:pt x="3962" y="2490"/>
                </a:lnTo>
                <a:lnTo>
                  <a:pt x="3956" y="2480"/>
                </a:lnTo>
                <a:lnTo>
                  <a:pt x="3760" y="214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68">
            <a:extLst>
              <a:ext uri="{FF2B5EF4-FFF2-40B4-BE49-F238E27FC236}">
                <a16:creationId xmlns:a16="http://schemas.microsoft.com/office/drawing/2014/main" id="{3DAA7DBB-A470-1F4E-BD4D-42BC7599B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0946" y="3457810"/>
            <a:ext cx="4938251" cy="3834146"/>
          </a:xfrm>
          <a:custGeom>
            <a:avLst/>
            <a:gdLst>
              <a:gd name="T0" fmla="*/ 2524 w 3963"/>
              <a:gd name="T1" fmla="*/ 3079 h 3080"/>
              <a:gd name="T2" fmla="*/ 3760 w 3963"/>
              <a:gd name="T3" fmla="*/ 940 h 3080"/>
              <a:gd name="T4" fmla="*/ 3956 w 3963"/>
              <a:gd name="T5" fmla="*/ 600 h 3080"/>
              <a:gd name="T6" fmla="*/ 3962 w 3963"/>
              <a:gd name="T7" fmla="*/ 589 h 3080"/>
              <a:gd name="T8" fmla="*/ 3952 w 3963"/>
              <a:gd name="T9" fmla="*/ 589 h 3080"/>
              <a:gd name="T10" fmla="*/ 3952 w 3963"/>
              <a:gd name="T11" fmla="*/ 589 h 3080"/>
              <a:gd name="T12" fmla="*/ 1981 w 3963"/>
              <a:gd name="T13" fmla="*/ 0 h 3080"/>
              <a:gd name="T14" fmla="*/ 1981 w 3963"/>
              <a:gd name="T15" fmla="*/ 0 h 3080"/>
              <a:gd name="T16" fmla="*/ 8 w 3963"/>
              <a:gd name="T17" fmla="*/ 589 h 3080"/>
              <a:gd name="T18" fmla="*/ 0 w 3963"/>
              <a:gd name="T19" fmla="*/ 589 h 3080"/>
              <a:gd name="T20" fmla="*/ 6 w 3963"/>
              <a:gd name="T21" fmla="*/ 600 h 3080"/>
              <a:gd name="T22" fmla="*/ 201 w 3963"/>
              <a:gd name="T23" fmla="*/ 940 h 3080"/>
              <a:gd name="T24" fmla="*/ 1437 w 3963"/>
              <a:gd name="T25" fmla="*/ 3079 h 3080"/>
              <a:gd name="T26" fmla="*/ 1981 w 3963"/>
              <a:gd name="T27" fmla="*/ 2139 h 3080"/>
              <a:gd name="T28" fmla="*/ 2524 w 3963"/>
              <a:gd name="T29" fmla="*/ 3079 h 3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63" h="3080">
                <a:moveTo>
                  <a:pt x="2524" y="3079"/>
                </a:moveTo>
                <a:lnTo>
                  <a:pt x="3760" y="940"/>
                </a:lnTo>
                <a:lnTo>
                  <a:pt x="3956" y="600"/>
                </a:lnTo>
                <a:lnTo>
                  <a:pt x="3962" y="589"/>
                </a:lnTo>
                <a:lnTo>
                  <a:pt x="3952" y="589"/>
                </a:lnTo>
                <a:lnTo>
                  <a:pt x="3952" y="589"/>
                </a:lnTo>
                <a:cubicBezTo>
                  <a:pt x="3857" y="259"/>
                  <a:pt x="3011" y="0"/>
                  <a:pt x="1981" y="0"/>
                </a:cubicBezTo>
                <a:lnTo>
                  <a:pt x="1981" y="0"/>
                </a:lnTo>
                <a:cubicBezTo>
                  <a:pt x="951" y="0"/>
                  <a:pt x="105" y="259"/>
                  <a:pt x="8" y="589"/>
                </a:cubicBezTo>
                <a:lnTo>
                  <a:pt x="0" y="589"/>
                </a:lnTo>
                <a:lnTo>
                  <a:pt x="6" y="600"/>
                </a:lnTo>
                <a:lnTo>
                  <a:pt x="201" y="940"/>
                </a:lnTo>
                <a:lnTo>
                  <a:pt x="1437" y="3079"/>
                </a:lnTo>
                <a:lnTo>
                  <a:pt x="1981" y="2139"/>
                </a:lnTo>
                <a:lnTo>
                  <a:pt x="2524" y="307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69">
            <a:extLst>
              <a:ext uri="{FF2B5EF4-FFF2-40B4-BE49-F238E27FC236}">
                <a16:creationId xmlns:a16="http://schemas.microsoft.com/office/drawing/2014/main" id="{4F521634-3D9D-994A-B767-E11D40DA0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1680" y="6951385"/>
            <a:ext cx="1356785" cy="2345528"/>
          </a:xfrm>
          <a:custGeom>
            <a:avLst/>
            <a:gdLst>
              <a:gd name="T0" fmla="*/ 1087 w 1088"/>
              <a:gd name="T1" fmla="*/ 941 h 1884"/>
              <a:gd name="T2" fmla="*/ 544 w 1088"/>
              <a:gd name="T3" fmla="*/ 0 h 1884"/>
              <a:gd name="T4" fmla="*/ 0 w 1088"/>
              <a:gd name="T5" fmla="*/ 941 h 1884"/>
              <a:gd name="T6" fmla="*/ 544 w 1088"/>
              <a:gd name="T7" fmla="*/ 1883 h 1884"/>
              <a:gd name="T8" fmla="*/ 1087 w 1088"/>
              <a:gd name="T9" fmla="*/ 941 h 1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1884">
                <a:moveTo>
                  <a:pt x="1087" y="941"/>
                </a:moveTo>
                <a:lnTo>
                  <a:pt x="544" y="0"/>
                </a:lnTo>
                <a:lnTo>
                  <a:pt x="0" y="941"/>
                </a:lnTo>
                <a:lnTo>
                  <a:pt x="544" y="1883"/>
                </a:lnTo>
                <a:lnTo>
                  <a:pt x="1087" y="94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170">
            <a:extLst>
              <a:ext uri="{FF2B5EF4-FFF2-40B4-BE49-F238E27FC236}">
                <a16:creationId xmlns:a16="http://schemas.microsoft.com/office/drawing/2014/main" id="{A88947EF-0AC2-2A44-95AD-1FCD59599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8963" y="4528950"/>
            <a:ext cx="1131567" cy="1455659"/>
          </a:xfrm>
          <a:custGeom>
            <a:avLst/>
            <a:gdLst>
              <a:gd name="T0" fmla="*/ 909 w 910"/>
              <a:gd name="T1" fmla="*/ 1169 h 1170"/>
              <a:gd name="T2" fmla="*/ 909 w 910"/>
              <a:gd name="T3" fmla="*/ 0 h 1170"/>
              <a:gd name="T4" fmla="*/ 190 w 910"/>
              <a:gd name="T5" fmla="*/ 343 h 1170"/>
              <a:gd name="T6" fmla="*/ 190 w 910"/>
              <a:gd name="T7" fmla="*/ 343 h 1170"/>
              <a:gd name="T8" fmla="*/ 182 w 910"/>
              <a:gd name="T9" fmla="*/ 789 h 1170"/>
              <a:gd name="T10" fmla="*/ 909 w 910"/>
              <a:gd name="T11" fmla="*/ 1169 h 1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0" h="1170">
                <a:moveTo>
                  <a:pt x="909" y="1169"/>
                </a:moveTo>
                <a:lnTo>
                  <a:pt x="909" y="0"/>
                </a:lnTo>
                <a:lnTo>
                  <a:pt x="190" y="343"/>
                </a:lnTo>
                <a:lnTo>
                  <a:pt x="190" y="343"/>
                </a:lnTo>
                <a:cubicBezTo>
                  <a:pt x="4" y="432"/>
                  <a:pt x="0" y="694"/>
                  <a:pt x="182" y="789"/>
                </a:cubicBezTo>
                <a:lnTo>
                  <a:pt x="909" y="116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242">
            <a:extLst>
              <a:ext uri="{FF2B5EF4-FFF2-40B4-BE49-F238E27FC236}">
                <a16:creationId xmlns:a16="http://schemas.microsoft.com/office/drawing/2014/main" id="{8C5A80BF-555D-8A4D-BD39-BF4F91D75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8963" y="7396321"/>
            <a:ext cx="1131567" cy="1455659"/>
          </a:xfrm>
          <a:custGeom>
            <a:avLst/>
            <a:gdLst>
              <a:gd name="T0" fmla="*/ 909 w 910"/>
              <a:gd name="T1" fmla="*/ 1169 h 1170"/>
              <a:gd name="T2" fmla="*/ 909 w 910"/>
              <a:gd name="T3" fmla="*/ 0 h 1170"/>
              <a:gd name="T4" fmla="*/ 190 w 910"/>
              <a:gd name="T5" fmla="*/ 343 h 1170"/>
              <a:gd name="T6" fmla="*/ 190 w 910"/>
              <a:gd name="T7" fmla="*/ 343 h 1170"/>
              <a:gd name="T8" fmla="*/ 182 w 910"/>
              <a:gd name="T9" fmla="*/ 789 h 1170"/>
              <a:gd name="T10" fmla="*/ 909 w 910"/>
              <a:gd name="T11" fmla="*/ 1169 h 1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0" h="1170">
                <a:moveTo>
                  <a:pt x="909" y="1169"/>
                </a:moveTo>
                <a:lnTo>
                  <a:pt x="909" y="0"/>
                </a:lnTo>
                <a:lnTo>
                  <a:pt x="190" y="343"/>
                </a:lnTo>
                <a:lnTo>
                  <a:pt x="190" y="343"/>
                </a:lnTo>
                <a:cubicBezTo>
                  <a:pt x="4" y="432"/>
                  <a:pt x="0" y="694"/>
                  <a:pt x="182" y="789"/>
                </a:cubicBezTo>
                <a:lnTo>
                  <a:pt x="909" y="116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314">
            <a:extLst>
              <a:ext uri="{FF2B5EF4-FFF2-40B4-BE49-F238E27FC236}">
                <a16:creationId xmlns:a16="http://schemas.microsoft.com/office/drawing/2014/main" id="{537A76EE-42AA-F142-9967-F4BE89766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8963" y="10291159"/>
            <a:ext cx="1131567" cy="1455655"/>
          </a:xfrm>
          <a:custGeom>
            <a:avLst/>
            <a:gdLst>
              <a:gd name="T0" fmla="*/ 909 w 910"/>
              <a:gd name="T1" fmla="*/ 1169 h 1170"/>
              <a:gd name="T2" fmla="*/ 909 w 910"/>
              <a:gd name="T3" fmla="*/ 0 h 1170"/>
              <a:gd name="T4" fmla="*/ 190 w 910"/>
              <a:gd name="T5" fmla="*/ 344 h 1170"/>
              <a:gd name="T6" fmla="*/ 190 w 910"/>
              <a:gd name="T7" fmla="*/ 344 h 1170"/>
              <a:gd name="T8" fmla="*/ 182 w 910"/>
              <a:gd name="T9" fmla="*/ 790 h 1170"/>
              <a:gd name="T10" fmla="*/ 909 w 910"/>
              <a:gd name="T11" fmla="*/ 1169 h 1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0" h="1170">
                <a:moveTo>
                  <a:pt x="909" y="1169"/>
                </a:moveTo>
                <a:lnTo>
                  <a:pt x="909" y="0"/>
                </a:lnTo>
                <a:lnTo>
                  <a:pt x="190" y="344"/>
                </a:lnTo>
                <a:lnTo>
                  <a:pt x="190" y="344"/>
                </a:lnTo>
                <a:cubicBezTo>
                  <a:pt x="4" y="433"/>
                  <a:pt x="0" y="695"/>
                  <a:pt x="182" y="790"/>
                </a:cubicBezTo>
                <a:lnTo>
                  <a:pt x="909" y="116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CB1C30-0DC2-2746-8B97-FDE640687485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BLUE OCEAN STRATEGY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EF898-A846-1244-9FDC-F0611B36F3BC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E8AA70-3524-B24E-A3E2-CAB3E8211E4D}"/>
              </a:ext>
            </a:extLst>
          </p:cNvPr>
          <p:cNvSpPr txBox="1"/>
          <p:nvPr/>
        </p:nvSpPr>
        <p:spPr>
          <a:xfrm>
            <a:off x="4833072" y="4402556"/>
            <a:ext cx="587847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4E5D9B-43BE-2C4C-BA6B-CE25975E41EF}"/>
              </a:ext>
            </a:extLst>
          </p:cNvPr>
          <p:cNvSpPr txBox="1"/>
          <p:nvPr/>
        </p:nvSpPr>
        <p:spPr>
          <a:xfrm>
            <a:off x="4833072" y="5060886"/>
            <a:ext cx="587847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DA353E-8E7E-8343-A2A5-93E2E215B3DA}"/>
              </a:ext>
            </a:extLst>
          </p:cNvPr>
          <p:cNvSpPr txBox="1"/>
          <p:nvPr/>
        </p:nvSpPr>
        <p:spPr>
          <a:xfrm>
            <a:off x="4833072" y="7299939"/>
            <a:ext cx="587847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7D677E-94DC-6E4C-B3AC-0C34989650FA}"/>
              </a:ext>
            </a:extLst>
          </p:cNvPr>
          <p:cNvSpPr txBox="1"/>
          <p:nvPr/>
        </p:nvSpPr>
        <p:spPr>
          <a:xfrm>
            <a:off x="4833072" y="7958269"/>
            <a:ext cx="587847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718674-74AC-7543-868B-7D662CD81F7E}"/>
              </a:ext>
            </a:extLst>
          </p:cNvPr>
          <p:cNvSpPr txBox="1"/>
          <p:nvPr/>
        </p:nvSpPr>
        <p:spPr>
          <a:xfrm>
            <a:off x="4833072" y="10224034"/>
            <a:ext cx="587847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F1228D-B262-284E-A6B4-898E033639ED}"/>
              </a:ext>
            </a:extLst>
          </p:cNvPr>
          <p:cNvSpPr txBox="1"/>
          <p:nvPr/>
        </p:nvSpPr>
        <p:spPr>
          <a:xfrm>
            <a:off x="4833072" y="10882364"/>
            <a:ext cx="587847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1D1DE3-A580-9B4A-8456-C3D2F6D9C9C0}"/>
              </a:ext>
            </a:extLst>
          </p:cNvPr>
          <p:cNvSpPr txBox="1"/>
          <p:nvPr/>
        </p:nvSpPr>
        <p:spPr>
          <a:xfrm>
            <a:off x="13552257" y="11442451"/>
            <a:ext cx="3598059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BUYER VALUE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167447-A8DC-C843-BE85-8F9187C1B84F}"/>
              </a:ext>
            </a:extLst>
          </p:cNvPr>
          <p:cNvSpPr txBox="1"/>
          <p:nvPr/>
        </p:nvSpPr>
        <p:spPr>
          <a:xfrm>
            <a:off x="13552257" y="4136364"/>
            <a:ext cx="3598059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COST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6164DE-8EC7-A243-BB1A-9D693C5F4EFF}"/>
              </a:ext>
            </a:extLst>
          </p:cNvPr>
          <p:cNvSpPr txBox="1"/>
          <p:nvPr/>
        </p:nvSpPr>
        <p:spPr>
          <a:xfrm>
            <a:off x="16437224" y="7841061"/>
            <a:ext cx="495548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VALUE INNOVATION</a:t>
            </a:r>
          </a:p>
        </p:txBody>
      </p:sp>
    </p:spTree>
    <p:extLst>
      <p:ext uri="{BB962C8B-B14F-4D97-AF65-F5344CB8AC3E}">
        <p14:creationId xmlns:p14="http://schemas.microsoft.com/office/powerpoint/2010/main" val="19777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2">
            <a:extLst>
              <a:ext uri="{FF2B5EF4-FFF2-40B4-BE49-F238E27FC236}">
                <a16:creationId xmlns:a16="http://schemas.microsoft.com/office/drawing/2014/main" id="{0329F996-4015-AC4F-8085-F67264CBB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0619" y="7110684"/>
            <a:ext cx="4432890" cy="1972004"/>
          </a:xfrm>
          <a:custGeom>
            <a:avLst/>
            <a:gdLst>
              <a:gd name="T0" fmla="*/ 3558 w 3559"/>
              <a:gd name="T1" fmla="*/ 791 h 1583"/>
              <a:gd name="T2" fmla="*/ 3558 w 3559"/>
              <a:gd name="T3" fmla="*/ 791 h 1583"/>
              <a:gd name="T4" fmla="*/ 1779 w 3559"/>
              <a:gd name="T5" fmla="*/ 1582 h 1583"/>
              <a:gd name="T6" fmla="*/ 1779 w 3559"/>
              <a:gd name="T7" fmla="*/ 1582 h 1583"/>
              <a:gd name="T8" fmla="*/ 0 w 3559"/>
              <a:gd name="T9" fmla="*/ 791 h 1583"/>
              <a:gd name="T10" fmla="*/ 0 w 3559"/>
              <a:gd name="T11" fmla="*/ 791 h 1583"/>
              <a:gd name="T12" fmla="*/ 1779 w 3559"/>
              <a:gd name="T13" fmla="*/ 0 h 1583"/>
              <a:gd name="T14" fmla="*/ 1779 w 3559"/>
              <a:gd name="T15" fmla="*/ 0 h 1583"/>
              <a:gd name="T16" fmla="*/ 3558 w 3559"/>
              <a:gd name="T17" fmla="*/ 791 h 1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59" h="1583">
                <a:moveTo>
                  <a:pt x="3558" y="791"/>
                </a:moveTo>
                <a:lnTo>
                  <a:pt x="3558" y="791"/>
                </a:lnTo>
                <a:cubicBezTo>
                  <a:pt x="3558" y="1228"/>
                  <a:pt x="2761" y="1582"/>
                  <a:pt x="1779" y="1582"/>
                </a:cubicBezTo>
                <a:lnTo>
                  <a:pt x="1779" y="1582"/>
                </a:lnTo>
                <a:cubicBezTo>
                  <a:pt x="797" y="1582"/>
                  <a:pt x="0" y="1228"/>
                  <a:pt x="0" y="791"/>
                </a:cubicBezTo>
                <a:lnTo>
                  <a:pt x="0" y="791"/>
                </a:lnTo>
                <a:cubicBezTo>
                  <a:pt x="0" y="353"/>
                  <a:pt x="797" y="0"/>
                  <a:pt x="1779" y="0"/>
                </a:cubicBezTo>
                <a:lnTo>
                  <a:pt x="1779" y="0"/>
                </a:lnTo>
                <a:cubicBezTo>
                  <a:pt x="2761" y="0"/>
                  <a:pt x="3558" y="353"/>
                  <a:pt x="3558" y="791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6" name="Freeform 68">
            <a:extLst>
              <a:ext uri="{FF2B5EF4-FFF2-40B4-BE49-F238E27FC236}">
                <a16:creationId xmlns:a16="http://schemas.microsoft.com/office/drawing/2014/main" id="{38D79612-92B1-464E-837D-22E066302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072" y="4001618"/>
            <a:ext cx="6943211" cy="3586960"/>
          </a:xfrm>
          <a:custGeom>
            <a:avLst/>
            <a:gdLst>
              <a:gd name="T0" fmla="*/ 5573 w 5574"/>
              <a:gd name="T1" fmla="*/ 1440 h 2880"/>
              <a:gd name="T2" fmla="*/ 5573 w 5574"/>
              <a:gd name="T3" fmla="*/ 1440 h 2880"/>
              <a:gd name="T4" fmla="*/ 2787 w 5574"/>
              <a:gd name="T5" fmla="*/ 2879 h 2880"/>
              <a:gd name="T6" fmla="*/ 2787 w 5574"/>
              <a:gd name="T7" fmla="*/ 2879 h 2880"/>
              <a:gd name="T8" fmla="*/ 0 w 5574"/>
              <a:gd name="T9" fmla="*/ 1440 h 2880"/>
              <a:gd name="T10" fmla="*/ 0 w 5574"/>
              <a:gd name="T11" fmla="*/ 1440 h 2880"/>
              <a:gd name="T12" fmla="*/ 2787 w 5574"/>
              <a:gd name="T13" fmla="*/ 0 h 2880"/>
              <a:gd name="T14" fmla="*/ 2787 w 5574"/>
              <a:gd name="T15" fmla="*/ 0 h 2880"/>
              <a:gd name="T16" fmla="*/ 5573 w 5574"/>
              <a:gd name="T17" fmla="*/ 144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74" h="2880">
                <a:moveTo>
                  <a:pt x="5573" y="1440"/>
                </a:moveTo>
                <a:lnTo>
                  <a:pt x="5573" y="1440"/>
                </a:lnTo>
                <a:cubicBezTo>
                  <a:pt x="5573" y="2236"/>
                  <a:pt x="4326" y="2879"/>
                  <a:pt x="2787" y="2879"/>
                </a:cubicBezTo>
                <a:lnTo>
                  <a:pt x="2787" y="2879"/>
                </a:lnTo>
                <a:cubicBezTo>
                  <a:pt x="1248" y="2879"/>
                  <a:pt x="0" y="2236"/>
                  <a:pt x="0" y="1440"/>
                </a:cubicBezTo>
                <a:lnTo>
                  <a:pt x="0" y="1440"/>
                </a:lnTo>
                <a:cubicBezTo>
                  <a:pt x="0" y="644"/>
                  <a:pt x="1248" y="0"/>
                  <a:pt x="2787" y="0"/>
                </a:cubicBezTo>
                <a:lnTo>
                  <a:pt x="2787" y="0"/>
                </a:lnTo>
                <a:cubicBezTo>
                  <a:pt x="4326" y="0"/>
                  <a:pt x="5573" y="644"/>
                  <a:pt x="5573" y="144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69">
            <a:extLst>
              <a:ext uri="{FF2B5EF4-FFF2-40B4-BE49-F238E27FC236}">
                <a16:creationId xmlns:a16="http://schemas.microsoft.com/office/drawing/2014/main" id="{A9B2A5BD-DAAA-3E4C-A055-C1D80ACA5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350" y="3836825"/>
            <a:ext cx="7388150" cy="3916544"/>
          </a:xfrm>
          <a:custGeom>
            <a:avLst/>
            <a:gdLst>
              <a:gd name="T0" fmla="*/ 2965 w 5931"/>
              <a:gd name="T1" fmla="*/ 10 h 3144"/>
              <a:gd name="T2" fmla="*/ 2965 w 5931"/>
              <a:gd name="T3" fmla="*/ 10 h 3144"/>
              <a:gd name="T4" fmla="*/ 10 w 5931"/>
              <a:gd name="T5" fmla="*/ 1572 h 3144"/>
              <a:gd name="T6" fmla="*/ 10 w 5931"/>
              <a:gd name="T7" fmla="*/ 1572 h 3144"/>
              <a:gd name="T8" fmla="*/ 2965 w 5931"/>
              <a:gd name="T9" fmla="*/ 3132 h 3144"/>
              <a:gd name="T10" fmla="*/ 2965 w 5931"/>
              <a:gd name="T11" fmla="*/ 3132 h 3144"/>
              <a:gd name="T12" fmla="*/ 5920 w 5931"/>
              <a:gd name="T13" fmla="*/ 1572 h 3144"/>
              <a:gd name="T14" fmla="*/ 5920 w 5931"/>
              <a:gd name="T15" fmla="*/ 1572 h 3144"/>
              <a:gd name="T16" fmla="*/ 2965 w 5931"/>
              <a:gd name="T17" fmla="*/ 10 h 3144"/>
              <a:gd name="T18" fmla="*/ 2965 w 5931"/>
              <a:gd name="T19" fmla="*/ 3143 h 3144"/>
              <a:gd name="T20" fmla="*/ 2965 w 5931"/>
              <a:gd name="T21" fmla="*/ 3143 h 3144"/>
              <a:gd name="T22" fmla="*/ 870 w 5931"/>
              <a:gd name="T23" fmla="*/ 2683 h 3144"/>
              <a:gd name="T24" fmla="*/ 870 w 5931"/>
              <a:gd name="T25" fmla="*/ 2683 h 3144"/>
              <a:gd name="T26" fmla="*/ 0 w 5931"/>
              <a:gd name="T27" fmla="*/ 1572 h 3144"/>
              <a:gd name="T28" fmla="*/ 0 w 5931"/>
              <a:gd name="T29" fmla="*/ 1572 h 3144"/>
              <a:gd name="T30" fmla="*/ 870 w 5931"/>
              <a:gd name="T31" fmla="*/ 460 h 3144"/>
              <a:gd name="T32" fmla="*/ 870 w 5931"/>
              <a:gd name="T33" fmla="*/ 460 h 3144"/>
              <a:gd name="T34" fmla="*/ 2965 w 5931"/>
              <a:gd name="T35" fmla="*/ 0 h 3144"/>
              <a:gd name="T36" fmla="*/ 2965 w 5931"/>
              <a:gd name="T37" fmla="*/ 0 h 3144"/>
              <a:gd name="T38" fmla="*/ 5061 w 5931"/>
              <a:gd name="T39" fmla="*/ 460 h 3144"/>
              <a:gd name="T40" fmla="*/ 5061 w 5931"/>
              <a:gd name="T41" fmla="*/ 460 h 3144"/>
              <a:gd name="T42" fmla="*/ 5930 w 5931"/>
              <a:gd name="T43" fmla="*/ 1572 h 3144"/>
              <a:gd name="T44" fmla="*/ 5930 w 5931"/>
              <a:gd name="T45" fmla="*/ 1572 h 3144"/>
              <a:gd name="T46" fmla="*/ 5061 w 5931"/>
              <a:gd name="T47" fmla="*/ 2683 h 3144"/>
              <a:gd name="T48" fmla="*/ 5061 w 5931"/>
              <a:gd name="T49" fmla="*/ 2683 h 3144"/>
              <a:gd name="T50" fmla="*/ 2965 w 5931"/>
              <a:gd name="T51" fmla="*/ 3143 h 3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931" h="3144">
                <a:moveTo>
                  <a:pt x="2965" y="10"/>
                </a:moveTo>
                <a:lnTo>
                  <a:pt x="2965" y="10"/>
                </a:lnTo>
                <a:cubicBezTo>
                  <a:pt x="1336" y="10"/>
                  <a:pt x="10" y="711"/>
                  <a:pt x="10" y="1572"/>
                </a:cubicBezTo>
                <a:lnTo>
                  <a:pt x="10" y="1572"/>
                </a:lnTo>
                <a:cubicBezTo>
                  <a:pt x="10" y="2432"/>
                  <a:pt x="1336" y="3132"/>
                  <a:pt x="2965" y="3132"/>
                </a:cubicBezTo>
                <a:lnTo>
                  <a:pt x="2965" y="3132"/>
                </a:lnTo>
                <a:cubicBezTo>
                  <a:pt x="4595" y="3132"/>
                  <a:pt x="5920" y="2432"/>
                  <a:pt x="5920" y="1572"/>
                </a:cubicBezTo>
                <a:lnTo>
                  <a:pt x="5920" y="1572"/>
                </a:lnTo>
                <a:cubicBezTo>
                  <a:pt x="5920" y="711"/>
                  <a:pt x="4595" y="10"/>
                  <a:pt x="2965" y="10"/>
                </a:cubicBezTo>
                <a:close/>
                <a:moveTo>
                  <a:pt x="2965" y="3143"/>
                </a:moveTo>
                <a:lnTo>
                  <a:pt x="2965" y="3143"/>
                </a:lnTo>
                <a:cubicBezTo>
                  <a:pt x="2174" y="3143"/>
                  <a:pt x="1429" y="2979"/>
                  <a:pt x="870" y="2683"/>
                </a:cubicBezTo>
                <a:lnTo>
                  <a:pt x="870" y="2683"/>
                </a:lnTo>
                <a:cubicBezTo>
                  <a:pt x="309" y="2388"/>
                  <a:pt x="0" y="1993"/>
                  <a:pt x="0" y="1572"/>
                </a:cubicBezTo>
                <a:lnTo>
                  <a:pt x="0" y="1572"/>
                </a:lnTo>
                <a:cubicBezTo>
                  <a:pt x="0" y="1152"/>
                  <a:pt x="309" y="757"/>
                  <a:pt x="870" y="460"/>
                </a:cubicBezTo>
                <a:lnTo>
                  <a:pt x="870" y="460"/>
                </a:lnTo>
                <a:cubicBezTo>
                  <a:pt x="1429" y="164"/>
                  <a:pt x="2174" y="0"/>
                  <a:pt x="2965" y="0"/>
                </a:cubicBezTo>
                <a:lnTo>
                  <a:pt x="2965" y="0"/>
                </a:lnTo>
                <a:cubicBezTo>
                  <a:pt x="3757" y="0"/>
                  <a:pt x="4501" y="164"/>
                  <a:pt x="5061" y="460"/>
                </a:cubicBezTo>
                <a:lnTo>
                  <a:pt x="5061" y="460"/>
                </a:lnTo>
                <a:cubicBezTo>
                  <a:pt x="5621" y="757"/>
                  <a:pt x="5930" y="1152"/>
                  <a:pt x="5930" y="1572"/>
                </a:cubicBezTo>
                <a:lnTo>
                  <a:pt x="5930" y="1572"/>
                </a:lnTo>
                <a:cubicBezTo>
                  <a:pt x="5930" y="1993"/>
                  <a:pt x="5621" y="2388"/>
                  <a:pt x="5061" y="2683"/>
                </a:cubicBezTo>
                <a:lnTo>
                  <a:pt x="5061" y="2683"/>
                </a:lnTo>
                <a:cubicBezTo>
                  <a:pt x="4501" y="2979"/>
                  <a:pt x="3757" y="3143"/>
                  <a:pt x="2965" y="31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70">
            <a:extLst>
              <a:ext uri="{FF2B5EF4-FFF2-40B4-BE49-F238E27FC236}">
                <a16:creationId xmlns:a16="http://schemas.microsoft.com/office/drawing/2014/main" id="{AC5012F1-6D77-F243-A130-494C48B53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072" y="8659720"/>
            <a:ext cx="6943211" cy="3586960"/>
          </a:xfrm>
          <a:custGeom>
            <a:avLst/>
            <a:gdLst>
              <a:gd name="T0" fmla="*/ 5573 w 5574"/>
              <a:gd name="T1" fmla="*/ 1440 h 2881"/>
              <a:gd name="T2" fmla="*/ 5573 w 5574"/>
              <a:gd name="T3" fmla="*/ 1440 h 2881"/>
              <a:gd name="T4" fmla="*/ 2787 w 5574"/>
              <a:gd name="T5" fmla="*/ 2880 h 2881"/>
              <a:gd name="T6" fmla="*/ 2787 w 5574"/>
              <a:gd name="T7" fmla="*/ 2880 h 2881"/>
              <a:gd name="T8" fmla="*/ 0 w 5574"/>
              <a:gd name="T9" fmla="*/ 1440 h 2881"/>
              <a:gd name="T10" fmla="*/ 0 w 5574"/>
              <a:gd name="T11" fmla="*/ 1440 h 2881"/>
              <a:gd name="T12" fmla="*/ 2787 w 5574"/>
              <a:gd name="T13" fmla="*/ 0 h 2881"/>
              <a:gd name="T14" fmla="*/ 2787 w 5574"/>
              <a:gd name="T15" fmla="*/ 0 h 2881"/>
              <a:gd name="T16" fmla="*/ 5573 w 5574"/>
              <a:gd name="T17" fmla="*/ 1440 h 2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74" h="2881">
                <a:moveTo>
                  <a:pt x="5573" y="1440"/>
                </a:moveTo>
                <a:lnTo>
                  <a:pt x="5573" y="1440"/>
                </a:lnTo>
                <a:cubicBezTo>
                  <a:pt x="5573" y="2236"/>
                  <a:pt x="4326" y="2880"/>
                  <a:pt x="2787" y="2880"/>
                </a:cubicBezTo>
                <a:lnTo>
                  <a:pt x="2787" y="2880"/>
                </a:lnTo>
                <a:cubicBezTo>
                  <a:pt x="1248" y="2880"/>
                  <a:pt x="0" y="2236"/>
                  <a:pt x="0" y="1440"/>
                </a:cubicBezTo>
                <a:lnTo>
                  <a:pt x="0" y="1440"/>
                </a:lnTo>
                <a:cubicBezTo>
                  <a:pt x="0" y="645"/>
                  <a:pt x="1248" y="0"/>
                  <a:pt x="2787" y="0"/>
                </a:cubicBezTo>
                <a:lnTo>
                  <a:pt x="2787" y="0"/>
                </a:lnTo>
                <a:cubicBezTo>
                  <a:pt x="4326" y="0"/>
                  <a:pt x="5573" y="645"/>
                  <a:pt x="5573" y="144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71">
            <a:extLst>
              <a:ext uri="{FF2B5EF4-FFF2-40B4-BE49-F238E27FC236}">
                <a16:creationId xmlns:a16="http://schemas.microsoft.com/office/drawing/2014/main" id="{CE210B5B-9A54-574F-ABED-B7989E22E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350" y="8494929"/>
            <a:ext cx="7388150" cy="3916544"/>
          </a:xfrm>
          <a:custGeom>
            <a:avLst/>
            <a:gdLst>
              <a:gd name="T0" fmla="*/ 2965 w 5931"/>
              <a:gd name="T1" fmla="*/ 10 h 3144"/>
              <a:gd name="T2" fmla="*/ 2965 w 5931"/>
              <a:gd name="T3" fmla="*/ 10 h 3144"/>
              <a:gd name="T4" fmla="*/ 10 w 5931"/>
              <a:gd name="T5" fmla="*/ 1571 h 3144"/>
              <a:gd name="T6" fmla="*/ 10 w 5931"/>
              <a:gd name="T7" fmla="*/ 1571 h 3144"/>
              <a:gd name="T8" fmla="*/ 2965 w 5931"/>
              <a:gd name="T9" fmla="*/ 3133 h 3144"/>
              <a:gd name="T10" fmla="*/ 2965 w 5931"/>
              <a:gd name="T11" fmla="*/ 3133 h 3144"/>
              <a:gd name="T12" fmla="*/ 5920 w 5931"/>
              <a:gd name="T13" fmla="*/ 1571 h 3144"/>
              <a:gd name="T14" fmla="*/ 5920 w 5931"/>
              <a:gd name="T15" fmla="*/ 1571 h 3144"/>
              <a:gd name="T16" fmla="*/ 2965 w 5931"/>
              <a:gd name="T17" fmla="*/ 10 h 3144"/>
              <a:gd name="T18" fmla="*/ 2965 w 5931"/>
              <a:gd name="T19" fmla="*/ 3143 h 3144"/>
              <a:gd name="T20" fmla="*/ 2965 w 5931"/>
              <a:gd name="T21" fmla="*/ 3143 h 3144"/>
              <a:gd name="T22" fmla="*/ 870 w 5931"/>
              <a:gd name="T23" fmla="*/ 2683 h 3144"/>
              <a:gd name="T24" fmla="*/ 870 w 5931"/>
              <a:gd name="T25" fmla="*/ 2683 h 3144"/>
              <a:gd name="T26" fmla="*/ 0 w 5931"/>
              <a:gd name="T27" fmla="*/ 1571 h 3144"/>
              <a:gd name="T28" fmla="*/ 0 w 5931"/>
              <a:gd name="T29" fmla="*/ 1571 h 3144"/>
              <a:gd name="T30" fmla="*/ 870 w 5931"/>
              <a:gd name="T31" fmla="*/ 459 h 3144"/>
              <a:gd name="T32" fmla="*/ 870 w 5931"/>
              <a:gd name="T33" fmla="*/ 459 h 3144"/>
              <a:gd name="T34" fmla="*/ 2965 w 5931"/>
              <a:gd name="T35" fmla="*/ 0 h 3144"/>
              <a:gd name="T36" fmla="*/ 2965 w 5931"/>
              <a:gd name="T37" fmla="*/ 0 h 3144"/>
              <a:gd name="T38" fmla="*/ 5061 w 5931"/>
              <a:gd name="T39" fmla="*/ 459 h 3144"/>
              <a:gd name="T40" fmla="*/ 5061 w 5931"/>
              <a:gd name="T41" fmla="*/ 459 h 3144"/>
              <a:gd name="T42" fmla="*/ 5930 w 5931"/>
              <a:gd name="T43" fmla="*/ 1571 h 3144"/>
              <a:gd name="T44" fmla="*/ 5930 w 5931"/>
              <a:gd name="T45" fmla="*/ 1571 h 3144"/>
              <a:gd name="T46" fmla="*/ 5061 w 5931"/>
              <a:gd name="T47" fmla="*/ 2683 h 3144"/>
              <a:gd name="T48" fmla="*/ 5061 w 5931"/>
              <a:gd name="T49" fmla="*/ 2683 h 3144"/>
              <a:gd name="T50" fmla="*/ 2965 w 5931"/>
              <a:gd name="T51" fmla="*/ 3143 h 3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931" h="3144">
                <a:moveTo>
                  <a:pt x="2965" y="10"/>
                </a:moveTo>
                <a:lnTo>
                  <a:pt x="2965" y="10"/>
                </a:lnTo>
                <a:cubicBezTo>
                  <a:pt x="1336" y="10"/>
                  <a:pt x="10" y="710"/>
                  <a:pt x="10" y="1571"/>
                </a:cubicBezTo>
                <a:lnTo>
                  <a:pt x="10" y="1571"/>
                </a:lnTo>
                <a:cubicBezTo>
                  <a:pt x="10" y="2432"/>
                  <a:pt x="1336" y="3133"/>
                  <a:pt x="2965" y="3133"/>
                </a:cubicBezTo>
                <a:lnTo>
                  <a:pt x="2965" y="3133"/>
                </a:lnTo>
                <a:cubicBezTo>
                  <a:pt x="4595" y="3133"/>
                  <a:pt x="5920" y="2432"/>
                  <a:pt x="5920" y="1571"/>
                </a:cubicBezTo>
                <a:lnTo>
                  <a:pt x="5920" y="1571"/>
                </a:lnTo>
                <a:cubicBezTo>
                  <a:pt x="5920" y="710"/>
                  <a:pt x="4595" y="10"/>
                  <a:pt x="2965" y="10"/>
                </a:cubicBezTo>
                <a:close/>
                <a:moveTo>
                  <a:pt x="2965" y="3143"/>
                </a:moveTo>
                <a:lnTo>
                  <a:pt x="2965" y="3143"/>
                </a:lnTo>
                <a:cubicBezTo>
                  <a:pt x="2174" y="3143"/>
                  <a:pt x="1429" y="2980"/>
                  <a:pt x="870" y="2683"/>
                </a:cubicBezTo>
                <a:lnTo>
                  <a:pt x="870" y="2683"/>
                </a:lnTo>
                <a:cubicBezTo>
                  <a:pt x="309" y="2387"/>
                  <a:pt x="0" y="1992"/>
                  <a:pt x="0" y="1571"/>
                </a:cubicBezTo>
                <a:lnTo>
                  <a:pt x="0" y="1571"/>
                </a:lnTo>
                <a:cubicBezTo>
                  <a:pt x="0" y="1151"/>
                  <a:pt x="309" y="756"/>
                  <a:pt x="870" y="459"/>
                </a:cubicBezTo>
                <a:lnTo>
                  <a:pt x="870" y="459"/>
                </a:lnTo>
                <a:cubicBezTo>
                  <a:pt x="1429" y="163"/>
                  <a:pt x="2174" y="0"/>
                  <a:pt x="2965" y="0"/>
                </a:cubicBezTo>
                <a:lnTo>
                  <a:pt x="2965" y="0"/>
                </a:lnTo>
                <a:cubicBezTo>
                  <a:pt x="3757" y="0"/>
                  <a:pt x="4501" y="163"/>
                  <a:pt x="5061" y="459"/>
                </a:cubicBezTo>
                <a:lnTo>
                  <a:pt x="5061" y="459"/>
                </a:lnTo>
                <a:cubicBezTo>
                  <a:pt x="5621" y="756"/>
                  <a:pt x="5930" y="1151"/>
                  <a:pt x="5930" y="1571"/>
                </a:cubicBezTo>
                <a:lnTo>
                  <a:pt x="5930" y="1571"/>
                </a:lnTo>
                <a:cubicBezTo>
                  <a:pt x="5930" y="1992"/>
                  <a:pt x="5621" y="2387"/>
                  <a:pt x="5061" y="2683"/>
                </a:cubicBezTo>
                <a:lnTo>
                  <a:pt x="5061" y="2683"/>
                </a:lnTo>
                <a:cubicBezTo>
                  <a:pt x="4501" y="2980"/>
                  <a:pt x="3757" y="3143"/>
                  <a:pt x="2965" y="31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72">
            <a:extLst>
              <a:ext uri="{FF2B5EF4-FFF2-40B4-BE49-F238E27FC236}">
                <a16:creationId xmlns:a16="http://schemas.microsoft.com/office/drawing/2014/main" id="{524FD5C8-684C-C443-A1FA-A7639FC31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4346" y="4001618"/>
            <a:ext cx="6943211" cy="3586960"/>
          </a:xfrm>
          <a:custGeom>
            <a:avLst/>
            <a:gdLst>
              <a:gd name="T0" fmla="*/ 5572 w 5573"/>
              <a:gd name="T1" fmla="*/ 1440 h 2880"/>
              <a:gd name="T2" fmla="*/ 5572 w 5573"/>
              <a:gd name="T3" fmla="*/ 1440 h 2880"/>
              <a:gd name="T4" fmla="*/ 2786 w 5573"/>
              <a:gd name="T5" fmla="*/ 2879 h 2880"/>
              <a:gd name="T6" fmla="*/ 2786 w 5573"/>
              <a:gd name="T7" fmla="*/ 2879 h 2880"/>
              <a:gd name="T8" fmla="*/ 0 w 5573"/>
              <a:gd name="T9" fmla="*/ 1440 h 2880"/>
              <a:gd name="T10" fmla="*/ 0 w 5573"/>
              <a:gd name="T11" fmla="*/ 1440 h 2880"/>
              <a:gd name="T12" fmla="*/ 2786 w 5573"/>
              <a:gd name="T13" fmla="*/ 0 h 2880"/>
              <a:gd name="T14" fmla="*/ 2786 w 5573"/>
              <a:gd name="T15" fmla="*/ 0 h 2880"/>
              <a:gd name="T16" fmla="*/ 5572 w 5573"/>
              <a:gd name="T17" fmla="*/ 144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73" h="2880">
                <a:moveTo>
                  <a:pt x="5572" y="1440"/>
                </a:moveTo>
                <a:lnTo>
                  <a:pt x="5572" y="1440"/>
                </a:lnTo>
                <a:cubicBezTo>
                  <a:pt x="5572" y="2236"/>
                  <a:pt x="4325" y="2879"/>
                  <a:pt x="2786" y="2879"/>
                </a:cubicBezTo>
                <a:lnTo>
                  <a:pt x="2786" y="2879"/>
                </a:lnTo>
                <a:cubicBezTo>
                  <a:pt x="1247" y="2879"/>
                  <a:pt x="0" y="2236"/>
                  <a:pt x="0" y="1440"/>
                </a:cubicBezTo>
                <a:lnTo>
                  <a:pt x="0" y="1440"/>
                </a:lnTo>
                <a:cubicBezTo>
                  <a:pt x="0" y="644"/>
                  <a:pt x="1247" y="0"/>
                  <a:pt x="2786" y="0"/>
                </a:cubicBezTo>
                <a:lnTo>
                  <a:pt x="2786" y="0"/>
                </a:lnTo>
                <a:cubicBezTo>
                  <a:pt x="4325" y="0"/>
                  <a:pt x="5572" y="644"/>
                  <a:pt x="5572" y="144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73">
            <a:extLst>
              <a:ext uri="{FF2B5EF4-FFF2-40B4-BE49-F238E27FC236}">
                <a16:creationId xmlns:a16="http://schemas.microsoft.com/office/drawing/2014/main" id="{759B9CB1-5D97-104F-B143-0689E93F2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4624" y="3836825"/>
            <a:ext cx="7388150" cy="3916544"/>
          </a:xfrm>
          <a:custGeom>
            <a:avLst/>
            <a:gdLst>
              <a:gd name="T0" fmla="*/ 2965 w 5932"/>
              <a:gd name="T1" fmla="*/ 10 h 3144"/>
              <a:gd name="T2" fmla="*/ 2965 w 5932"/>
              <a:gd name="T3" fmla="*/ 10 h 3144"/>
              <a:gd name="T4" fmla="*/ 10 w 5932"/>
              <a:gd name="T5" fmla="*/ 1572 h 3144"/>
              <a:gd name="T6" fmla="*/ 10 w 5932"/>
              <a:gd name="T7" fmla="*/ 1572 h 3144"/>
              <a:gd name="T8" fmla="*/ 2965 w 5932"/>
              <a:gd name="T9" fmla="*/ 3132 h 3144"/>
              <a:gd name="T10" fmla="*/ 2965 w 5932"/>
              <a:gd name="T11" fmla="*/ 3132 h 3144"/>
              <a:gd name="T12" fmla="*/ 5920 w 5932"/>
              <a:gd name="T13" fmla="*/ 1572 h 3144"/>
              <a:gd name="T14" fmla="*/ 5920 w 5932"/>
              <a:gd name="T15" fmla="*/ 1572 h 3144"/>
              <a:gd name="T16" fmla="*/ 2965 w 5932"/>
              <a:gd name="T17" fmla="*/ 10 h 3144"/>
              <a:gd name="T18" fmla="*/ 2965 w 5932"/>
              <a:gd name="T19" fmla="*/ 3143 h 3144"/>
              <a:gd name="T20" fmla="*/ 2965 w 5932"/>
              <a:gd name="T21" fmla="*/ 3143 h 3144"/>
              <a:gd name="T22" fmla="*/ 870 w 5932"/>
              <a:gd name="T23" fmla="*/ 2683 h 3144"/>
              <a:gd name="T24" fmla="*/ 870 w 5932"/>
              <a:gd name="T25" fmla="*/ 2683 h 3144"/>
              <a:gd name="T26" fmla="*/ 0 w 5932"/>
              <a:gd name="T27" fmla="*/ 1572 h 3144"/>
              <a:gd name="T28" fmla="*/ 0 w 5932"/>
              <a:gd name="T29" fmla="*/ 1572 h 3144"/>
              <a:gd name="T30" fmla="*/ 870 w 5932"/>
              <a:gd name="T31" fmla="*/ 460 h 3144"/>
              <a:gd name="T32" fmla="*/ 870 w 5932"/>
              <a:gd name="T33" fmla="*/ 460 h 3144"/>
              <a:gd name="T34" fmla="*/ 2965 w 5932"/>
              <a:gd name="T35" fmla="*/ 0 h 3144"/>
              <a:gd name="T36" fmla="*/ 2965 w 5932"/>
              <a:gd name="T37" fmla="*/ 0 h 3144"/>
              <a:gd name="T38" fmla="*/ 5061 w 5932"/>
              <a:gd name="T39" fmla="*/ 460 h 3144"/>
              <a:gd name="T40" fmla="*/ 5061 w 5932"/>
              <a:gd name="T41" fmla="*/ 460 h 3144"/>
              <a:gd name="T42" fmla="*/ 5931 w 5932"/>
              <a:gd name="T43" fmla="*/ 1572 h 3144"/>
              <a:gd name="T44" fmla="*/ 5931 w 5932"/>
              <a:gd name="T45" fmla="*/ 1572 h 3144"/>
              <a:gd name="T46" fmla="*/ 5061 w 5932"/>
              <a:gd name="T47" fmla="*/ 2683 h 3144"/>
              <a:gd name="T48" fmla="*/ 5061 w 5932"/>
              <a:gd name="T49" fmla="*/ 2683 h 3144"/>
              <a:gd name="T50" fmla="*/ 2965 w 5932"/>
              <a:gd name="T51" fmla="*/ 3143 h 3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932" h="3144">
                <a:moveTo>
                  <a:pt x="2965" y="10"/>
                </a:moveTo>
                <a:lnTo>
                  <a:pt x="2965" y="10"/>
                </a:lnTo>
                <a:cubicBezTo>
                  <a:pt x="1336" y="10"/>
                  <a:pt x="10" y="711"/>
                  <a:pt x="10" y="1572"/>
                </a:cubicBezTo>
                <a:lnTo>
                  <a:pt x="10" y="1572"/>
                </a:lnTo>
                <a:cubicBezTo>
                  <a:pt x="10" y="2432"/>
                  <a:pt x="1336" y="3132"/>
                  <a:pt x="2965" y="3132"/>
                </a:cubicBezTo>
                <a:lnTo>
                  <a:pt x="2965" y="3132"/>
                </a:lnTo>
                <a:cubicBezTo>
                  <a:pt x="4595" y="3132"/>
                  <a:pt x="5920" y="2432"/>
                  <a:pt x="5920" y="1572"/>
                </a:cubicBezTo>
                <a:lnTo>
                  <a:pt x="5920" y="1572"/>
                </a:lnTo>
                <a:cubicBezTo>
                  <a:pt x="5920" y="711"/>
                  <a:pt x="4595" y="10"/>
                  <a:pt x="2965" y="10"/>
                </a:cubicBezTo>
                <a:close/>
                <a:moveTo>
                  <a:pt x="2965" y="3143"/>
                </a:moveTo>
                <a:lnTo>
                  <a:pt x="2965" y="3143"/>
                </a:lnTo>
                <a:cubicBezTo>
                  <a:pt x="2174" y="3143"/>
                  <a:pt x="1430" y="2979"/>
                  <a:pt x="870" y="2683"/>
                </a:cubicBezTo>
                <a:lnTo>
                  <a:pt x="870" y="2683"/>
                </a:lnTo>
                <a:cubicBezTo>
                  <a:pt x="309" y="2388"/>
                  <a:pt x="0" y="1993"/>
                  <a:pt x="0" y="1572"/>
                </a:cubicBezTo>
                <a:lnTo>
                  <a:pt x="0" y="1572"/>
                </a:lnTo>
                <a:cubicBezTo>
                  <a:pt x="0" y="1152"/>
                  <a:pt x="309" y="757"/>
                  <a:pt x="870" y="460"/>
                </a:cubicBezTo>
                <a:lnTo>
                  <a:pt x="870" y="460"/>
                </a:lnTo>
                <a:cubicBezTo>
                  <a:pt x="1430" y="164"/>
                  <a:pt x="2174" y="0"/>
                  <a:pt x="2965" y="0"/>
                </a:cubicBezTo>
                <a:lnTo>
                  <a:pt x="2965" y="0"/>
                </a:lnTo>
                <a:cubicBezTo>
                  <a:pt x="3757" y="0"/>
                  <a:pt x="4501" y="164"/>
                  <a:pt x="5061" y="460"/>
                </a:cubicBezTo>
                <a:lnTo>
                  <a:pt x="5061" y="460"/>
                </a:lnTo>
                <a:cubicBezTo>
                  <a:pt x="5622" y="757"/>
                  <a:pt x="5931" y="1152"/>
                  <a:pt x="5931" y="1572"/>
                </a:cubicBezTo>
                <a:lnTo>
                  <a:pt x="5931" y="1572"/>
                </a:lnTo>
                <a:cubicBezTo>
                  <a:pt x="5931" y="1993"/>
                  <a:pt x="5622" y="2388"/>
                  <a:pt x="5061" y="2683"/>
                </a:cubicBezTo>
                <a:lnTo>
                  <a:pt x="5061" y="2683"/>
                </a:lnTo>
                <a:cubicBezTo>
                  <a:pt x="4501" y="2979"/>
                  <a:pt x="3757" y="3143"/>
                  <a:pt x="2965" y="31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74">
            <a:extLst>
              <a:ext uri="{FF2B5EF4-FFF2-40B4-BE49-F238E27FC236}">
                <a16:creationId xmlns:a16="http://schemas.microsoft.com/office/drawing/2014/main" id="{4592573A-1E5F-C148-A44F-49AA9A5FB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4346" y="8659720"/>
            <a:ext cx="6943211" cy="3586960"/>
          </a:xfrm>
          <a:custGeom>
            <a:avLst/>
            <a:gdLst>
              <a:gd name="T0" fmla="*/ 5572 w 5573"/>
              <a:gd name="T1" fmla="*/ 1440 h 2881"/>
              <a:gd name="T2" fmla="*/ 5572 w 5573"/>
              <a:gd name="T3" fmla="*/ 1440 h 2881"/>
              <a:gd name="T4" fmla="*/ 2786 w 5573"/>
              <a:gd name="T5" fmla="*/ 2880 h 2881"/>
              <a:gd name="T6" fmla="*/ 2786 w 5573"/>
              <a:gd name="T7" fmla="*/ 2880 h 2881"/>
              <a:gd name="T8" fmla="*/ 0 w 5573"/>
              <a:gd name="T9" fmla="*/ 1440 h 2881"/>
              <a:gd name="T10" fmla="*/ 0 w 5573"/>
              <a:gd name="T11" fmla="*/ 1440 h 2881"/>
              <a:gd name="T12" fmla="*/ 2786 w 5573"/>
              <a:gd name="T13" fmla="*/ 0 h 2881"/>
              <a:gd name="T14" fmla="*/ 2786 w 5573"/>
              <a:gd name="T15" fmla="*/ 0 h 2881"/>
              <a:gd name="T16" fmla="*/ 5572 w 5573"/>
              <a:gd name="T17" fmla="*/ 1440 h 2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73" h="2881">
                <a:moveTo>
                  <a:pt x="5572" y="1440"/>
                </a:moveTo>
                <a:lnTo>
                  <a:pt x="5572" y="1440"/>
                </a:lnTo>
                <a:cubicBezTo>
                  <a:pt x="5572" y="2236"/>
                  <a:pt x="4325" y="2880"/>
                  <a:pt x="2786" y="2880"/>
                </a:cubicBezTo>
                <a:lnTo>
                  <a:pt x="2786" y="2880"/>
                </a:lnTo>
                <a:cubicBezTo>
                  <a:pt x="1247" y="2880"/>
                  <a:pt x="0" y="2236"/>
                  <a:pt x="0" y="1440"/>
                </a:cubicBezTo>
                <a:lnTo>
                  <a:pt x="0" y="1440"/>
                </a:lnTo>
                <a:cubicBezTo>
                  <a:pt x="0" y="645"/>
                  <a:pt x="1247" y="0"/>
                  <a:pt x="2786" y="0"/>
                </a:cubicBezTo>
                <a:lnTo>
                  <a:pt x="2786" y="0"/>
                </a:lnTo>
                <a:cubicBezTo>
                  <a:pt x="4325" y="0"/>
                  <a:pt x="5572" y="645"/>
                  <a:pt x="5572" y="144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75">
            <a:extLst>
              <a:ext uri="{FF2B5EF4-FFF2-40B4-BE49-F238E27FC236}">
                <a16:creationId xmlns:a16="http://schemas.microsoft.com/office/drawing/2014/main" id="{D9768723-2092-A749-820F-EB6512056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4624" y="8494929"/>
            <a:ext cx="7388150" cy="3916544"/>
          </a:xfrm>
          <a:custGeom>
            <a:avLst/>
            <a:gdLst>
              <a:gd name="T0" fmla="*/ 2965 w 5932"/>
              <a:gd name="T1" fmla="*/ 10 h 3144"/>
              <a:gd name="T2" fmla="*/ 2965 w 5932"/>
              <a:gd name="T3" fmla="*/ 10 h 3144"/>
              <a:gd name="T4" fmla="*/ 10 w 5932"/>
              <a:gd name="T5" fmla="*/ 1571 h 3144"/>
              <a:gd name="T6" fmla="*/ 10 w 5932"/>
              <a:gd name="T7" fmla="*/ 1571 h 3144"/>
              <a:gd name="T8" fmla="*/ 2965 w 5932"/>
              <a:gd name="T9" fmla="*/ 3133 h 3144"/>
              <a:gd name="T10" fmla="*/ 2965 w 5932"/>
              <a:gd name="T11" fmla="*/ 3133 h 3144"/>
              <a:gd name="T12" fmla="*/ 5920 w 5932"/>
              <a:gd name="T13" fmla="*/ 1571 h 3144"/>
              <a:gd name="T14" fmla="*/ 5920 w 5932"/>
              <a:gd name="T15" fmla="*/ 1571 h 3144"/>
              <a:gd name="T16" fmla="*/ 2965 w 5932"/>
              <a:gd name="T17" fmla="*/ 10 h 3144"/>
              <a:gd name="T18" fmla="*/ 2965 w 5932"/>
              <a:gd name="T19" fmla="*/ 3143 h 3144"/>
              <a:gd name="T20" fmla="*/ 2965 w 5932"/>
              <a:gd name="T21" fmla="*/ 3143 h 3144"/>
              <a:gd name="T22" fmla="*/ 870 w 5932"/>
              <a:gd name="T23" fmla="*/ 2683 h 3144"/>
              <a:gd name="T24" fmla="*/ 870 w 5932"/>
              <a:gd name="T25" fmla="*/ 2683 h 3144"/>
              <a:gd name="T26" fmla="*/ 0 w 5932"/>
              <a:gd name="T27" fmla="*/ 1571 h 3144"/>
              <a:gd name="T28" fmla="*/ 0 w 5932"/>
              <a:gd name="T29" fmla="*/ 1571 h 3144"/>
              <a:gd name="T30" fmla="*/ 870 w 5932"/>
              <a:gd name="T31" fmla="*/ 459 h 3144"/>
              <a:gd name="T32" fmla="*/ 870 w 5932"/>
              <a:gd name="T33" fmla="*/ 459 h 3144"/>
              <a:gd name="T34" fmla="*/ 2965 w 5932"/>
              <a:gd name="T35" fmla="*/ 0 h 3144"/>
              <a:gd name="T36" fmla="*/ 2965 w 5932"/>
              <a:gd name="T37" fmla="*/ 0 h 3144"/>
              <a:gd name="T38" fmla="*/ 5061 w 5932"/>
              <a:gd name="T39" fmla="*/ 459 h 3144"/>
              <a:gd name="T40" fmla="*/ 5061 w 5932"/>
              <a:gd name="T41" fmla="*/ 459 h 3144"/>
              <a:gd name="T42" fmla="*/ 5931 w 5932"/>
              <a:gd name="T43" fmla="*/ 1571 h 3144"/>
              <a:gd name="T44" fmla="*/ 5931 w 5932"/>
              <a:gd name="T45" fmla="*/ 1571 h 3144"/>
              <a:gd name="T46" fmla="*/ 5061 w 5932"/>
              <a:gd name="T47" fmla="*/ 2683 h 3144"/>
              <a:gd name="T48" fmla="*/ 5061 w 5932"/>
              <a:gd name="T49" fmla="*/ 2683 h 3144"/>
              <a:gd name="T50" fmla="*/ 2965 w 5932"/>
              <a:gd name="T51" fmla="*/ 3143 h 3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932" h="3144">
                <a:moveTo>
                  <a:pt x="2965" y="10"/>
                </a:moveTo>
                <a:lnTo>
                  <a:pt x="2965" y="10"/>
                </a:lnTo>
                <a:cubicBezTo>
                  <a:pt x="1336" y="10"/>
                  <a:pt x="10" y="710"/>
                  <a:pt x="10" y="1571"/>
                </a:cubicBezTo>
                <a:lnTo>
                  <a:pt x="10" y="1571"/>
                </a:lnTo>
                <a:cubicBezTo>
                  <a:pt x="10" y="2432"/>
                  <a:pt x="1336" y="3133"/>
                  <a:pt x="2965" y="3133"/>
                </a:cubicBezTo>
                <a:lnTo>
                  <a:pt x="2965" y="3133"/>
                </a:lnTo>
                <a:cubicBezTo>
                  <a:pt x="4595" y="3133"/>
                  <a:pt x="5920" y="2432"/>
                  <a:pt x="5920" y="1571"/>
                </a:cubicBezTo>
                <a:lnTo>
                  <a:pt x="5920" y="1571"/>
                </a:lnTo>
                <a:cubicBezTo>
                  <a:pt x="5920" y="710"/>
                  <a:pt x="4595" y="10"/>
                  <a:pt x="2965" y="10"/>
                </a:cubicBezTo>
                <a:close/>
                <a:moveTo>
                  <a:pt x="2965" y="3143"/>
                </a:moveTo>
                <a:lnTo>
                  <a:pt x="2965" y="3143"/>
                </a:lnTo>
                <a:cubicBezTo>
                  <a:pt x="2174" y="3143"/>
                  <a:pt x="1430" y="2980"/>
                  <a:pt x="870" y="2683"/>
                </a:cubicBezTo>
                <a:lnTo>
                  <a:pt x="870" y="2683"/>
                </a:lnTo>
                <a:cubicBezTo>
                  <a:pt x="309" y="2387"/>
                  <a:pt x="0" y="1992"/>
                  <a:pt x="0" y="1571"/>
                </a:cubicBezTo>
                <a:lnTo>
                  <a:pt x="0" y="1571"/>
                </a:lnTo>
                <a:cubicBezTo>
                  <a:pt x="0" y="1151"/>
                  <a:pt x="309" y="756"/>
                  <a:pt x="870" y="459"/>
                </a:cubicBezTo>
                <a:lnTo>
                  <a:pt x="870" y="459"/>
                </a:lnTo>
                <a:cubicBezTo>
                  <a:pt x="1430" y="163"/>
                  <a:pt x="2174" y="0"/>
                  <a:pt x="2965" y="0"/>
                </a:cubicBezTo>
                <a:lnTo>
                  <a:pt x="2965" y="0"/>
                </a:lnTo>
                <a:cubicBezTo>
                  <a:pt x="3757" y="0"/>
                  <a:pt x="4501" y="163"/>
                  <a:pt x="5061" y="459"/>
                </a:cubicBezTo>
                <a:lnTo>
                  <a:pt x="5061" y="459"/>
                </a:lnTo>
                <a:cubicBezTo>
                  <a:pt x="5622" y="756"/>
                  <a:pt x="5931" y="1151"/>
                  <a:pt x="5931" y="1571"/>
                </a:cubicBezTo>
                <a:lnTo>
                  <a:pt x="5931" y="1571"/>
                </a:lnTo>
                <a:cubicBezTo>
                  <a:pt x="5931" y="1992"/>
                  <a:pt x="5622" y="2387"/>
                  <a:pt x="5061" y="2683"/>
                </a:cubicBezTo>
                <a:lnTo>
                  <a:pt x="5061" y="2683"/>
                </a:lnTo>
                <a:cubicBezTo>
                  <a:pt x="4501" y="2980"/>
                  <a:pt x="3757" y="3143"/>
                  <a:pt x="2965" y="31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378">
            <a:extLst>
              <a:ext uri="{FF2B5EF4-FFF2-40B4-BE49-F238E27FC236}">
                <a16:creationId xmlns:a16="http://schemas.microsoft.com/office/drawing/2014/main" id="{2918A945-BA46-F241-AC04-C9ADC41B6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4002" y="5764889"/>
            <a:ext cx="1587488" cy="1021706"/>
          </a:xfrm>
          <a:custGeom>
            <a:avLst/>
            <a:gdLst>
              <a:gd name="T0" fmla="*/ 1251 w 1276"/>
              <a:gd name="T1" fmla="*/ 568 h 821"/>
              <a:gd name="T2" fmla="*/ 1251 w 1276"/>
              <a:gd name="T3" fmla="*/ 568 h 821"/>
              <a:gd name="T4" fmla="*/ 1228 w 1276"/>
              <a:gd name="T5" fmla="*/ 592 h 821"/>
              <a:gd name="T6" fmla="*/ 1228 w 1276"/>
              <a:gd name="T7" fmla="*/ 592 h 821"/>
              <a:gd name="T8" fmla="*/ 1142 w 1276"/>
              <a:gd name="T9" fmla="*/ 737 h 821"/>
              <a:gd name="T10" fmla="*/ 1142 w 1276"/>
              <a:gd name="T11" fmla="*/ 737 h 821"/>
              <a:gd name="T12" fmla="*/ 958 w 1276"/>
              <a:gd name="T13" fmla="*/ 220 h 821"/>
              <a:gd name="T14" fmla="*/ 958 w 1276"/>
              <a:gd name="T15" fmla="*/ 220 h 821"/>
              <a:gd name="T16" fmla="*/ 411 w 1276"/>
              <a:gd name="T17" fmla="*/ 1 h 821"/>
              <a:gd name="T18" fmla="*/ 411 w 1276"/>
              <a:gd name="T19" fmla="*/ 1 h 821"/>
              <a:gd name="T20" fmla="*/ 28 w 1276"/>
              <a:gd name="T21" fmla="*/ 71 h 821"/>
              <a:gd name="T22" fmla="*/ 28 w 1276"/>
              <a:gd name="T23" fmla="*/ 71 h 821"/>
              <a:gd name="T24" fmla="*/ 41 w 1276"/>
              <a:gd name="T25" fmla="*/ 115 h 821"/>
              <a:gd name="T26" fmla="*/ 41 w 1276"/>
              <a:gd name="T27" fmla="*/ 115 h 821"/>
              <a:gd name="T28" fmla="*/ 665 w 1276"/>
              <a:gd name="T29" fmla="*/ 86 h 821"/>
              <a:gd name="T30" fmla="*/ 665 w 1276"/>
              <a:gd name="T31" fmla="*/ 86 h 821"/>
              <a:gd name="T32" fmla="*/ 900 w 1276"/>
              <a:gd name="T33" fmla="*/ 226 h 821"/>
              <a:gd name="T34" fmla="*/ 900 w 1276"/>
              <a:gd name="T35" fmla="*/ 226 h 821"/>
              <a:gd name="T36" fmla="*/ 1045 w 1276"/>
              <a:gd name="T37" fmla="*/ 464 h 821"/>
              <a:gd name="T38" fmla="*/ 1045 w 1276"/>
              <a:gd name="T39" fmla="*/ 464 h 821"/>
              <a:gd name="T40" fmla="*/ 1097 w 1276"/>
              <a:gd name="T41" fmla="*/ 754 h 821"/>
              <a:gd name="T42" fmla="*/ 1097 w 1276"/>
              <a:gd name="T43" fmla="*/ 754 h 821"/>
              <a:gd name="T44" fmla="*/ 1091 w 1276"/>
              <a:gd name="T45" fmla="*/ 748 h 821"/>
              <a:gd name="T46" fmla="*/ 1091 w 1276"/>
              <a:gd name="T47" fmla="*/ 748 h 821"/>
              <a:gd name="T48" fmla="*/ 1043 w 1276"/>
              <a:gd name="T49" fmla="*/ 710 h 821"/>
              <a:gd name="T50" fmla="*/ 1043 w 1276"/>
              <a:gd name="T51" fmla="*/ 710 h 821"/>
              <a:gd name="T52" fmla="*/ 950 w 1276"/>
              <a:gd name="T53" fmla="*/ 628 h 821"/>
              <a:gd name="T54" fmla="*/ 950 w 1276"/>
              <a:gd name="T55" fmla="*/ 628 h 821"/>
              <a:gd name="T56" fmla="*/ 918 w 1276"/>
              <a:gd name="T57" fmla="*/ 660 h 821"/>
              <a:gd name="T58" fmla="*/ 918 w 1276"/>
              <a:gd name="T59" fmla="*/ 660 h 821"/>
              <a:gd name="T60" fmla="*/ 1025 w 1276"/>
              <a:gd name="T61" fmla="*/ 754 h 821"/>
              <a:gd name="T62" fmla="*/ 1025 w 1276"/>
              <a:gd name="T63" fmla="*/ 754 h 821"/>
              <a:gd name="T64" fmla="*/ 1082 w 1276"/>
              <a:gd name="T65" fmla="*/ 798 h 821"/>
              <a:gd name="T66" fmla="*/ 1082 w 1276"/>
              <a:gd name="T67" fmla="*/ 798 h 821"/>
              <a:gd name="T68" fmla="*/ 1144 w 1276"/>
              <a:gd name="T69" fmla="*/ 801 h 821"/>
              <a:gd name="T70" fmla="*/ 1144 w 1276"/>
              <a:gd name="T71" fmla="*/ 801 h 821"/>
              <a:gd name="T72" fmla="*/ 1274 w 1276"/>
              <a:gd name="T73" fmla="*/ 592 h 821"/>
              <a:gd name="T74" fmla="*/ 1274 w 1276"/>
              <a:gd name="T75" fmla="*/ 592 h 821"/>
              <a:gd name="T76" fmla="*/ 1251 w 1276"/>
              <a:gd name="T77" fmla="*/ 568 h 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76" h="821">
                <a:moveTo>
                  <a:pt x="1251" y="568"/>
                </a:moveTo>
                <a:lnTo>
                  <a:pt x="1251" y="568"/>
                </a:lnTo>
                <a:cubicBezTo>
                  <a:pt x="1237" y="568"/>
                  <a:pt x="1230" y="579"/>
                  <a:pt x="1228" y="592"/>
                </a:cubicBezTo>
                <a:lnTo>
                  <a:pt x="1228" y="592"/>
                </a:lnTo>
                <a:cubicBezTo>
                  <a:pt x="1221" y="648"/>
                  <a:pt x="1182" y="696"/>
                  <a:pt x="1142" y="737"/>
                </a:cubicBezTo>
                <a:lnTo>
                  <a:pt x="1142" y="737"/>
                </a:lnTo>
                <a:cubicBezTo>
                  <a:pt x="1128" y="552"/>
                  <a:pt x="1085" y="361"/>
                  <a:pt x="958" y="220"/>
                </a:cubicBezTo>
                <a:lnTo>
                  <a:pt x="958" y="220"/>
                </a:lnTo>
                <a:cubicBezTo>
                  <a:pt x="820" y="67"/>
                  <a:pt x="611" y="0"/>
                  <a:pt x="411" y="1"/>
                </a:cubicBezTo>
                <a:lnTo>
                  <a:pt x="411" y="1"/>
                </a:lnTo>
                <a:cubicBezTo>
                  <a:pt x="280" y="2"/>
                  <a:pt x="151" y="30"/>
                  <a:pt x="28" y="71"/>
                </a:cubicBezTo>
                <a:lnTo>
                  <a:pt x="28" y="71"/>
                </a:lnTo>
                <a:cubicBezTo>
                  <a:pt x="0" y="80"/>
                  <a:pt x="13" y="124"/>
                  <a:pt x="41" y="115"/>
                </a:cubicBezTo>
                <a:lnTo>
                  <a:pt x="41" y="115"/>
                </a:lnTo>
                <a:cubicBezTo>
                  <a:pt x="241" y="48"/>
                  <a:pt x="461" y="17"/>
                  <a:pt x="665" y="86"/>
                </a:cubicBezTo>
                <a:lnTo>
                  <a:pt x="665" y="86"/>
                </a:lnTo>
                <a:cubicBezTo>
                  <a:pt x="752" y="115"/>
                  <a:pt x="834" y="162"/>
                  <a:pt x="900" y="226"/>
                </a:cubicBezTo>
                <a:lnTo>
                  <a:pt x="900" y="226"/>
                </a:lnTo>
                <a:cubicBezTo>
                  <a:pt x="968" y="292"/>
                  <a:pt x="1016" y="375"/>
                  <a:pt x="1045" y="464"/>
                </a:cubicBezTo>
                <a:lnTo>
                  <a:pt x="1045" y="464"/>
                </a:lnTo>
                <a:cubicBezTo>
                  <a:pt x="1077" y="558"/>
                  <a:pt x="1091" y="656"/>
                  <a:pt x="1097" y="754"/>
                </a:cubicBezTo>
                <a:lnTo>
                  <a:pt x="1097" y="754"/>
                </a:lnTo>
                <a:cubicBezTo>
                  <a:pt x="1096" y="752"/>
                  <a:pt x="1093" y="750"/>
                  <a:pt x="1091" y="748"/>
                </a:cubicBezTo>
                <a:lnTo>
                  <a:pt x="1091" y="748"/>
                </a:lnTo>
                <a:cubicBezTo>
                  <a:pt x="1074" y="735"/>
                  <a:pt x="1058" y="722"/>
                  <a:pt x="1043" y="710"/>
                </a:cubicBezTo>
                <a:lnTo>
                  <a:pt x="1043" y="710"/>
                </a:lnTo>
                <a:cubicBezTo>
                  <a:pt x="1011" y="683"/>
                  <a:pt x="980" y="656"/>
                  <a:pt x="950" y="628"/>
                </a:cubicBezTo>
                <a:lnTo>
                  <a:pt x="950" y="628"/>
                </a:lnTo>
                <a:cubicBezTo>
                  <a:pt x="929" y="607"/>
                  <a:pt x="896" y="640"/>
                  <a:pt x="918" y="660"/>
                </a:cubicBezTo>
                <a:lnTo>
                  <a:pt x="918" y="660"/>
                </a:lnTo>
                <a:cubicBezTo>
                  <a:pt x="952" y="693"/>
                  <a:pt x="988" y="724"/>
                  <a:pt x="1025" y="754"/>
                </a:cubicBezTo>
                <a:lnTo>
                  <a:pt x="1025" y="754"/>
                </a:lnTo>
                <a:cubicBezTo>
                  <a:pt x="1044" y="769"/>
                  <a:pt x="1063" y="784"/>
                  <a:pt x="1082" y="798"/>
                </a:cubicBezTo>
                <a:lnTo>
                  <a:pt x="1082" y="798"/>
                </a:lnTo>
                <a:cubicBezTo>
                  <a:pt x="1102" y="814"/>
                  <a:pt x="1123" y="820"/>
                  <a:pt x="1144" y="801"/>
                </a:cubicBezTo>
                <a:lnTo>
                  <a:pt x="1144" y="801"/>
                </a:lnTo>
                <a:cubicBezTo>
                  <a:pt x="1205" y="745"/>
                  <a:pt x="1263" y="676"/>
                  <a:pt x="1274" y="592"/>
                </a:cubicBezTo>
                <a:lnTo>
                  <a:pt x="1274" y="592"/>
                </a:lnTo>
                <a:cubicBezTo>
                  <a:pt x="1275" y="579"/>
                  <a:pt x="1262" y="568"/>
                  <a:pt x="1251" y="56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379">
            <a:extLst>
              <a:ext uri="{FF2B5EF4-FFF2-40B4-BE49-F238E27FC236}">
                <a16:creationId xmlns:a16="http://schemas.microsoft.com/office/drawing/2014/main" id="{2B5984A7-674B-6E49-A07B-F4BF3510B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1651" y="5759393"/>
            <a:ext cx="1587488" cy="1021706"/>
          </a:xfrm>
          <a:custGeom>
            <a:avLst/>
            <a:gdLst>
              <a:gd name="T0" fmla="*/ 1247 w 1276"/>
              <a:gd name="T1" fmla="*/ 71 h 821"/>
              <a:gd name="T2" fmla="*/ 1247 w 1276"/>
              <a:gd name="T3" fmla="*/ 71 h 821"/>
              <a:gd name="T4" fmla="*/ 864 w 1276"/>
              <a:gd name="T5" fmla="*/ 1 h 821"/>
              <a:gd name="T6" fmla="*/ 864 w 1276"/>
              <a:gd name="T7" fmla="*/ 1 h 821"/>
              <a:gd name="T8" fmla="*/ 318 w 1276"/>
              <a:gd name="T9" fmla="*/ 219 h 821"/>
              <a:gd name="T10" fmla="*/ 318 w 1276"/>
              <a:gd name="T11" fmla="*/ 219 h 821"/>
              <a:gd name="T12" fmla="*/ 133 w 1276"/>
              <a:gd name="T13" fmla="*/ 737 h 821"/>
              <a:gd name="T14" fmla="*/ 133 w 1276"/>
              <a:gd name="T15" fmla="*/ 737 h 821"/>
              <a:gd name="T16" fmla="*/ 48 w 1276"/>
              <a:gd name="T17" fmla="*/ 591 h 821"/>
              <a:gd name="T18" fmla="*/ 48 w 1276"/>
              <a:gd name="T19" fmla="*/ 591 h 821"/>
              <a:gd name="T20" fmla="*/ 24 w 1276"/>
              <a:gd name="T21" fmla="*/ 569 h 821"/>
              <a:gd name="T22" fmla="*/ 24 w 1276"/>
              <a:gd name="T23" fmla="*/ 569 h 821"/>
              <a:gd name="T24" fmla="*/ 2 w 1276"/>
              <a:gd name="T25" fmla="*/ 591 h 821"/>
              <a:gd name="T26" fmla="*/ 2 w 1276"/>
              <a:gd name="T27" fmla="*/ 591 h 821"/>
              <a:gd name="T28" fmla="*/ 131 w 1276"/>
              <a:gd name="T29" fmla="*/ 801 h 821"/>
              <a:gd name="T30" fmla="*/ 131 w 1276"/>
              <a:gd name="T31" fmla="*/ 801 h 821"/>
              <a:gd name="T32" fmla="*/ 194 w 1276"/>
              <a:gd name="T33" fmla="*/ 798 h 821"/>
              <a:gd name="T34" fmla="*/ 194 w 1276"/>
              <a:gd name="T35" fmla="*/ 798 h 821"/>
              <a:gd name="T36" fmla="*/ 250 w 1276"/>
              <a:gd name="T37" fmla="*/ 754 h 821"/>
              <a:gd name="T38" fmla="*/ 250 w 1276"/>
              <a:gd name="T39" fmla="*/ 754 h 821"/>
              <a:gd name="T40" fmla="*/ 358 w 1276"/>
              <a:gd name="T41" fmla="*/ 660 h 821"/>
              <a:gd name="T42" fmla="*/ 358 w 1276"/>
              <a:gd name="T43" fmla="*/ 660 h 821"/>
              <a:gd name="T44" fmla="*/ 325 w 1276"/>
              <a:gd name="T45" fmla="*/ 627 h 821"/>
              <a:gd name="T46" fmla="*/ 325 w 1276"/>
              <a:gd name="T47" fmla="*/ 627 h 821"/>
              <a:gd name="T48" fmla="*/ 233 w 1276"/>
              <a:gd name="T49" fmla="*/ 709 h 821"/>
              <a:gd name="T50" fmla="*/ 233 w 1276"/>
              <a:gd name="T51" fmla="*/ 709 h 821"/>
              <a:gd name="T52" fmla="*/ 185 w 1276"/>
              <a:gd name="T53" fmla="*/ 748 h 821"/>
              <a:gd name="T54" fmla="*/ 185 w 1276"/>
              <a:gd name="T55" fmla="*/ 748 h 821"/>
              <a:gd name="T56" fmla="*/ 178 w 1276"/>
              <a:gd name="T57" fmla="*/ 753 h 821"/>
              <a:gd name="T58" fmla="*/ 178 w 1276"/>
              <a:gd name="T59" fmla="*/ 753 h 821"/>
              <a:gd name="T60" fmla="*/ 230 w 1276"/>
              <a:gd name="T61" fmla="*/ 465 h 821"/>
              <a:gd name="T62" fmla="*/ 230 w 1276"/>
              <a:gd name="T63" fmla="*/ 465 h 821"/>
              <a:gd name="T64" fmla="*/ 375 w 1276"/>
              <a:gd name="T65" fmla="*/ 226 h 821"/>
              <a:gd name="T66" fmla="*/ 375 w 1276"/>
              <a:gd name="T67" fmla="*/ 226 h 821"/>
              <a:gd name="T68" fmla="*/ 610 w 1276"/>
              <a:gd name="T69" fmla="*/ 85 h 821"/>
              <a:gd name="T70" fmla="*/ 610 w 1276"/>
              <a:gd name="T71" fmla="*/ 85 h 821"/>
              <a:gd name="T72" fmla="*/ 1235 w 1276"/>
              <a:gd name="T73" fmla="*/ 115 h 821"/>
              <a:gd name="T74" fmla="*/ 1235 w 1276"/>
              <a:gd name="T75" fmla="*/ 115 h 821"/>
              <a:gd name="T76" fmla="*/ 1247 w 1276"/>
              <a:gd name="T77" fmla="*/ 71 h 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76" h="821">
                <a:moveTo>
                  <a:pt x="1247" y="71"/>
                </a:moveTo>
                <a:lnTo>
                  <a:pt x="1247" y="71"/>
                </a:lnTo>
                <a:cubicBezTo>
                  <a:pt x="1124" y="30"/>
                  <a:pt x="995" y="2"/>
                  <a:pt x="864" y="1"/>
                </a:cubicBezTo>
                <a:lnTo>
                  <a:pt x="864" y="1"/>
                </a:lnTo>
                <a:cubicBezTo>
                  <a:pt x="664" y="0"/>
                  <a:pt x="455" y="67"/>
                  <a:pt x="318" y="219"/>
                </a:cubicBezTo>
                <a:lnTo>
                  <a:pt x="318" y="219"/>
                </a:lnTo>
                <a:cubicBezTo>
                  <a:pt x="190" y="361"/>
                  <a:pt x="147" y="552"/>
                  <a:pt x="133" y="737"/>
                </a:cubicBezTo>
                <a:lnTo>
                  <a:pt x="133" y="737"/>
                </a:lnTo>
                <a:cubicBezTo>
                  <a:pt x="93" y="696"/>
                  <a:pt x="55" y="649"/>
                  <a:pt x="48" y="591"/>
                </a:cubicBezTo>
                <a:lnTo>
                  <a:pt x="48" y="591"/>
                </a:lnTo>
                <a:cubicBezTo>
                  <a:pt x="46" y="579"/>
                  <a:pt x="38" y="569"/>
                  <a:pt x="24" y="569"/>
                </a:cubicBezTo>
                <a:lnTo>
                  <a:pt x="24" y="569"/>
                </a:lnTo>
                <a:cubicBezTo>
                  <a:pt x="13" y="569"/>
                  <a:pt x="0" y="579"/>
                  <a:pt x="2" y="591"/>
                </a:cubicBezTo>
                <a:lnTo>
                  <a:pt x="2" y="591"/>
                </a:lnTo>
                <a:cubicBezTo>
                  <a:pt x="13" y="676"/>
                  <a:pt x="71" y="745"/>
                  <a:pt x="131" y="801"/>
                </a:cubicBezTo>
                <a:lnTo>
                  <a:pt x="131" y="801"/>
                </a:lnTo>
                <a:cubicBezTo>
                  <a:pt x="152" y="820"/>
                  <a:pt x="173" y="814"/>
                  <a:pt x="194" y="798"/>
                </a:cubicBezTo>
                <a:lnTo>
                  <a:pt x="194" y="798"/>
                </a:lnTo>
                <a:cubicBezTo>
                  <a:pt x="213" y="784"/>
                  <a:pt x="232" y="769"/>
                  <a:pt x="250" y="754"/>
                </a:cubicBezTo>
                <a:lnTo>
                  <a:pt x="250" y="754"/>
                </a:lnTo>
                <a:cubicBezTo>
                  <a:pt x="287" y="724"/>
                  <a:pt x="323" y="693"/>
                  <a:pt x="358" y="660"/>
                </a:cubicBezTo>
                <a:lnTo>
                  <a:pt x="358" y="660"/>
                </a:lnTo>
                <a:cubicBezTo>
                  <a:pt x="379" y="639"/>
                  <a:pt x="347" y="607"/>
                  <a:pt x="325" y="627"/>
                </a:cubicBezTo>
                <a:lnTo>
                  <a:pt x="325" y="627"/>
                </a:lnTo>
                <a:cubicBezTo>
                  <a:pt x="295" y="656"/>
                  <a:pt x="265" y="683"/>
                  <a:pt x="233" y="709"/>
                </a:cubicBezTo>
                <a:lnTo>
                  <a:pt x="233" y="709"/>
                </a:lnTo>
                <a:cubicBezTo>
                  <a:pt x="217" y="723"/>
                  <a:pt x="201" y="735"/>
                  <a:pt x="185" y="748"/>
                </a:cubicBezTo>
                <a:lnTo>
                  <a:pt x="185" y="748"/>
                </a:lnTo>
                <a:cubicBezTo>
                  <a:pt x="182" y="750"/>
                  <a:pt x="180" y="751"/>
                  <a:pt x="178" y="753"/>
                </a:cubicBezTo>
                <a:lnTo>
                  <a:pt x="178" y="753"/>
                </a:lnTo>
                <a:cubicBezTo>
                  <a:pt x="185" y="655"/>
                  <a:pt x="198" y="558"/>
                  <a:pt x="230" y="465"/>
                </a:cubicBezTo>
                <a:lnTo>
                  <a:pt x="230" y="465"/>
                </a:lnTo>
                <a:cubicBezTo>
                  <a:pt x="260" y="375"/>
                  <a:pt x="307" y="292"/>
                  <a:pt x="375" y="226"/>
                </a:cubicBezTo>
                <a:lnTo>
                  <a:pt x="375" y="226"/>
                </a:lnTo>
                <a:cubicBezTo>
                  <a:pt x="441" y="162"/>
                  <a:pt x="523" y="115"/>
                  <a:pt x="610" y="85"/>
                </a:cubicBezTo>
                <a:lnTo>
                  <a:pt x="610" y="85"/>
                </a:lnTo>
                <a:cubicBezTo>
                  <a:pt x="814" y="17"/>
                  <a:pt x="1035" y="48"/>
                  <a:pt x="1235" y="115"/>
                </a:cubicBezTo>
                <a:lnTo>
                  <a:pt x="1235" y="115"/>
                </a:lnTo>
                <a:cubicBezTo>
                  <a:pt x="1263" y="125"/>
                  <a:pt x="1275" y="80"/>
                  <a:pt x="1247" y="7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380">
            <a:extLst>
              <a:ext uri="{FF2B5EF4-FFF2-40B4-BE49-F238E27FC236}">
                <a16:creationId xmlns:a16="http://schemas.microsoft.com/office/drawing/2014/main" id="{818A441A-50F8-A54C-BC56-2F6E2B339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1651" y="9593541"/>
            <a:ext cx="1587488" cy="1021706"/>
          </a:xfrm>
          <a:custGeom>
            <a:avLst/>
            <a:gdLst>
              <a:gd name="T0" fmla="*/ 24 w 1276"/>
              <a:gd name="T1" fmla="*/ 251 h 821"/>
              <a:gd name="T2" fmla="*/ 24 w 1276"/>
              <a:gd name="T3" fmla="*/ 251 h 821"/>
              <a:gd name="T4" fmla="*/ 48 w 1276"/>
              <a:gd name="T5" fmla="*/ 229 h 821"/>
              <a:gd name="T6" fmla="*/ 48 w 1276"/>
              <a:gd name="T7" fmla="*/ 229 h 821"/>
              <a:gd name="T8" fmla="*/ 133 w 1276"/>
              <a:gd name="T9" fmla="*/ 82 h 821"/>
              <a:gd name="T10" fmla="*/ 133 w 1276"/>
              <a:gd name="T11" fmla="*/ 82 h 821"/>
              <a:gd name="T12" fmla="*/ 318 w 1276"/>
              <a:gd name="T13" fmla="*/ 601 h 821"/>
              <a:gd name="T14" fmla="*/ 318 w 1276"/>
              <a:gd name="T15" fmla="*/ 601 h 821"/>
              <a:gd name="T16" fmla="*/ 864 w 1276"/>
              <a:gd name="T17" fmla="*/ 819 h 821"/>
              <a:gd name="T18" fmla="*/ 864 w 1276"/>
              <a:gd name="T19" fmla="*/ 819 h 821"/>
              <a:gd name="T20" fmla="*/ 1247 w 1276"/>
              <a:gd name="T21" fmla="*/ 749 h 821"/>
              <a:gd name="T22" fmla="*/ 1247 w 1276"/>
              <a:gd name="T23" fmla="*/ 749 h 821"/>
              <a:gd name="T24" fmla="*/ 1235 w 1276"/>
              <a:gd name="T25" fmla="*/ 705 h 821"/>
              <a:gd name="T26" fmla="*/ 1235 w 1276"/>
              <a:gd name="T27" fmla="*/ 705 h 821"/>
              <a:gd name="T28" fmla="*/ 610 w 1276"/>
              <a:gd name="T29" fmla="*/ 735 h 821"/>
              <a:gd name="T30" fmla="*/ 610 w 1276"/>
              <a:gd name="T31" fmla="*/ 735 h 821"/>
              <a:gd name="T32" fmla="*/ 375 w 1276"/>
              <a:gd name="T33" fmla="*/ 594 h 821"/>
              <a:gd name="T34" fmla="*/ 375 w 1276"/>
              <a:gd name="T35" fmla="*/ 594 h 821"/>
              <a:gd name="T36" fmla="*/ 230 w 1276"/>
              <a:gd name="T37" fmla="*/ 355 h 821"/>
              <a:gd name="T38" fmla="*/ 230 w 1276"/>
              <a:gd name="T39" fmla="*/ 355 h 821"/>
              <a:gd name="T40" fmla="*/ 178 w 1276"/>
              <a:gd name="T41" fmla="*/ 66 h 821"/>
              <a:gd name="T42" fmla="*/ 178 w 1276"/>
              <a:gd name="T43" fmla="*/ 66 h 821"/>
              <a:gd name="T44" fmla="*/ 185 w 1276"/>
              <a:gd name="T45" fmla="*/ 71 h 821"/>
              <a:gd name="T46" fmla="*/ 185 w 1276"/>
              <a:gd name="T47" fmla="*/ 71 h 821"/>
              <a:gd name="T48" fmla="*/ 233 w 1276"/>
              <a:gd name="T49" fmla="*/ 111 h 821"/>
              <a:gd name="T50" fmla="*/ 233 w 1276"/>
              <a:gd name="T51" fmla="*/ 111 h 821"/>
              <a:gd name="T52" fmla="*/ 325 w 1276"/>
              <a:gd name="T53" fmla="*/ 192 h 821"/>
              <a:gd name="T54" fmla="*/ 325 w 1276"/>
              <a:gd name="T55" fmla="*/ 192 h 821"/>
              <a:gd name="T56" fmla="*/ 358 w 1276"/>
              <a:gd name="T57" fmla="*/ 160 h 821"/>
              <a:gd name="T58" fmla="*/ 358 w 1276"/>
              <a:gd name="T59" fmla="*/ 160 h 821"/>
              <a:gd name="T60" fmla="*/ 250 w 1276"/>
              <a:gd name="T61" fmla="*/ 66 h 821"/>
              <a:gd name="T62" fmla="*/ 250 w 1276"/>
              <a:gd name="T63" fmla="*/ 66 h 821"/>
              <a:gd name="T64" fmla="*/ 194 w 1276"/>
              <a:gd name="T65" fmla="*/ 22 h 821"/>
              <a:gd name="T66" fmla="*/ 194 w 1276"/>
              <a:gd name="T67" fmla="*/ 22 h 821"/>
              <a:gd name="T68" fmla="*/ 131 w 1276"/>
              <a:gd name="T69" fmla="*/ 19 h 821"/>
              <a:gd name="T70" fmla="*/ 131 w 1276"/>
              <a:gd name="T71" fmla="*/ 19 h 821"/>
              <a:gd name="T72" fmla="*/ 2 w 1276"/>
              <a:gd name="T73" fmla="*/ 229 h 821"/>
              <a:gd name="T74" fmla="*/ 2 w 1276"/>
              <a:gd name="T75" fmla="*/ 229 h 821"/>
              <a:gd name="T76" fmla="*/ 24 w 1276"/>
              <a:gd name="T77" fmla="*/ 251 h 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76" h="821">
                <a:moveTo>
                  <a:pt x="24" y="251"/>
                </a:moveTo>
                <a:lnTo>
                  <a:pt x="24" y="251"/>
                </a:lnTo>
                <a:cubicBezTo>
                  <a:pt x="38" y="251"/>
                  <a:pt x="46" y="241"/>
                  <a:pt x="48" y="229"/>
                </a:cubicBezTo>
                <a:lnTo>
                  <a:pt x="48" y="229"/>
                </a:lnTo>
                <a:cubicBezTo>
                  <a:pt x="55" y="171"/>
                  <a:pt x="93" y="124"/>
                  <a:pt x="133" y="82"/>
                </a:cubicBezTo>
                <a:lnTo>
                  <a:pt x="133" y="82"/>
                </a:lnTo>
                <a:cubicBezTo>
                  <a:pt x="147" y="268"/>
                  <a:pt x="190" y="459"/>
                  <a:pt x="318" y="601"/>
                </a:cubicBezTo>
                <a:lnTo>
                  <a:pt x="318" y="601"/>
                </a:lnTo>
                <a:cubicBezTo>
                  <a:pt x="455" y="753"/>
                  <a:pt x="664" y="820"/>
                  <a:pt x="864" y="819"/>
                </a:cubicBezTo>
                <a:lnTo>
                  <a:pt x="864" y="819"/>
                </a:lnTo>
                <a:cubicBezTo>
                  <a:pt x="995" y="818"/>
                  <a:pt x="1124" y="790"/>
                  <a:pt x="1247" y="749"/>
                </a:cubicBezTo>
                <a:lnTo>
                  <a:pt x="1247" y="749"/>
                </a:lnTo>
                <a:cubicBezTo>
                  <a:pt x="1275" y="740"/>
                  <a:pt x="1263" y="695"/>
                  <a:pt x="1235" y="705"/>
                </a:cubicBezTo>
                <a:lnTo>
                  <a:pt x="1235" y="705"/>
                </a:lnTo>
                <a:cubicBezTo>
                  <a:pt x="1035" y="772"/>
                  <a:pt x="814" y="802"/>
                  <a:pt x="610" y="735"/>
                </a:cubicBezTo>
                <a:lnTo>
                  <a:pt x="610" y="735"/>
                </a:lnTo>
                <a:cubicBezTo>
                  <a:pt x="523" y="705"/>
                  <a:pt x="441" y="658"/>
                  <a:pt x="375" y="594"/>
                </a:cubicBezTo>
                <a:lnTo>
                  <a:pt x="375" y="594"/>
                </a:lnTo>
                <a:cubicBezTo>
                  <a:pt x="307" y="528"/>
                  <a:pt x="260" y="444"/>
                  <a:pt x="230" y="355"/>
                </a:cubicBezTo>
                <a:lnTo>
                  <a:pt x="230" y="355"/>
                </a:lnTo>
                <a:cubicBezTo>
                  <a:pt x="198" y="262"/>
                  <a:pt x="185" y="164"/>
                  <a:pt x="178" y="66"/>
                </a:cubicBezTo>
                <a:lnTo>
                  <a:pt x="178" y="66"/>
                </a:lnTo>
                <a:cubicBezTo>
                  <a:pt x="180" y="68"/>
                  <a:pt x="182" y="70"/>
                  <a:pt x="185" y="71"/>
                </a:cubicBezTo>
                <a:lnTo>
                  <a:pt x="185" y="71"/>
                </a:lnTo>
                <a:cubicBezTo>
                  <a:pt x="201" y="84"/>
                  <a:pt x="217" y="97"/>
                  <a:pt x="233" y="111"/>
                </a:cubicBezTo>
                <a:lnTo>
                  <a:pt x="233" y="111"/>
                </a:lnTo>
                <a:cubicBezTo>
                  <a:pt x="265" y="137"/>
                  <a:pt x="295" y="164"/>
                  <a:pt x="325" y="192"/>
                </a:cubicBezTo>
                <a:lnTo>
                  <a:pt x="325" y="192"/>
                </a:lnTo>
                <a:cubicBezTo>
                  <a:pt x="347" y="213"/>
                  <a:pt x="379" y="180"/>
                  <a:pt x="358" y="160"/>
                </a:cubicBezTo>
                <a:lnTo>
                  <a:pt x="358" y="160"/>
                </a:lnTo>
                <a:cubicBezTo>
                  <a:pt x="323" y="127"/>
                  <a:pt x="287" y="96"/>
                  <a:pt x="250" y="66"/>
                </a:cubicBezTo>
                <a:lnTo>
                  <a:pt x="250" y="66"/>
                </a:lnTo>
                <a:cubicBezTo>
                  <a:pt x="232" y="51"/>
                  <a:pt x="213" y="36"/>
                  <a:pt x="194" y="22"/>
                </a:cubicBezTo>
                <a:lnTo>
                  <a:pt x="194" y="22"/>
                </a:lnTo>
                <a:cubicBezTo>
                  <a:pt x="173" y="6"/>
                  <a:pt x="152" y="0"/>
                  <a:pt x="131" y="19"/>
                </a:cubicBezTo>
                <a:lnTo>
                  <a:pt x="131" y="19"/>
                </a:lnTo>
                <a:cubicBezTo>
                  <a:pt x="71" y="75"/>
                  <a:pt x="13" y="144"/>
                  <a:pt x="2" y="229"/>
                </a:cubicBezTo>
                <a:lnTo>
                  <a:pt x="2" y="229"/>
                </a:lnTo>
                <a:cubicBezTo>
                  <a:pt x="0" y="241"/>
                  <a:pt x="13" y="251"/>
                  <a:pt x="24" y="25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381">
            <a:extLst>
              <a:ext uri="{FF2B5EF4-FFF2-40B4-BE49-F238E27FC236}">
                <a16:creationId xmlns:a16="http://schemas.microsoft.com/office/drawing/2014/main" id="{206B7F37-4AC4-BA45-BC63-A3B2DFB4D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4002" y="9599035"/>
            <a:ext cx="1587488" cy="1021706"/>
          </a:xfrm>
          <a:custGeom>
            <a:avLst/>
            <a:gdLst>
              <a:gd name="T0" fmla="*/ 28 w 1276"/>
              <a:gd name="T1" fmla="*/ 749 h 821"/>
              <a:gd name="T2" fmla="*/ 28 w 1276"/>
              <a:gd name="T3" fmla="*/ 749 h 821"/>
              <a:gd name="T4" fmla="*/ 411 w 1276"/>
              <a:gd name="T5" fmla="*/ 819 h 821"/>
              <a:gd name="T6" fmla="*/ 411 w 1276"/>
              <a:gd name="T7" fmla="*/ 819 h 821"/>
              <a:gd name="T8" fmla="*/ 958 w 1276"/>
              <a:gd name="T9" fmla="*/ 600 h 821"/>
              <a:gd name="T10" fmla="*/ 958 w 1276"/>
              <a:gd name="T11" fmla="*/ 600 h 821"/>
              <a:gd name="T12" fmla="*/ 1142 w 1276"/>
              <a:gd name="T13" fmla="*/ 83 h 821"/>
              <a:gd name="T14" fmla="*/ 1142 w 1276"/>
              <a:gd name="T15" fmla="*/ 83 h 821"/>
              <a:gd name="T16" fmla="*/ 1228 w 1276"/>
              <a:gd name="T17" fmla="*/ 228 h 821"/>
              <a:gd name="T18" fmla="*/ 1228 w 1276"/>
              <a:gd name="T19" fmla="*/ 228 h 821"/>
              <a:gd name="T20" fmla="*/ 1251 w 1276"/>
              <a:gd name="T21" fmla="*/ 251 h 821"/>
              <a:gd name="T22" fmla="*/ 1251 w 1276"/>
              <a:gd name="T23" fmla="*/ 251 h 821"/>
              <a:gd name="T24" fmla="*/ 1274 w 1276"/>
              <a:gd name="T25" fmla="*/ 228 h 821"/>
              <a:gd name="T26" fmla="*/ 1274 w 1276"/>
              <a:gd name="T27" fmla="*/ 228 h 821"/>
              <a:gd name="T28" fmla="*/ 1144 w 1276"/>
              <a:gd name="T29" fmla="*/ 19 h 821"/>
              <a:gd name="T30" fmla="*/ 1144 w 1276"/>
              <a:gd name="T31" fmla="*/ 19 h 821"/>
              <a:gd name="T32" fmla="*/ 1082 w 1276"/>
              <a:gd name="T33" fmla="*/ 21 h 821"/>
              <a:gd name="T34" fmla="*/ 1082 w 1276"/>
              <a:gd name="T35" fmla="*/ 21 h 821"/>
              <a:gd name="T36" fmla="*/ 1025 w 1276"/>
              <a:gd name="T37" fmla="*/ 66 h 821"/>
              <a:gd name="T38" fmla="*/ 1025 w 1276"/>
              <a:gd name="T39" fmla="*/ 66 h 821"/>
              <a:gd name="T40" fmla="*/ 918 w 1276"/>
              <a:gd name="T41" fmla="*/ 160 h 821"/>
              <a:gd name="T42" fmla="*/ 918 w 1276"/>
              <a:gd name="T43" fmla="*/ 160 h 821"/>
              <a:gd name="T44" fmla="*/ 950 w 1276"/>
              <a:gd name="T45" fmla="*/ 193 h 821"/>
              <a:gd name="T46" fmla="*/ 950 w 1276"/>
              <a:gd name="T47" fmla="*/ 193 h 821"/>
              <a:gd name="T48" fmla="*/ 1043 w 1276"/>
              <a:gd name="T49" fmla="*/ 111 h 821"/>
              <a:gd name="T50" fmla="*/ 1043 w 1276"/>
              <a:gd name="T51" fmla="*/ 111 h 821"/>
              <a:gd name="T52" fmla="*/ 1091 w 1276"/>
              <a:gd name="T53" fmla="*/ 72 h 821"/>
              <a:gd name="T54" fmla="*/ 1091 w 1276"/>
              <a:gd name="T55" fmla="*/ 72 h 821"/>
              <a:gd name="T56" fmla="*/ 1097 w 1276"/>
              <a:gd name="T57" fmla="*/ 67 h 821"/>
              <a:gd name="T58" fmla="*/ 1097 w 1276"/>
              <a:gd name="T59" fmla="*/ 67 h 821"/>
              <a:gd name="T60" fmla="*/ 1045 w 1276"/>
              <a:gd name="T61" fmla="*/ 355 h 821"/>
              <a:gd name="T62" fmla="*/ 1045 w 1276"/>
              <a:gd name="T63" fmla="*/ 355 h 821"/>
              <a:gd name="T64" fmla="*/ 900 w 1276"/>
              <a:gd name="T65" fmla="*/ 594 h 821"/>
              <a:gd name="T66" fmla="*/ 900 w 1276"/>
              <a:gd name="T67" fmla="*/ 594 h 821"/>
              <a:gd name="T68" fmla="*/ 665 w 1276"/>
              <a:gd name="T69" fmla="*/ 734 h 821"/>
              <a:gd name="T70" fmla="*/ 665 w 1276"/>
              <a:gd name="T71" fmla="*/ 734 h 821"/>
              <a:gd name="T72" fmla="*/ 41 w 1276"/>
              <a:gd name="T73" fmla="*/ 705 h 821"/>
              <a:gd name="T74" fmla="*/ 41 w 1276"/>
              <a:gd name="T75" fmla="*/ 705 h 821"/>
              <a:gd name="T76" fmla="*/ 28 w 1276"/>
              <a:gd name="T77" fmla="*/ 749 h 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76" h="821">
                <a:moveTo>
                  <a:pt x="28" y="749"/>
                </a:moveTo>
                <a:lnTo>
                  <a:pt x="28" y="749"/>
                </a:lnTo>
                <a:cubicBezTo>
                  <a:pt x="151" y="791"/>
                  <a:pt x="280" y="818"/>
                  <a:pt x="411" y="819"/>
                </a:cubicBezTo>
                <a:lnTo>
                  <a:pt x="411" y="819"/>
                </a:lnTo>
                <a:cubicBezTo>
                  <a:pt x="611" y="820"/>
                  <a:pt x="820" y="753"/>
                  <a:pt x="958" y="600"/>
                </a:cubicBezTo>
                <a:lnTo>
                  <a:pt x="958" y="600"/>
                </a:lnTo>
                <a:cubicBezTo>
                  <a:pt x="1085" y="459"/>
                  <a:pt x="1128" y="268"/>
                  <a:pt x="1142" y="83"/>
                </a:cubicBezTo>
                <a:lnTo>
                  <a:pt x="1142" y="83"/>
                </a:lnTo>
                <a:cubicBezTo>
                  <a:pt x="1182" y="124"/>
                  <a:pt x="1221" y="171"/>
                  <a:pt x="1228" y="228"/>
                </a:cubicBezTo>
                <a:lnTo>
                  <a:pt x="1228" y="228"/>
                </a:lnTo>
                <a:cubicBezTo>
                  <a:pt x="1230" y="241"/>
                  <a:pt x="1237" y="251"/>
                  <a:pt x="1251" y="251"/>
                </a:cubicBezTo>
                <a:lnTo>
                  <a:pt x="1251" y="251"/>
                </a:lnTo>
                <a:cubicBezTo>
                  <a:pt x="1262" y="251"/>
                  <a:pt x="1275" y="241"/>
                  <a:pt x="1274" y="228"/>
                </a:cubicBezTo>
                <a:lnTo>
                  <a:pt x="1274" y="228"/>
                </a:lnTo>
                <a:cubicBezTo>
                  <a:pt x="1263" y="144"/>
                  <a:pt x="1205" y="75"/>
                  <a:pt x="1144" y="19"/>
                </a:cubicBezTo>
                <a:lnTo>
                  <a:pt x="1144" y="19"/>
                </a:lnTo>
                <a:cubicBezTo>
                  <a:pt x="1123" y="0"/>
                  <a:pt x="1102" y="6"/>
                  <a:pt x="1082" y="21"/>
                </a:cubicBezTo>
                <a:lnTo>
                  <a:pt x="1082" y="21"/>
                </a:lnTo>
                <a:cubicBezTo>
                  <a:pt x="1063" y="36"/>
                  <a:pt x="1044" y="51"/>
                  <a:pt x="1025" y="66"/>
                </a:cubicBezTo>
                <a:lnTo>
                  <a:pt x="1025" y="66"/>
                </a:lnTo>
                <a:cubicBezTo>
                  <a:pt x="988" y="96"/>
                  <a:pt x="952" y="127"/>
                  <a:pt x="918" y="160"/>
                </a:cubicBezTo>
                <a:lnTo>
                  <a:pt x="918" y="160"/>
                </a:lnTo>
                <a:cubicBezTo>
                  <a:pt x="896" y="180"/>
                  <a:pt x="929" y="213"/>
                  <a:pt x="950" y="193"/>
                </a:cubicBezTo>
                <a:lnTo>
                  <a:pt x="950" y="193"/>
                </a:lnTo>
                <a:cubicBezTo>
                  <a:pt x="980" y="164"/>
                  <a:pt x="1011" y="137"/>
                  <a:pt x="1043" y="111"/>
                </a:cubicBezTo>
                <a:lnTo>
                  <a:pt x="1043" y="111"/>
                </a:lnTo>
                <a:cubicBezTo>
                  <a:pt x="1058" y="97"/>
                  <a:pt x="1074" y="84"/>
                  <a:pt x="1091" y="72"/>
                </a:cubicBezTo>
                <a:lnTo>
                  <a:pt x="1091" y="72"/>
                </a:lnTo>
                <a:cubicBezTo>
                  <a:pt x="1093" y="70"/>
                  <a:pt x="1096" y="68"/>
                  <a:pt x="1097" y="67"/>
                </a:cubicBezTo>
                <a:lnTo>
                  <a:pt x="1097" y="67"/>
                </a:lnTo>
                <a:cubicBezTo>
                  <a:pt x="1091" y="164"/>
                  <a:pt x="1077" y="262"/>
                  <a:pt x="1045" y="355"/>
                </a:cubicBezTo>
                <a:lnTo>
                  <a:pt x="1045" y="355"/>
                </a:lnTo>
                <a:cubicBezTo>
                  <a:pt x="1016" y="445"/>
                  <a:pt x="968" y="528"/>
                  <a:pt x="900" y="594"/>
                </a:cubicBezTo>
                <a:lnTo>
                  <a:pt x="900" y="594"/>
                </a:lnTo>
                <a:cubicBezTo>
                  <a:pt x="834" y="659"/>
                  <a:pt x="752" y="705"/>
                  <a:pt x="665" y="734"/>
                </a:cubicBezTo>
                <a:lnTo>
                  <a:pt x="665" y="734"/>
                </a:lnTo>
                <a:cubicBezTo>
                  <a:pt x="461" y="802"/>
                  <a:pt x="241" y="772"/>
                  <a:pt x="41" y="705"/>
                </a:cubicBezTo>
                <a:lnTo>
                  <a:pt x="41" y="705"/>
                </a:lnTo>
                <a:cubicBezTo>
                  <a:pt x="13" y="696"/>
                  <a:pt x="0" y="740"/>
                  <a:pt x="28" y="74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A43BD2-310D-0A47-8A03-36BF0EEDB336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BLUE OCEAN STRATEGY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32A98-ED15-6E41-839C-B4C567B3FD71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9A56C0-0A8F-A64F-8D07-7C7FE1C7BF8D}"/>
              </a:ext>
            </a:extLst>
          </p:cNvPr>
          <p:cNvSpPr txBox="1"/>
          <p:nvPr/>
        </p:nvSpPr>
        <p:spPr>
          <a:xfrm>
            <a:off x="3876088" y="4819705"/>
            <a:ext cx="579575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RAISE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23D68-2FFF-4C4A-8525-01E803BFDEB5}"/>
              </a:ext>
            </a:extLst>
          </p:cNvPr>
          <p:cNvSpPr txBox="1"/>
          <p:nvPr/>
        </p:nvSpPr>
        <p:spPr>
          <a:xfrm>
            <a:off x="3876089" y="5478035"/>
            <a:ext cx="579575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2DF03-74A6-D54F-9D17-F5AE559622F7}"/>
              </a:ext>
            </a:extLst>
          </p:cNvPr>
          <p:cNvSpPr txBox="1"/>
          <p:nvPr/>
        </p:nvSpPr>
        <p:spPr>
          <a:xfrm>
            <a:off x="3876088" y="9549085"/>
            <a:ext cx="579575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ELIMINATE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4EB110-2AA4-9B46-84E3-F92803B4E3FF}"/>
              </a:ext>
            </a:extLst>
          </p:cNvPr>
          <p:cNvSpPr txBox="1"/>
          <p:nvPr/>
        </p:nvSpPr>
        <p:spPr>
          <a:xfrm>
            <a:off x="3876089" y="10207415"/>
            <a:ext cx="579575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7F6CE0-3180-C041-B4C2-8F38F7DFAB7A}"/>
              </a:ext>
            </a:extLst>
          </p:cNvPr>
          <p:cNvSpPr txBox="1"/>
          <p:nvPr/>
        </p:nvSpPr>
        <p:spPr>
          <a:xfrm>
            <a:off x="14705809" y="4819705"/>
            <a:ext cx="579575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CREATE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11A10-7822-B247-B4D6-A9F9B77107FB}"/>
              </a:ext>
            </a:extLst>
          </p:cNvPr>
          <p:cNvSpPr txBox="1"/>
          <p:nvPr/>
        </p:nvSpPr>
        <p:spPr>
          <a:xfrm>
            <a:off x="14705810" y="5478035"/>
            <a:ext cx="579575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A0D1ED-FA6A-6940-9775-D703D5AC6254}"/>
              </a:ext>
            </a:extLst>
          </p:cNvPr>
          <p:cNvSpPr txBox="1"/>
          <p:nvPr/>
        </p:nvSpPr>
        <p:spPr>
          <a:xfrm>
            <a:off x="14705809" y="9549085"/>
            <a:ext cx="579575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REDUCE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93A831-CF9E-1948-B72C-F41718913593}"/>
              </a:ext>
            </a:extLst>
          </p:cNvPr>
          <p:cNvSpPr txBox="1"/>
          <p:nvPr/>
        </p:nvSpPr>
        <p:spPr>
          <a:xfrm>
            <a:off x="14705810" y="10207415"/>
            <a:ext cx="579575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223DB1-43DC-A844-99AB-F5744DC24728}"/>
              </a:ext>
            </a:extLst>
          </p:cNvPr>
          <p:cNvSpPr txBox="1"/>
          <p:nvPr/>
        </p:nvSpPr>
        <p:spPr>
          <a:xfrm>
            <a:off x="10477397" y="7570273"/>
            <a:ext cx="3422855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FOUR ACTIONS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1266561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7">
            <a:extLst>
              <a:ext uri="{FF2B5EF4-FFF2-40B4-BE49-F238E27FC236}">
                <a16:creationId xmlns:a16="http://schemas.microsoft.com/office/drawing/2014/main" id="{68DE64F7-475E-7D4E-9FD0-2B2DF18E6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338" y="5144172"/>
            <a:ext cx="5081071" cy="939313"/>
          </a:xfrm>
          <a:prstGeom prst="roundRect">
            <a:avLst>
              <a:gd name="adj" fmla="val 50000"/>
            </a:avLst>
          </a:prstGeom>
          <a:solidFill>
            <a:schemeClr val="accent5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68">
            <a:extLst>
              <a:ext uri="{FF2B5EF4-FFF2-40B4-BE49-F238E27FC236}">
                <a16:creationId xmlns:a16="http://schemas.microsoft.com/office/drawing/2014/main" id="{F35FD974-B1A2-484F-8B4E-0F7DFF925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338" y="6451517"/>
            <a:ext cx="5081071" cy="93931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77">
            <a:extLst>
              <a:ext uri="{FF2B5EF4-FFF2-40B4-BE49-F238E27FC236}">
                <a16:creationId xmlns:a16="http://schemas.microsoft.com/office/drawing/2014/main" id="{6FC14757-D554-E848-9713-97A3C4FDF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338" y="7764356"/>
            <a:ext cx="5081071" cy="93930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88">
            <a:extLst>
              <a:ext uri="{FF2B5EF4-FFF2-40B4-BE49-F238E27FC236}">
                <a16:creationId xmlns:a16="http://schemas.microsoft.com/office/drawing/2014/main" id="{C7CC1B73-6A12-B84B-A150-7BA861670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338" y="9071701"/>
            <a:ext cx="5081071" cy="93930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105">
            <a:extLst>
              <a:ext uri="{FF2B5EF4-FFF2-40B4-BE49-F238E27FC236}">
                <a16:creationId xmlns:a16="http://schemas.microsoft.com/office/drawing/2014/main" id="{64C7F6C8-B4E8-EA41-A9D4-CE67908C7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338" y="10384539"/>
            <a:ext cx="5081071" cy="93931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117">
            <a:extLst>
              <a:ext uri="{FF2B5EF4-FFF2-40B4-BE49-F238E27FC236}">
                <a16:creationId xmlns:a16="http://schemas.microsoft.com/office/drawing/2014/main" id="{059DBAB4-4678-1F47-803D-BA659635A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338" y="11691884"/>
            <a:ext cx="5081071" cy="93931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122">
            <a:extLst>
              <a:ext uri="{FF2B5EF4-FFF2-40B4-BE49-F238E27FC236}">
                <a16:creationId xmlns:a16="http://schemas.microsoft.com/office/drawing/2014/main" id="{50986242-2F92-164D-97CC-1CF89072D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6060" y="5144172"/>
            <a:ext cx="7866043" cy="93931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144">
            <a:extLst>
              <a:ext uri="{FF2B5EF4-FFF2-40B4-BE49-F238E27FC236}">
                <a16:creationId xmlns:a16="http://schemas.microsoft.com/office/drawing/2014/main" id="{B872D719-4CD9-704B-9283-9DBB6E6CA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6060" y="6451517"/>
            <a:ext cx="7866043" cy="939313"/>
          </a:xfrm>
          <a:prstGeom prst="roundRect">
            <a:avLst>
              <a:gd name="adj" fmla="val 50000"/>
            </a:avLst>
          </a:prstGeom>
          <a:solidFill>
            <a:schemeClr val="accent5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159">
            <a:extLst>
              <a:ext uri="{FF2B5EF4-FFF2-40B4-BE49-F238E27FC236}">
                <a16:creationId xmlns:a16="http://schemas.microsoft.com/office/drawing/2014/main" id="{CCB17983-BEAA-9D4D-9FAE-938488ACB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6060" y="7764356"/>
            <a:ext cx="7866043" cy="939309"/>
          </a:xfrm>
          <a:prstGeom prst="roundRect">
            <a:avLst>
              <a:gd name="adj" fmla="val 50000"/>
            </a:avLst>
          </a:prstGeom>
          <a:solidFill>
            <a:schemeClr val="accent5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174">
            <a:extLst>
              <a:ext uri="{FF2B5EF4-FFF2-40B4-BE49-F238E27FC236}">
                <a16:creationId xmlns:a16="http://schemas.microsoft.com/office/drawing/2014/main" id="{77DDD33C-B12C-0E49-BD64-4EDB8F5B2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6060" y="9071701"/>
            <a:ext cx="7866043" cy="939309"/>
          </a:xfrm>
          <a:prstGeom prst="roundRect">
            <a:avLst>
              <a:gd name="adj" fmla="val 50000"/>
            </a:avLst>
          </a:prstGeom>
          <a:solidFill>
            <a:schemeClr val="accent5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189">
            <a:extLst>
              <a:ext uri="{FF2B5EF4-FFF2-40B4-BE49-F238E27FC236}">
                <a16:creationId xmlns:a16="http://schemas.microsoft.com/office/drawing/2014/main" id="{11FA56ED-6128-FD4F-A5D8-715429940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6060" y="10384539"/>
            <a:ext cx="7866043" cy="939313"/>
          </a:xfrm>
          <a:prstGeom prst="roundRect">
            <a:avLst>
              <a:gd name="adj" fmla="val 50000"/>
            </a:avLst>
          </a:prstGeom>
          <a:solidFill>
            <a:schemeClr val="accent5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204">
            <a:extLst>
              <a:ext uri="{FF2B5EF4-FFF2-40B4-BE49-F238E27FC236}">
                <a16:creationId xmlns:a16="http://schemas.microsoft.com/office/drawing/2014/main" id="{60891969-FBCE-7142-AA09-314C5DF8D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6060" y="11691884"/>
            <a:ext cx="7866043" cy="939313"/>
          </a:xfrm>
          <a:prstGeom prst="roundRect">
            <a:avLst>
              <a:gd name="adj" fmla="val 50000"/>
            </a:avLst>
          </a:prstGeom>
          <a:solidFill>
            <a:schemeClr val="accent5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219">
            <a:extLst>
              <a:ext uri="{FF2B5EF4-FFF2-40B4-BE49-F238E27FC236}">
                <a16:creationId xmlns:a16="http://schemas.microsoft.com/office/drawing/2014/main" id="{AF1CCAC3-C7CE-6843-AF1E-D79C1A6C5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261" y="5144172"/>
            <a:ext cx="7866043" cy="93931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237">
            <a:extLst>
              <a:ext uri="{FF2B5EF4-FFF2-40B4-BE49-F238E27FC236}">
                <a16:creationId xmlns:a16="http://schemas.microsoft.com/office/drawing/2014/main" id="{AE6A1030-3040-0F42-BAD4-B1527181B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261" y="6451517"/>
            <a:ext cx="7866043" cy="939313"/>
          </a:xfrm>
          <a:prstGeom prst="roundRect">
            <a:avLst>
              <a:gd name="adj" fmla="val 50000"/>
            </a:avLst>
          </a:prstGeom>
          <a:solidFill>
            <a:schemeClr val="accent5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252">
            <a:extLst>
              <a:ext uri="{FF2B5EF4-FFF2-40B4-BE49-F238E27FC236}">
                <a16:creationId xmlns:a16="http://schemas.microsoft.com/office/drawing/2014/main" id="{C0263741-21F2-DA4E-A5EC-F2E0F3661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261" y="7764356"/>
            <a:ext cx="7866043" cy="939309"/>
          </a:xfrm>
          <a:prstGeom prst="roundRect">
            <a:avLst>
              <a:gd name="adj" fmla="val 50000"/>
            </a:avLst>
          </a:prstGeom>
          <a:solidFill>
            <a:schemeClr val="accent5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267">
            <a:extLst>
              <a:ext uri="{FF2B5EF4-FFF2-40B4-BE49-F238E27FC236}">
                <a16:creationId xmlns:a16="http://schemas.microsoft.com/office/drawing/2014/main" id="{50F9D4B8-58B8-7B46-A70E-61A0D36F2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261" y="9071701"/>
            <a:ext cx="7866043" cy="939309"/>
          </a:xfrm>
          <a:prstGeom prst="roundRect">
            <a:avLst>
              <a:gd name="adj" fmla="val 50000"/>
            </a:avLst>
          </a:prstGeom>
          <a:solidFill>
            <a:schemeClr val="accent5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Freeform 282">
            <a:extLst>
              <a:ext uri="{FF2B5EF4-FFF2-40B4-BE49-F238E27FC236}">
                <a16:creationId xmlns:a16="http://schemas.microsoft.com/office/drawing/2014/main" id="{848A0F89-B7FC-494D-9C3F-3494998F7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261" y="10384539"/>
            <a:ext cx="7866043" cy="939313"/>
          </a:xfrm>
          <a:prstGeom prst="roundRect">
            <a:avLst>
              <a:gd name="adj" fmla="val 50000"/>
            </a:avLst>
          </a:prstGeom>
          <a:solidFill>
            <a:schemeClr val="accent5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Freeform 297">
            <a:extLst>
              <a:ext uri="{FF2B5EF4-FFF2-40B4-BE49-F238E27FC236}">
                <a16:creationId xmlns:a16="http://schemas.microsoft.com/office/drawing/2014/main" id="{8514E5BD-BD8F-3C43-AE0F-79853A1F0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261" y="11691884"/>
            <a:ext cx="7866043" cy="939313"/>
          </a:xfrm>
          <a:prstGeom prst="roundRect">
            <a:avLst>
              <a:gd name="adj" fmla="val 50000"/>
            </a:avLst>
          </a:prstGeom>
          <a:solidFill>
            <a:schemeClr val="accent5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2" name="Freeform 312">
            <a:extLst>
              <a:ext uri="{FF2B5EF4-FFF2-40B4-BE49-F238E27FC236}">
                <a16:creationId xmlns:a16="http://schemas.microsoft.com/office/drawing/2014/main" id="{482D9F47-EA32-C749-9A6E-2AF30F4AD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342" y="3622601"/>
            <a:ext cx="21351473" cy="1148044"/>
          </a:xfrm>
          <a:prstGeom prst="round2SameRect">
            <a:avLst>
              <a:gd name="adj1" fmla="val 37243"/>
              <a:gd name="adj2" fmla="val 0"/>
            </a:avLst>
          </a:prstGeom>
          <a:solidFill>
            <a:schemeClr val="accent5">
              <a:alpha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3F8ED3-4EDF-9E49-94E5-BDC892AB5C92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BLUE OCEAN STRATEGY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B01E8-037A-F24E-A4D9-777ABF9C9076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3DF92E-3D98-E54E-89F7-D0133F062DAC}"/>
              </a:ext>
            </a:extLst>
          </p:cNvPr>
          <p:cNvSpPr txBox="1"/>
          <p:nvPr/>
        </p:nvSpPr>
        <p:spPr>
          <a:xfrm>
            <a:off x="2624678" y="3890078"/>
            <a:ext cx="9564147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SIX PATHS FRAMEWORK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7E862-A541-BB4D-A4BF-E56739CA51B6}"/>
              </a:ext>
            </a:extLst>
          </p:cNvPr>
          <p:cNvSpPr txBox="1"/>
          <p:nvPr/>
        </p:nvSpPr>
        <p:spPr>
          <a:xfrm>
            <a:off x="1567606" y="6636031"/>
            <a:ext cx="4931821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INDUSTRY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F914CA-CA38-C247-A371-D94E2D4661B0}"/>
              </a:ext>
            </a:extLst>
          </p:cNvPr>
          <p:cNvSpPr txBox="1"/>
          <p:nvPr/>
        </p:nvSpPr>
        <p:spPr>
          <a:xfrm>
            <a:off x="1567606" y="7949265"/>
            <a:ext cx="4931821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BUYER GROUP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B1D835-8F63-754C-8C15-3B7C38199F91}"/>
              </a:ext>
            </a:extLst>
          </p:cNvPr>
          <p:cNvSpPr txBox="1"/>
          <p:nvPr/>
        </p:nvSpPr>
        <p:spPr>
          <a:xfrm>
            <a:off x="1567606" y="9259010"/>
            <a:ext cx="4931821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SERVICE OR PRODUCT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13078-BE54-B84F-8E3A-0097EC90A1C6}"/>
              </a:ext>
            </a:extLst>
          </p:cNvPr>
          <p:cNvSpPr txBox="1"/>
          <p:nvPr/>
        </p:nvSpPr>
        <p:spPr>
          <a:xfrm>
            <a:off x="1567606" y="10572244"/>
            <a:ext cx="4931821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ORIENTATION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55D354-2CA4-BE46-9BA5-6E1FDB55CF3D}"/>
              </a:ext>
            </a:extLst>
          </p:cNvPr>
          <p:cNvSpPr txBox="1"/>
          <p:nvPr/>
        </p:nvSpPr>
        <p:spPr>
          <a:xfrm>
            <a:off x="1567606" y="11869153"/>
            <a:ext cx="4931821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B93F1B-A2FE-4046-9FEF-8963AF0D8BE4}"/>
              </a:ext>
            </a:extLst>
          </p:cNvPr>
          <p:cNvSpPr txBox="1"/>
          <p:nvPr/>
        </p:nvSpPr>
        <p:spPr>
          <a:xfrm>
            <a:off x="7132449" y="5330671"/>
            <a:ext cx="732790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HEAD TO HEAD COMPETITION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7065FB-86AF-5A4B-85EF-854F63970D89}"/>
              </a:ext>
            </a:extLst>
          </p:cNvPr>
          <p:cNvSpPr txBox="1"/>
          <p:nvPr/>
        </p:nvSpPr>
        <p:spPr>
          <a:xfrm>
            <a:off x="15270609" y="5330671"/>
            <a:ext cx="732790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BLUE OCEAN CREATION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9776C4-94ED-134F-947D-4B6AF155F8C5}"/>
              </a:ext>
            </a:extLst>
          </p:cNvPr>
          <p:cNvSpPr txBox="1"/>
          <p:nvPr/>
        </p:nvSpPr>
        <p:spPr>
          <a:xfrm>
            <a:off x="7132450" y="6611303"/>
            <a:ext cx="7327900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Make a big impact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291049-43ED-9544-A7DA-0A21B5C419F5}"/>
              </a:ext>
            </a:extLst>
          </p:cNvPr>
          <p:cNvSpPr txBox="1"/>
          <p:nvPr/>
        </p:nvSpPr>
        <p:spPr>
          <a:xfrm>
            <a:off x="7132450" y="7923281"/>
            <a:ext cx="7327900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Make a big impact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B18D56-3D20-5948-8D9A-A3F70D743234}"/>
              </a:ext>
            </a:extLst>
          </p:cNvPr>
          <p:cNvSpPr txBox="1"/>
          <p:nvPr/>
        </p:nvSpPr>
        <p:spPr>
          <a:xfrm>
            <a:off x="7132450" y="9235259"/>
            <a:ext cx="7327900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Make a big impact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D454D1-81B5-964E-862A-6D9AD4E9C8CC}"/>
              </a:ext>
            </a:extLst>
          </p:cNvPr>
          <p:cNvSpPr txBox="1"/>
          <p:nvPr/>
        </p:nvSpPr>
        <p:spPr>
          <a:xfrm>
            <a:off x="7132450" y="10547237"/>
            <a:ext cx="7327900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Make a big impact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5DF8A3-6C8E-084E-91A9-32B9B99ACC15}"/>
              </a:ext>
            </a:extLst>
          </p:cNvPr>
          <p:cNvSpPr txBox="1"/>
          <p:nvPr/>
        </p:nvSpPr>
        <p:spPr>
          <a:xfrm>
            <a:off x="7132450" y="11859214"/>
            <a:ext cx="7327900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Make a big impact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FBC77F-32F3-AD40-8202-9FBD99C1DEDA}"/>
              </a:ext>
            </a:extLst>
          </p:cNvPr>
          <p:cNvSpPr txBox="1"/>
          <p:nvPr/>
        </p:nvSpPr>
        <p:spPr>
          <a:xfrm>
            <a:off x="15270609" y="6611303"/>
            <a:ext cx="7327900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Make a big impact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364FBB-80FA-2E4A-8BA1-57A68FAEA770}"/>
              </a:ext>
            </a:extLst>
          </p:cNvPr>
          <p:cNvSpPr txBox="1"/>
          <p:nvPr/>
        </p:nvSpPr>
        <p:spPr>
          <a:xfrm>
            <a:off x="15270609" y="7923281"/>
            <a:ext cx="7327900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Make a big impact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3DB50F-1EF0-5345-B9B2-434E92FCB3D5}"/>
              </a:ext>
            </a:extLst>
          </p:cNvPr>
          <p:cNvSpPr txBox="1"/>
          <p:nvPr/>
        </p:nvSpPr>
        <p:spPr>
          <a:xfrm>
            <a:off x="15270609" y="9235259"/>
            <a:ext cx="7327900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Make a big impact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BB03DA-C197-1B40-AE3C-EB62CFF113FA}"/>
              </a:ext>
            </a:extLst>
          </p:cNvPr>
          <p:cNvSpPr txBox="1"/>
          <p:nvPr/>
        </p:nvSpPr>
        <p:spPr>
          <a:xfrm>
            <a:off x="15270609" y="10547237"/>
            <a:ext cx="7327900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Make a big impact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B4A101-BC53-444E-918C-1EB193EEC824}"/>
              </a:ext>
            </a:extLst>
          </p:cNvPr>
          <p:cNvSpPr txBox="1"/>
          <p:nvPr/>
        </p:nvSpPr>
        <p:spPr>
          <a:xfrm>
            <a:off x="15270609" y="11859214"/>
            <a:ext cx="7327900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Make a big impact</a:t>
            </a:r>
          </a:p>
        </p:txBody>
      </p:sp>
    </p:spTree>
    <p:extLst>
      <p:ext uri="{BB962C8B-B14F-4D97-AF65-F5344CB8AC3E}">
        <p14:creationId xmlns:p14="http://schemas.microsoft.com/office/powerpoint/2010/main" val="1377891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7">
            <a:extLst>
              <a:ext uri="{FF2B5EF4-FFF2-40B4-BE49-F238E27FC236}">
                <a16:creationId xmlns:a16="http://schemas.microsoft.com/office/drawing/2014/main" id="{7C41E352-07B8-D84B-94F0-894263FB0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338" y="5314457"/>
            <a:ext cx="5081071" cy="939309"/>
          </a:xfrm>
          <a:custGeom>
            <a:avLst/>
            <a:gdLst>
              <a:gd name="T0" fmla="*/ 4077 w 4078"/>
              <a:gd name="T1" fmla="*/ 752 h 753"/>
              <a:gd name="T2" fmla="*/ 0 w 4078"/>
              <a:gd name="T3" fmla="*/ 752 h 753"/>
              <a:gd name="T4" fmla="*/ 0 w 4078"/>
              <a:gd name="T5" fmla="*/ 0 h 753"/>
              <a:gd name="T6" fmla="*/ 4077 w 4078"/>
              <a:gd name="T7" fmla="*/ 0 h 753"/>
              <a:gd name="T8" fmla="*/ 4077 w 4078"/>
              <a:gd name="T9" fmla="*/ 752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8" h="753">
                <a:moveTo>
                  <a:pt x="4077" y="752"/>
                </a:moveTo>
                <a:lnTo>
                  <a:pt x="0" y="752"/>
                </a:lnTo>
                <a:lnTo>
                  <a:pt x="0" y="0"/>
                </a:lnTo>
                <a:lnTo>
                  <a:pt x="4077" y="0"/>
                </a:lnTo>
                <a:lnTo>
                  <a:pt x="4077" y="752"/>
                </a:lnTo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68">
            <a:extLst>
              <a:ext uri="{FF2B5EF4-FFF2-40B4-BE49-F238E27FC236}">
                <a16:creationId xmlns:a16="http://schemas.microsoft.com/office/drawing/2014/main" id="{8587BDFF-076C-0B40-82EC-6075D1755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6060" y="5314457"/>
            <a:ext cx="7866043" cy="939309"/>
          </a:xfrm>
          <a:custGeom>
            <a:avLst/>
            <a:gdLst>
              <a:gd name="T0" fmla="*/ 6312 w 6313"/>
              <a:gd name="T1" fmla="*/ 752 h 753"/>
              <a:gd name="T2" fmla="*/ 0 w 6313"/>
              <a:gd name="T3" fmla="*/ 752 h 753"/>
              <a:gd name="T4" fmla="*/ 0 w 6313"/>
              <a:gd name="T5" fmla="*/ 0 h 753"/>
              <a:gd name="T6" fmla="*/ 6312 w 6313"/>
              <a:gd name="T7" fmla="*/ 0 h 753"/>
              <a:gd name="T8" fmla="*/ 6312 w 6313"/>
              <a:gd name="T9" fmla="*/ 752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13" h="753">
                <a:moveTo>
                  <a:pt x="6312" y="752"/>
                </a:moveTo>
                <a:lnTo>
                  <a:pt x="0" y="752"/>
                </a:lnTo>
                <a:lnTo>
                  <a:pt x="0" y="0"/>
                </a:lnTo>
                <a:lnTo>
                  <a:pt x="6312" y="0"/>
                </a:lnTo>
                <a:lnTo>
                  <a:pt x="6312" y="752"/>
                </a:lnTo>
              </a:path>
            </a:pathLst>
          </a:custGeom>
          <a:solidFill>
            <a:schemeClr val="accent2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90">
            <a:extLst>
              <a:ext uri="{FF2B5EF4-FFF2-40B4-BE49-F238E27FC236}">
                <a16:creationId xmlns:a16="http://schemas.microsoft.com/office/drawing/2014/main" id="{2B2D586F-58C6-1E46-828C-643D4A223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261" y="5314457"/>
            <a:ext cx="7866043" cy="939309"/>
          </a:xfrm>
          <a:custGeom>
            <a:avLst/>
            <a:gdLst>
              <a:gd name="T0" fmla="*/ 6314 w 6315"/>
              <a:gd name="T1" fmla="*/ 752 h 753"/>
              <a:gd name="T2" fmla="*/ 0 w 6315"/>
              <a:gd name="T3" fmla="*/ 752 h 753"/>
              <a:gd name="T4" fmla="*/ 0 w 6315"/>
              <a:gd name="T5" fmla="*/ 0 h 753"/>
              <a:gd name="T6" fmla="*/ 6314 w 6315"/>
              <a:gd name="T7" fmla="*/ 0 h 753"/>
              <a:gd name="T8" fmla="*/ 6314 w 6315"/>
              <a:gd name="T9" fmla="*/ 752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15" h="753">
                <a:moveTo>
                  <a:pt x="6314" y="752"/>
                </a:moveTo>
                <a:lnTo>
                  <a:pt x="0" y="752"/>
                </a:lnTo>
                <a:lnTo>
                  <a:pt x="0" y="0"/>
                </a:lnTo>
                <a:lnTo>
                  <a:pt x="6314" y="0"/>
                </a:lnTo>
                <a:lnTo>
                  <a:pt x="6314" y="752"/>
                </a:lnTo>
              </a:path>
            </a:pathLst>
          </a:custGeom>
          <a:solidFill>
            <a:schemeClr val="accent3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108">
            <a:extLst>
              <a:ext uri="{FF2B5EF4-FFF2-40B4-BE49-F238E27FC236}">
                <a16:creationId xmlns:a16="http://schemas.microsoft.com/office/drawing/2014/main" id="{FDB3DCB3-C5E7-7F4D-A357-F923B057F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338" y="6539406"/>
            <a:ext cx="5081071" cy="933817"/>
          </a:xfrm>
          <a:custGeom>
            <a:avLst/>
            <a:gdLst>
              <a:gd name="T0" fmla="*/ 4077 w 4078"/>
              <a:gd name="T1" fmla="*/ 750 h 751"/>
              <a:gd name="T2" fmla="*/ 0 w 4078"/>
              <a:gd name="T3" fmla="*/ 750 h 751"/>
              <a:gd name="T4" fmla="*/ 0 w 4078"/>
              <a:gd name="T5" fmla="*/ 0 h 751"/>
              <a:gd name="T6" fmla="*/ 4077 w 4078"/>
              <a:gd name="T7" fmla="*/ 0 h 751"/>
              <a:gd name="T8" fmla="*/ 4077 w 4078"/>
              <a:gd name="T9" fmla="*/ 75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8" h="751">
                <a:moveTo>
                  <a:pt x="4077" y="750"/>
                </a:moveTo>
                <a:lnTo>
                  <a:pt x="0" y="750"/>
                </a:lnTo>
                <a:lnTo>
                  <a:pt x="0" y="0"/>
                </a:lnTo>
                <a:lnTo>
                  <a:pt x="4077" y="0"/>
                </a:lnTo>
                <a:lnTo>
                  <a:pt x="4077" y="75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117">
            <a:extLst>
              <a:ext uri="{FF2B5EF4-FFF2-40B4-BE49-F238E27FC236}">
                <a16:creationId xmlns:a16="http://schemas.microsoft.com/office/drawing/2014/main" id="{E82936B5-A4F2-EC4B-9C7A-FA48C1DBB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6060" y="6539406"/>
            <a:ext cx="7866043" cy="933817"/>
          </a:xfrm>
          <a:custGeom>
            <a:avLst/>
            <a:gdLst>
              <a:gd name="T0" fmla="*/ 6312 w 6313"/>
              <a:gd name="T1" fmla="*/ 750 h 751"/>
              <a:gd name="T2" fmla="*/ 0 w 6313"/>
              <a:gd name="T3" fmla="*/ 750 h 751"/>
              <a:gd name="T4" fmla="*/ 0 w 6313"/>
              <a:gd name="T5" fmla="*/ 0 h 751"/>
              <a:gd name="T6" fmla="*/ 6312 w 6313"/>
              <a:gd name="T7" fmla="*/ 0 h 751"/>
              <a:gd name="T8" fmla="*/ 6312 w 6313"/>
              <a:gd name="T9" fmla="*/ 75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13" h="751">
                <a:moveTo>
                  <a:pt x="6312" y="750"/>
                </a:moveTo>
                <a:lnTo>
                  <a:pt x="0" y="750"/>
                </a:lnTo>
                <a:lnTo>
                  <a:pt x="0" y="0"/>
                </a:lnTo>
                <a:lnTo>
                  <a:pt x="6312" y="0"/>
                </a:lnTo>
                <a:lnTo>
                  <a:pt x="6312" y="750"/>
                </a:lnTo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132">
            <a:extLst>
              <a:ext uri="{FF2B5EF4-FFF2-40B4-BE49-F238E27FC236}">
                <a16:creationId xmlns:a16="http://schemas.microsoft.com/office/drawing/2014/main" id="{F560DFCF-8555-2F4D-8A1C-42D92D52B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261" y="6539406"/>
            <a:ext cx="7866043" cy="933817"/>
          </a:xfrm>
          <a:custGeom>
            <a:avLst/>
            <a:gdLst>
              <a:gd name="T0" fmla="*/ 6314 w 6315"/>
              <a:gd name="T1" fmla="*/ 750 h 751"/>
              <a:gd name="T2" fmla="*/ 0 w 6315"/>
              <a:gd name="T3" fmla="*/ 750 h 751"/>
              <a:gd name="T4" fmla="*/ 0 w 6315"/>
              <a:gd name="T5" fmla="*/ 0 h 751"/>
              <a:gd name="T6" fmla="*/ 6314 w 6315"/>
              <a:gd name="T7" fmla="*/ 0 h 751"/>
              <a:gd name="T8" fmla="*/ 6314 w 6315"/>
              <a:gd name="T9" fmla="*/ 75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15" h="751">
                <a:moveTo>
                  <a:pt x="6314" y="750"/>
                </a:moveTo>
                <a:lnTo>
                  <a:pt x="0" y="750"/>
                </a:lnTo>
                <a:lnTo>
                  <a:pt x="0" y="0"/>
                </a:lnTo>
                <a:lnTo>
                  <a:pt x="6314" y="0"/>
                </a:lnTo>
                <a:lnTo>
                  <a:pt x="6314" y="750"/>
                </a:lnTo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147">
            <a:extLst>
              <a:ext uri="{FF2B5EF4-FFF2-40B4-BE49-F238E27FC236}">
                <a16:creationId xmlns:a16="http://schemas.microsoft.com/office/drawing/2014/main" id="{96CA4E0D-7AA3-DF40-8B5B-8F472040A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338" y="7764356"/>
            <a:ext cx="5081071" cy="939309"/>
          </a:xfrm>
          <a:custGeom>
            <a:avLst/>
            <a:gdLst>
              <a:gd name="T0" fmla="*/ 4077 w 4078"/>
              <a:gd name="T1" fmla="*/ 751 h 752"/>
              <a:gd name="T2" fmla="*/ 0 w 4078"/>
              <a:gd name="T3" fmla="*/ 751 h 752"/>
              <a:gd name="T4" fmla="*/ 0 w 4078"/>
              <a:gd name="T5" fmla="*/ 0 h 752"/>
              <a:gd name="T6" fmla="*/ 4077 w 4078"/>
              <a:gd name="T7" fmla="*/ 0 h 752"/>
              <a:gd name="T8" fmla="*/ 4077 w 4078"/>
              <a:gd name="T9" fmla="*/ 751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8" h="752">
                <a:moveTo>
                  <a:pt x="4077" y="751"/>
                </a:moveTo>
                <a:lnTo>
                  <a:pt x="0" y="751"/>
                </a:lnTo>
                <a:lnTo>
                  <a:pt x="0" y="0"/>
                </a:lnTo>
                <a:lnTo>
                  <a:pt x="4077" y="0"/>
                </a:lnTo>
                <a:lnTo>
                  <a:pt x="4077" y="75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158">
            <a:extLst>
              <a:ext uri="{FF2B5EF4-FFF2-40B4-BE49-F238E27FC236}">
                <a16:creationId xmlns:a16="http://schemas.microsoft.com/office/drawing/2014/main" id="{E96A24D2-98FC-4347-A43F-E8CB889BB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6060" y="7764356"/>
            <a:ext cx="7866043" cy="939309"/>
          </a:xfrm>
          <a:custGeom>
            <a:avLst/>
            <a:gdLst>
              <a:gd name="T0" fmla="*/ 6312 w 6313"/>
              <a:gd name="T1" fmla="*/ 751 h 752"/>
              <a:gd name="T2" fmla="*/ 0 w 6313"/>
              <a:gd name="T3" fmla="*/ 751 h 752"/>
              <a:gd name="T4" fmla="*/ 0 w 6313"/>
              <a:gd name="T5" fmla="*/ 0 h 752"/>
              <a:gd name="T6" fmla="*/ 6312 w 6313"/>
              <a:gd name="T7" fmla="*/ 0 h 752"/>
              <a:gd name="T8" fmla="*/ 6312 w 6313"/>
              <a:gd name="T9" fmla="*/ 751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13" h="752">
                <a:moveTo>
                  <a:pt x="6312" y="751"/>
                </a:moveTo>
                <a:lnTo>
                  <a:pt x="0" y="751"/>
                </a:lnTo>
                <a:lnTo>
                  <a:pt x="0" y="0"/>
                </a:lnTo>
                <a:lnTo>
                  <a:pt x="6312" y="0"/>
                </a:lnTo>
                <a:lnTo>
                  <a:pt x="6312" y="751"/>
                </a:lnTo>
              </a:path>
            </a:pathLst>
          </a:custGeom>
          <a:solidFill>
            <a:schemeClr val="accent2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173">
            <a:extLst>
              <a:ext uri="{FF2B5EF4-FFF2-40B4-BE49-F238E27FC236}">
                <a16:creationId xmlns:a16="http://schemas.microsoft.com/office/drawing/2014/main" id="{571AA204-D971-6547-96F0-6E389A21E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261" y="7764356"/>
            <a:ext cx="7866043" cy="939309"/>
          </a:xfrm>
          <a:custGeom>
            <a:avLst/>
            <a:gdLst>
              <a:gd name="T0" fmla="*/ 6314 w 6315"/>
              <a:gd name="T1" fmla="*/ 751 h 752"/>
              <a:gd name="T2" fmla="*/ 0 w 6315"/>
              <a:gd name="T3" fmla="*/ 751 h 752"/>
              <a:gd name="T4" fmla="*/ 0 w 6315"/>
              <a:gd name="T5" fmla="*/ 0 h 752"/>
              <a:gd name="T6" fmla="*/ 6314 w 6315"/>
              <a:gd name="T7" fmla="*/ 0 h 752"/>
              <a:gd name="T8" fmla="*/ 6314 w 6315"/>
              <a:gd name="T9" fmla="*/ 751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15" h="752">
                <a:moveTo>
                  <a:pt x="6314" y="751"/>
                </a:moveTo>
                <a:lnTo>
                  <a:pt x="0" y="751"/>
                </a:lnTo>
                <a:lnTo>
                  <a:pt x="0" y="0"/>
                </a:lnTo>
                <a:lnTo>
                  <a:pt x="6314" y="0"/>
                </a:lnTo>
                <a:lnTo>
                  <a:pt x="6314" y="751"/>
                </a:lnTo>
              </a:path>
            </a:pathLst>
          </a:custGeom>
          <a:solidFill>
            <a:schemeClr val="accent3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188">
            <a:extLst>
              <a:ext uri="{FF2B5EF4-FFF2-40B4-BE49-F238E27FC236}">
                <a16:creationId xmlns:a16="http://schemas.microsoft.com/office/drawing/2014/main" id="{D905ED5B-CF63-A843-8302-4F6068BBE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338" y="8989305"/>
            <a:ext cx="5081071" cy="939313"/>
          </a:xfrm>
          <a:custGeom>
            <a:avLst/>
            <a:gdLst>
              <a:gd name="T0" fmla="*/ 4077 w 4078"/>
              <a:gd name="T1" fmla="*/ 751 h 752"/>
              <a:gd name="T2" fmla="*/ 0 w 4078"/>
              <a:gd name="T3" fmla="*/ 751 h 752"/>
              <a:gd name="T4" fmla="*/ 0 w 4078"/>
              <a:gd name="T5" fmla="*/ 0 h 752"/>
              <a:gd name="T6" fmla="*/ 4077 w 4078"/>
              <a:gd name="T7" fmla="*/ 0 h 752"/>
              <a:gd name="T8" fmla="*/ 4077 w 4078"/>
              <a:gd name="T9" fmla="*/ 751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8" h="752">
                <a:moveTo>
                  <a:pt x="4077" y="751"/>
                </a:moveTo>
                <a:lnTo>
                  <a:pt x="0" y="751"/>
                </a:lnTo>
                <a:lnTo>
                  <a:pt x="0" y="0"/>
                </a:lnTo>
                <a:lnTo>
                  <a:pt x="4077" y="0"/>
                </a:lnTo>
                <a:lnTo>
                  <a:pt x="4077" y="75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205">
            <a:extLst>
              <a:ext uri="{FF2B5EF4-FFF2-40B4-BE49-F238E27FC236}">
                <a16:creationId xmlns:a16="http://schemas.microsoft.com/office/drawing/2014/main" id="{2B953424-0777-4340-B161-2CB28B56E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6060" y="8989305"/>
            <a:ext cx="7866043" cy="939313"/>
          </a:xfrm>
          <a:custGeom>
            <a:avLst/>
            <a:gdLst>
              <a:gd name="T0" fmla="*/ 6312 w 6313"/>
              <a:gd name="T1" fmla="*/ 751 h 752"/>
              <a:gd name="T2" fmla="*/ 0 w 6313"/>
              <a:gd name="T3" fmla="*/ 751 h 752"/>
              <a:gd name="T4" fmla="*/ 0 w 6313"/>
              <a:gd name="T5" fmla="*/ 0 h 752"/>
              <a:gd name="T6" fmla="*/ 6312 w 6313"/>
              <a:gd name="T7" fmla="*/ 0 h 752"/>
              <a:gd name="T8" fmla="*/ 6312 w 6313"/>
              <a:gd name="T9" fmla="*/ 751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13" h="752">
                <a:moveTo>
                  <a:pt x="6312" y="751"/>
                </a:moveTo>
                <a:lnTo>
                  <a:pt x="0" y="751"/>
                </a:lnTo>
                <a:lnTo>
                  <a:pt x="0" y="0"/>
                </a:lnTo>
                <a:lnTo>
                  <a:pt x="6312" y="0"/>
                </a:lnTo>
                <a:lnTo>
                  <a:pt x="6312" y="751"/>
                </a:lnTo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220">
            <a:extLst>
              <a:ext uri="{FF2B5EF4-FFF2-40B4-BE49-F238E27FC236}">
                <a16:creationId xmlns:a16="http://schemas.microsoft.com/office/drawing/2014/main" id="{ABE0FB46-40A1-524D-9555-FA3568629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261" y="8989305"/>
            <a:ext cx="7866043" cy="939313"/>
          </a:xfrm>
          <a:custGeom>
            <a:avLst/>
            <a:gdLst>
              <a:gd name="T0" fmla="*/ 6314 w 6315"/>
              <a:gd name="T1" fmla="*/ 751 h 752"/>
              <a:gd name="T2" fmla="*/ 0 w 6315"/>
              <a:gd name="T3" fmla="*/ 751 h 752"/>
              <a:gd name="T4" fmla="*/ 0 w 6315"/>
              <a:gd name="T5" fmla="*/ 0 h 752"/>
              <a:gd name="T6" fmla="*/ 6314 w 6315"/>
              <a:gd name="T7" fmla="*/ 0 h 752"/>
              <a:gd name="T8" fmla="*/ 6314 w 6315"/>
              <a:gd name="T9" fmla="*/ 751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15" h="752">
                <a:moveTo>
                  <a:pt x="6314" y="751"/>
                </a:moveTo>
                <a:lnTo>
                  <a:pt x="0" y="751"/>
                </a:lnTo>
                <a:lnTo>
                  <a:pt x="0" y="0"/>
                </a:lnTo>
                <a:lnTo>
                  <a:pt x="6314" y="0"/>
                </a:lnTo>
                <a:lnTo>
                  <a:pt x="6314" y="751"/>
                </a:lnTo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235">
            <a:extLst>
              <a:ext uri="{FF2B5EF4-FFF2-40B4-BE49-F238E27FC236}">
                <a16:creationId xmlns:a16="http://schemas.microsoft.com/office/drawing/2014/main" id="{46922A9D-540D-D149-BAAB-BC40EA5A0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338" y="10214253"/>
            <a:ext cx="5081071" cy="939309"/>
          </a:xfrm>
          <a:custGeom>
            <a:avLst/>
            <a:gdLst>
              <a:gd name="T0" fmla="*/ 4077 w 4078"/>
              <a:gd name="T1" fmla="*/ 752 h 753"/>
              <a:gd name="T2" fmla="*/ 0 w 4078"/>
              <a:gd name="T3" fmla="*/ 752 h 753"/>
              <a:gd name="T4" fmla="*/ 0 w 4078"/>
              <a:gd name="T5" fmla="*/ 0 h 753"/>
              <a:gd name="T6" fmla="*/ 4077 w 4078"/>
              <a:gd name="T7" fmla="*/ 0 h 753"/>
              <a:gd name="T8" fmla="*/ 4077 w 4078"/>
              <a:gd name="T9" fmla="*/ 752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8" h="753">
                <a:moveTo>
                  <a:pt x="4077" y="752"/>
                </a:moveTo>
                <a:lnTo>
                  <a:pt x="0" y="752"/>
                </a:lnTo>
                <a:lnTo>
                  <a:pt x="0" y="0"/>
                </a:lnTo>
                <a:lnTo>
                  <a:pt x="4077" y="0"/>
                </a:lnTo>
                <a:lnTo>
                  <a:pt x="4077" y="75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247">
            <a:extLst>
              <a:ext uri="{FF2B5EF4-FFF2-40B4-BE49-F238E27FC236}">
                <a16:creationId xmlns:a16="http://schemas.microsoft.com/office/drawing/2014/main" id="{7088357A-3E77-A94E-B7B5-39411F0B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6060" y="10214253"/>
            <a:ext cx="7866043" cy="939309"/>
          </a:xfrm>
          <a:custGeom>
            <a:avLst/>
            <a:gdLst>
              <a:gd name="T0" fmla="*/ 6312 w 6313"/>
              <a:gd name="T1" fmla="*/ 752 h 753"/>
              <a:gd name="T2" fmla="*/ 0 w 6313"/>
              <a:gd name="T3" fmla="*/ 752 h 753"/>
              <a:gd name="T4" fmla="*/ 0 w 6313"/>
              <a:gd name="T5" fmla="*/ 0 h 753"/>
              <a:gd name="T6" fmla="*/ 6312 w 6313"/>
              <a:gd name="T7" fmla="*/ 0 h 753"/>
              <a:gd name="T8" fmla="*/ 6312 w 6313"/>
              <a:gd name="T9" fmla="*/ 752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13" h="753">
                <a:moveTo>
                  <a:pt x="6312" y="752"/>
                </a:moveTo>
                <a:lnTo>
                  <a:pt x="0" y="752"/>
                </a:lnTo>
                <a:lnTo>
                  <a:pt x="0" y="0"/>
                </a:lnTo>
                <a:lnTo>
                  <a:pt x="6312" y="0"/>
                </a:lnTo>
                <a:lnTo>
                  <a:pt x="6312" y="752"/>
                </a:lnTo>
              </a:path>
            </a:pathLst>
          </a:custGeom>
          <a:solidFill>
            <a:schemeClr val="accent2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262">
            <a:extLst>
              <a:ext uri="{FF2B5EF4-FFF2-40B4-BE49-F238E27FC236}">
                <a16:creationId xmlns:a16="http://schemas.microsoft.com/office/drawing/2014/main" id="{C2A3BD1D-9340-374A-8B55-B5EBC71DC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261" y="10214253"/>
            <a:ext cx="7866043" cy="939309"/>
          </a:xfrm>
          <a:custGeom>
            <a:avLst/>
            <a:gdLst>
              <a:gd name="T0" fmla="*/ 6314 w 6315"/>
              <a:gd name="T1" fmla="*/ 752 h 753"/>
              <a:gd name="T2" fmla="*/ 0 w 6315"/>
              <a:gd name="T3" fmla="*/ 752 h 753"/>
              <a:gd name="T4" fmla="*/ 0 w 6315"/>
              <a:gd name="T5" fmla="*/ 0 h 753"/>
              <a:gd name="T6" fmla="*/ 6314 w 6315"/>
              <a:gd name="T7" fmla="*/ 0 h 753"/>
              <a:gd name="T8" fmla="*/ 6314 w 6315"/>
              <a:gd name="T9" fmla="*/ 752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15" h="753">
                <a:moveTo>
                  <a:pt x="6314" y="752"/>
                </a:moveTo>
                <a:lnTo>
                  <a:pt x="0" y="752"/>
                </a:lnTo>
                <a:lnTo>
                  <a:pt x="0" y="0"/>
                </a:lnTo>
                <a:lnTo>
                  <a:pt x="6314" y="0"/>
                </a:lnTo>
                <a:lnTo>
                  <a:pt x="6314" y="752"/>
                </a:lnTo>
              </a:path>
            </a:pathLst>
          </a:custGeom>
          <a:solidFill>
            <a:schemeClr val="accent3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277">
            <a:extLst>
              <a:ext uri="{FF2B5EF4-FFF2-40B4-BE49-F238E27FC236}">
                <a16:creationId xmlns:a16="http://schemas.microsoft.com/office/drawing/2014/main" id="{FB64D58C-1D96-8E45-9578-AA06524C9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338" y="11439203"/>
            <a:ext cx="5081071" cy="939313"/>
          </a:xfrm>
          <a:custGeom>
            <a:avLst/>
            <a:gdLst>
              <a:gd name="T0" fmla="*/ 4077 w 4078"/>
              <a:gd name="T1" fmla="*/ 751 h 752"/>
              <a:gd name="T2" fmla="*/ 0 w 4078"/>
              <a:gd name="T3" fmla="*/ 751 h 752"/>
              <a:gd name="T4" fmla="*/ 0 w 4078"/>
              <a:gd name="T5" fmla="*/ 0 h 752"/>
              <a:gd name="T6" fmla="*/ 4077 w 4078"/>
              <a:gd name="T7" fmla="*/ 0 h 752"/>
              <a:gd name="T8" fmla="*/ 4077 w 4078"/>
              <a:gd name="T9" fmla="*/ 751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8" h="752">
                <a:moveTo>
                  <a:pt x="4077" y="751"/>
                </a:moveTo>
                <a:lnTo>
                  <a:pt x="0" y="751"/>
                </a:lnTo>
                <a:lnTo>
                  <a:pt x="0" y="0"/>
                </a:lnTo>
                <a:lnTo>
                  <a:pt x="4077" y="0"/>
                </a:lnTo>
                <a:lnTo>
                  <a:pt x="4077" y="75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Freeform 282">
            <a:extLst>
              <a:ext uri="{FF2B5EF4-FFF2-40B4-BE49-F238E27FC236}">
                <a16:creationId xmlns:a16="http://schemas.microsoft.com/office/drawing/2014/main" id="{B5B36F89-13C6-D643-B170-390E74E66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6060" y="11439203"/>
            <a:ext cx="7866043" cy="939313"/>
          </a:xfrm>
          <a:custGeom>
            <a:avLst/>
            <a:gdLst>
              <a:gd name="T0" fmla="*/ 6312 w 6313"/>
              <a:gd name="T1" fmla="*/ 751 h 752"/>
              <a:gd name="T2" fmla="*/ 0 w 6313"/>
              <a:gd name="T3" fmla="*/ 751 h 752"/>
              <a:gd name="T4" fmla="*/ 0 w 6313"/>
              <a:gd name="T5" fmla="*/ 0 h 752"/>
              <a:gd name="T6" fmla="*/ 6312 w 6313"/>
              <a:gd name="T7" fmla="*/ 0 h 752"/>
              <a:gd name="T8" fmla="*/ 6312 w 6313"/>
              <a:gd name="T9" fmla="*/ 751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13" h="752">
                <a:moveTo>
                  <a:pt x="6312" y="751"/>
                </a:moveTo>
                <a:lnTo>
                  <a:pt x="0" y="751"/>
                </a:lnTo>
                <a:lnTo>
                  <a:pt x="0" y="0"/>
                </a:lnTo>
                <a:lnTo>
                  <a:pt x="6312" y="0"/>
                </a:lnTo>
                <a:lnTo>
                  <a:pt x="6312" y="751"/>
                </a:lnTo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Freeform 297">
            <a:extLst>
              <a:ext uri="{FF2B5EF4-FFF2-40B4-BE49-F238E27FC236}">
                <a16:creationId xmlns:a16="http://schemas.microsoft.com/office/drawing/2014/main" id="{2C16A52A-2494-D844-9BCE-DA5BA4DAD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261" y="11439203"/>
            <a:ext cx="7866043" cy="939313"/>
          </a:xfrm>
          <a:custGeom>
            <a:avLst/>
            <a:gdLst>
              <a:gd name="T0" fmla="*/ 6314 w 6315"/>
              <a:gd name="T1" fmla="*/ 751 h 752"/>
              <a:gd name="T2" fmla="*/ 0 w 6315"/>
              <a:gd name="T3" fmla="*/ 751 h 752"/>
              <a:gd name="T4" fmla="*/ 0 w 6315"/>
              <a:gd name="T5" fmla="*/ 0 h 752"/>
              <a:gd name="T6" fmla="*/ 6314 w 6315"/>
              <a:gd name="T7" fmla="*/ 0 h 752"/>
              <a:gd name="T8" fmla="*/ 6314 w 6315"/>
              <a:gd name="T9" fmla="*/ 751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15" h="752">
                <a:moveTo>
                  <a:pt x="6314" y="751"/>
                </a:moveTo>
                <a:lnTo>
                  <a:pt x="0" y="751"/>
                </a:lnTo>
                <a:lnTo>
                  <a:pt x="0" y="0"/>
                </a:lnTo>
                <a:lnTo>
                  <a:pt x="6314" y="0"/>
                </a:lnTo>
                <a:lnTo>
                  <a:pt x="6314" y="751"/>
                </a:lnTo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2" name="Freeform 312">
            <a:extLst>
              <a:ext uri="{FF2B5EF4-FFF2-40B4-BE49-F238E27FC236}">
                <a16:creationId xmlns:a16="http://schemas.microsoft.com/office/drawing/2014/main" id="{D83B892A-52B1-EB4D-A437-436EAED97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342" y="3875282"/>
            <a:ext cx="21351473" cy="1148044"/>
          </a:xfrm>
          <a:custGeom>
            <a:avLst/>
            <a:gdLst>
              <a:gd name="T0" fmla="*/ 17141 w 17142"/>
              <a:gd name="T1" fmla="*/ 922 h 923"/>
              <a:gd name="T2" fmla="*/ 0 w 17142"/>
              <a:gd name="T3" fmla="*/ 922 h 923"/>
              <a:gd name="T4" fmla="*/ 0 w 17142"/>
              <a:gd name="T5" fmla="*/ 0 h 923"/>
              <a:gd name="T6" fmla="*/ 17141 w 17142"/>
              <a:gd name="T7" fmla="*/ 0 h 923"/>
              <a:gd name="T8" fmla="*/ 17141 w 17142"/>
              <a:gd name="T9" fmla="*/ 922 h 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42" h="923">
                <a:moveTo>
                  <a:pt x="17141" y="922"/>
                </a:moveTo>
                <a:lnTo>
                  <a:pt x="0" y="922"/>
                </a:lnTo>
                <a:lnTo>
                  <a:pt x="0" y="0"/>
                </a:lnTo>
                <a:lnTo>
                  <a:pt x="17141" y="0"/>
                </a:lnTo>
                <a:lnTo>
                  <a:pt x="17141" y="92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FD614-7629-6242-BAEC-348AE68D8602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BLUE OCEAN STRATEGY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0F0E5-7C83-654C-95BB-ECE258EF9DCA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06C66D-3DD2-484F-B007-8E50854D3022}"/>
              </a:ext>
            </a:extLst>
          </p:cNvPr>
          <p:cNvSpPr txBox="1"/>
          <p:nvPr/>
        </p:nvSpPr>
        <p:spPr>
          <a:xfrm>
            <a:off x="2624678" y="4151333"/>
            <a:ext cx="9564147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SIX PATHS FRAMEWORK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4C8BF-9470-B242-B1A1-5F45E4F71ED3}"/>
              </a:ext>
            </a:extLst>
          </p:cNvPr>
          <p:cNvSpPr txBox="1"/>
          <p:nvPr/>
        </p:nvSpPr>
        <p:spPr>
          <a:xfrm>
            <a:off x="1583508" y="6723115"/>
            <a:ext cx="4931821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INDUSTRY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4D37D2-FE2F-B64E-98FA-005BA14AF6F3}"/>
              </a:ext>
            </a:extLst>
          </p:cNvPr>
          <p:cNvSpPr txBox="1"/>
          <p:nvPr/>
        </p:nvSpPr>
        <p:spPr>
          <a:xfrm>
            <a:off x="1583508" y="7947939"/>
            <a:ext cx="4931821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BUYER GROUP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F7F354-3492-C54E-8936-A7FA18280BA1}"/>
              </a:ext>
            </a:extLst>
          </p:cNvPr>
          <p:cNvSpPr txBox="1"/>
          <p:nvPr/>
        </p:nvSpPr>
        <p:spPr>
          <a:xfrm>
            <a:off x="1583508" y="9172763"/>
            <a:ext cx="4931821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SERVICE OR PRODUCT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AEB145-1956-5C40-A14B-66B4C26761D0}"/>
              </a:ext>
            </a:extLst>
          </p:cNvPr>
          <p:cNvSpPr txBox="1"/>
          <p:nvPr/>
        </p:nvSpPr>
        <p:spPr>
          <a:xfrm>
            <a:off x="1583508" y="10397587"/>
            <a:ext cx="4931821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ORIENTATION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356AEC-54F7-4744-8E30-204306D6A40D}"/>
              </a:ext>
            </a:extLst>
          </p:cNvPr>
          <p:cNvSpPr txBox="1"/>
          <p:nvPr/>
        </p:nvSpPr>
        <p:spPr>
          <a:xfrm>
            <a:off x="1583508" y="11622413"/>
            <a:ext cx="4931821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923669-0D31-2C4D-BDE9-C4F3369D8197}"/>
              </a:ext>
            </a:extLst>
          </p:cNvPr>
          <p:cNvSpPr txBox="1"/>
          <p:nvPr/>
        </p:nvSpPr>
        <p:spPr>
          <a:xfrm>
            <a:off x="7132449" y="5483068"/>
            <a:ext cx="732790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HEAD TO HEAD COMPETITION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AEF75-F810-FA41-8AFF-A46DB316FD48}"/>
              </a:ext>
            </a:extLst>
          </p:cNvPr>
          <p:cNvSpPr txBox="1"/>
          <p:nvPr/>
        </p:nvSpPr>
        <p:spPr>
          <a:xfrm>
            <a:off x="15270609" y="5483068"/>
            <a:ext cx="732790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BLUE OCEAN CREATION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BD07C1-B0CE-724A-9362-D2A763A1E26C}"/>
              </a:ext>
            </a:extLst>
          </p:cNvPr>
          <p:cNvSpPr txBox="1"/>
          <p:nvPr/>
        </p:nvSpPr>
        <p:spPr>
          <a:xfrm>
            <a:off x="7132450" y="6698016"/>
            <a:ext cx="7327900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Make a big impact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6762AE-2520-7342-8422-DC2AB831FF19}"/>
              </a:ext>
            </a:extLst>
          </p:cNvPr>
          <p:cNvSpPr txBox="1"/>
          <p:nvPr/>
        </p:nvSpPr>
        <p:spPr>
          <a:xfrm>
            <a:off x="7132450" y="7925178"/>
            <a:ext cx="7327900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Make a big impact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5BC959-D2FB-CE47-84F8-C373241ABC74}"/>
              </a:ext>
            </a:extLst>
          </p:cNvPr>
          <p:cNvSpPr txBox="1"/>
          <p:nvPr/>
        </p:nvSpPr>
        <p:spPr>
          <a:xfrm>
            <a:off x="7132450" y="9152340"/>
            <a:ext cx="7327900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Make a big impact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5DA141-F498-534F-8E24-2397EBF12386}"/>
              </a:ext>
            </a:extLst>
          </p:cNvPr>
          <p:cNvSpPr txBox="1"/>
          <p:nvPr/>
        </p:nvSpPr>
        <p:spPr>
          <a:xfrm>
            <a:off x="7132450" y="10379502"/>
            <a:ext cx="7327900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Make a big impact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F4B80E-9AFB-6A4A-9BB7-893362E54883}"/>
              </a:ext>
            </a:extLst>
          </p:cNvPr>
          <p:cNvSpPr txBox="1"/>
          <p:nvPr/>
        </p:nvSpPr>
        <p:spPr>
          <a:xfrm>
            <a:off x="7132450" y="11606665"/>
            <a:ext cx="7327900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Make a big impact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3B70C9-DD44-F944-BC2A-3729805911B2}"/>
              </a:ext>
            </a:extLst>
          </p:cNvPr>
          <p:cNvSpPr txBox="1"/>
          <p:nvPr/>
        </p:nvSpPr>
        <p:spPr>
          <a:xfrm>
            <a:off x="15270609" y="6698016"/>
            <a:ext cx="7327900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Make a big impact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764CFD-B9F5-EC4F-9957-DE73BC582112}"/>
              </a:ext>
            </a:extLst>
          </p:cNvPr>
          <p:cNvSpPr txBox="1"/>
          <p:nvPr/>
        </p:nvSpPr>
        <p:spPr>
          <a:xfrm>
            <a:off x="15270609" y="7925178"/>
            <a:ext cx="7327900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Make a big impact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3B5D77-98F6-014A-A110-3BC200DDA000}"/>
              </a:ext>
            </a:extLst>
          </p:cNvPr>
          <p:cNvSpPr txBox="1"/>
          <p:nvPr/>
        </p:nvSpPr>
        <p:spPr>
          <a:xfrm>
            <a:off x="15270609" y="9152340"/>
            <a:ext cx="7327900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Make a big impact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3DB82D-D043-F14D-9A22-2D58345607DE}"/>
              </a:ext>
            </a:extLst>
          </p:cNvPr>
          <p:cNvSpPr txBox="1"/>
          <p:nvPr/>
        </p:nvSpPr>
        <p:spPr>
          <a:xfrm>
            <a:off x="15270609" y="10379502"/>
            <a:ext cx="7327900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Make a big impact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2A7A88-98F1-EC43-A7E5-995CD5B27211}"/>
              </a:ext>
            </a:extLst>
          </p:cNvPr>
          <p:cNvSpPr txBox="1"/>
          <p:nvPr/>
        </p:nvSpPr>
        <p:spPr>
          <a:xfrm>
            <a:off x="15270609" y="11606665"/>
            <a:ext cx="7327900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Make a big impact</a:t>
            </a:r>
          </a:p>
        </p:txBody>
      </p:sp>
    </p:spTree>
    <p:extLst>
      <p:ext uri="{BB962C8B-B14F-4D97-AF65-F5344CB8AC3E}">
        <p14:creationId xmlns:p14="http://schemas.microsoft.com/office/powerpoint/2010/main" val="555324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">
            <a:extLst>
              <a:ext uri="{FF2B5EF4-FFF2-40B4-BE49-F238E27FC236}">
                <a16:creationId xmlns:a16="http://schemas.microsoft.com/office/drawing/2014/main" id="{3C51D338-725F-7440-BBEC-4C3E27F99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325" y="3798376"/>
            <a:ext cx="21334992" cy="1472136"/>
          </a:xfrm>
          <a:custGeom>
            <a:avLst/>
            <a:gdLst>
              <a:gd name="T0" fmla="*/ 17125 w 17126"/>
              <a:gd name="T1" fmla="*/ 1183 h 1184"/>
              <a:gd name="T2" fmla="*/ 0 w 17126"/>
              <a:gd name="T3" fmla="*/ 1183 h 1184"/>
              <a:gd name="T4" fmla="*/ 0 w 17126"/>
              <a:gd name="T5" fmla="*/ 0 h 1184"/>
              <a:gd name="T6" fmla="*/ 17125 w 17126"/>
              <a:gd name="T7" fmla="*/ 0 h 1184"/>
              <a:gd name="T8" fmla="*/ 17125 w 17126"/>
              <a:gd name="T9" fmla="*/ 1183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26" h="1184">
                <a:moveTo>
                  <a:pt x="17125" y="1183"/>
                </a:moveTo>
                <a:lnTo>
                  <a:pt x="0" y="1183"/>
                </a:lnTo>
                <a:lnTo>
                  <a:pt x="0" y="0"/>
                </a:lnTo>
                <a:lnTo>
                  <a:pt x="17125" y="0"/>
                </a:lnTo>
                <a:lnTo>
                  <a:pt x="17125" y="118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68">
            <a:extLst>
              <a:ext uri="{FF2B5EF4-FFF2-40B4-BE49-F238E27FC236}">
                <a16:creationId xmlns:a16="http://schemas.microsoft.com/office/drawing/2014/main" id="{1E94B7BE-9BF1-1E4B-8FEA-B59443B36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1034" y="5534179"/>
            <a:ext cx="5075574" cy="939309"/>
          </a:xfrm>
          <a:prstGeom prst="round2SameRect">
            <a:avLst>
              <a:gd name="adj1" fmla="val 41616"/>
              <a:gd name="adj2" fmla="val 0"/>
            </a:avLst>
          </a:prstGeom>
          <a:solidFill>
            <a:schemeClr val="accent2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69">
            <a:extLst>
              <a:ext uri="{FF2B5EF4-FFF2-40B4-BE49-F238E27FC236}">
                <a16:creationId xmlns:a16="http://schemas.microsoft.com/office/drawing/2014/main" id="{662D881D-B3E9-2049-9010-15B852782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1034" y="6731665"/>
            <a:ext cx="5075574" cy="933817"/>
          </a:xfrm>
          <a:custGeom>
            <a:avLst/>
            <a:gdLst>
              <a:gd name="T0" fmla="*/ 4075 w 4076"/>
              <a:gd name="T1" fmla="*/ 750 h 751"/>
              <a:gd name="T2" fmla="*/ 0 w 4076"/>
              <a:gd name="T3" fmla="*/ 750 h 751"/>
              <a:gd name="T4" fmla="*/ 0 w 4076"/>
              <a:gd name="T5" fmla="*/ 0 h 751"/>
              <a:gd name="T6" fmla="*/ 4075 w 4076"/>
              <a:gd name="T7" fmla="*/ 0 h 751"/>
              <a:gd name="T8" fmla="*/ 4075 w 4076"/>
              <a:gd name="T9" fmla="*/ 75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6" h="751">
                <a:moveTo>
                  <a:pt x="4075" y="750"/>
                </a:moveTo>
                <a:lnTo>
                  <a:pt x="0" y="750"/>
                </a:lnTo>
                <a:lnTo>
                  <a:pt x="0" y="0"/>
                </a:lnTo>
                <a:lnTo>
                  <a:pt x="4075" y="0"/>
                </a:lnTo>
                <a:lnTo>
                  <a:pt x="4075" y="75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70">
            <a:extLst>
              <a:ext uri="{FF2B5EF4-FFF2-40B4-BE49-F238E27FC236}">
                <a16:creationId xmlns:a16="http://schemas.microsoft.com/office/drawing/2014/main" id="{C069D8DD-81EB-2644-8AFD-D74FDF374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1034" y="7923653"/>
            <a:ext cx="5075574" cy="939313"/>
          </a:xfrm>
          <a:custGeom>
            <a:avLst/>
            <a:gdLst>
              <a:gd name="T0" fmla="*/ 4075 w 4076"/>
              <a:gd name="T1" fmla="*/ 751 h 752"/>
              <a:gd name="T2" fmla="*/ 0 w 4076"/>
              <a:gd name="T3" fmla="*/ 751 h 752"/>
              <a:gd name="T4" fmla="*/ 0 w 4076"/>
              <a:gd name="T5" fmla="*/ 0 h 752"/>
              <a:gd name="T6" fmla="*/ 4075 w 4076"/>
              <a:gd name="T7" fmla="*/ 0 h 752"/>
              <a:gd name="T8" fmla="*/ 4075 w 4076"/>
              <a:gd name="T9" fmla="*/ 751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6" h="752">
                <a:moveTo>
                  <a:pt x="4075" y="751"/>
                </a:moveTo>
                <a:lnTo>
                  <a:pt x="0" y="751"/>
                </a:lnTo>
                <a:lnTo>
                  <a:pt x="0" y="0"/>
                </a:lnTo>
                <a:lnTo>
                  <a:pt x="4075" y="0"/>
                </a:lnTo>
                <a:lnTo>
                  <a:pt x="4075" y="75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71">
            <a:extLst>
              <a:ext uri="{FF2B5EF4-FFF2-40B4-BE49-F238E27FC236}">
                <a16:creationId xmlns:a16="http://schemas.microsoft.com/office/drawing/2014/main" id="{7E74E5AE-D8C9-C349-8897-330BCF7CF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1034" y="9121137"/>
            <a:ext cx="5075574" cy="939313"/>
          </a:xfrm>
          <a:custGeom>
            <a:avLst/>
            <a:gdLst>
              <a:gd name="T0" fmla="*/ 4075 w 4076"/>
              <a:gd name="T1" fmla="*/ 752 h 753"/>
              <a:gd name="T2" fmla="*/ 0 w 4076"/>
              <a:gd name="T3" fmla="*/ 752 h 753"/>
              <a:gd name="T4" fmla="*/ 0 w 4076"/>
              <a:gd name="T5" fmla="*/ 0 h 753"/>
              <a:gd name="T6" fmla="*/ 4075 w 4076"/>
              <a:gd name="T7" fmla="*/ 0 h 753"/>
              <a:gd name="T8" fmla="*/ 4075 w 4076"/>
              <a:gd name="T9" fmla="*/ 752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6" h="753">
                <a:moveTo>
                  <a:pt x="4075" y="752"/>
                </a:moveTo>
                <a:lnTo>
                  <a:pt x="0" y="752"/>
                </a:lnTo>
                <a:lnTo>
                  <a:pt x="0" y="0"/>
                </a:lnTo>
                <a:lnTo>
                  <a:pt x="4075" y="0"/>
                </a:lnTo>
                <a:lnTo>
                  <a:pt x="4075" y="75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72">
            <a:extLst>
              <a:ext uri="{FF2B5EF4-FFF2-40B4-BE49-F238E27FC236}">
                <a16:creationId xmlns:a16="http://schemas.microsoft.com/office/drawing/2014/main" id="{311A4266-9EFA-D74B-B107-8DBE4F1F7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1034" y="10318621"/>
            <a:ext cx="5075574" cy="939313"/>
          </a:xfrm>
          <a:custGeom>
            <a:avLst/>
            <a:gdLst>
              <a:gd name="T0" fmla="*/ 4075 w 4076"/>
              <a:gd name="T1" fmla="*/ 751 h 752"/>
              <a:gd name="T2" fmla="*/ 0 w 4076"/>
              <a:gd name="T3" fmla="*/ 751 h 752"/>
              <a:gd name="T4" fmla="*/ 0 w 4076"/>
              <a:gd name="T5" fmla="*/ 0 h 752"/>
              <a:gd name="T6" fmla="*/ 4075 w 4076"/>
              <a:gd name="T7" fmla="*/ 0 h 752"/>
              <a:gd name="T8" fmla="*/ 4075 w 4076"/>
              <a:gd name="T9" fmla="*/ 751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6" h="752">
                <a:moveTo>
                  <a:pt x="4075" y="751"/>
                </a:moveTo>
                <a:lnTo>
                  <a:pt x="0" y="751"/>
                </a:lnTo>
                <a:lnTo>
                  <a:pt x="0" y="0"/>
                </a:lnTo>
                <a:lnTo>
                  <a:pt x="4075" y="0"/>
                </a:lnTo>
                <a:lnTo>
                  <a:pt x="4075" y="75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73">
            <a:extLst>
              <a:ext uri="{FF2B5EF4-FFF2-40B4-BE49-F238E27FC236}">
                <a16:creationId xmlns:a16="http://schemas.microsoft.com/office/drawing/2014/main" id="{06CC1B75-FF78-5148-98EE-932B26680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1034" y="11510613"/>
            <a:ext cx="5075574" cy="939309"/>
          </a:xfrm>
          <a:custGeom>
            <a:avLst/>
            <a:gdLst>
              <a:gd name="T0" fmla="*/ 4075 w 4076"/>
              <a:gd name="T1" fmla="*/ 751 h 752"/>
              <a:gd name="T2" fmla="*/ 0 w 4076"/>
              <a:gd name="T3" fmla="*/ 751 h 752"/>
              <a:gd name="T4" fmla="*/ 0 w 4076"/>
              <a:gd name="T5" fmla="*/ 0 h 752"/>
              <a:gd name="T6" fmla="*/ 4075 w 4076"/>
              <a:gd name="T7" fmla="*/ 0 h 752"/>
              <a:gd name="T8" fmla="*/ 4075 w 4076"/>
              <a:gd name="T9" fmla="*/ 751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6" h="752">
                <a:moveTo>
                  <a:pt x="4075" y="751"/>
                </a:moveTo>
                <a:lnTo>
                  <a:pt x="0" y="751"/>
                </a:lnTo>
                <a:lnTo>
                  <a:pt x="0" y="0"/>
                </a:lnTo>
                <a:lnTo>
                  <a:pt x="4075" y="0"/>
                </a:lnTo>
                <a:lnTo>
                  <a:pt x="4075" y="75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123">
            <a:extLst>
              <a:ext uri="{FF2B5EF4-FFF2-40B4-BE49-F238E27FC236}">
                <a16:creationId xmlns:a16="http://schemas.microsoft.com/office/drawing/2014/main" id="{65ABC9B1-EEB9-C24D-B544-48CA3D446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325" y="5534179"/>
            <a:ext cx="7866043" cy="939309"/>
          </a:xfrm>
          <a:prstGeom prst="round2SameRect">
            <a:avLst>
              <a:gd name="adj1" fmla="val 41769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124">
            <a:extLst>
              <a:ext uri="{FF2B5EF4-FFF2-40B4-BE49-F238E27FC236}">
                <a16:creationId xmlns:a16="http://schemas.microsoft.com/office/drawing/2014/main" id="{55C65B74-9711-EF4F-9689-91DA48BEC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325" y="6731665"/>
            <a:ext cx="7866043" cy="933817"/>
          </a:xfrm>
          <a:custGeom>
            <a:avLst/>
            <a:gdLst>
              <a:gd name="T0" fmla="*/ 6314 w 6315"/>
              <a:gd name="T1" fmla="*/ 750 h 751"/>
              <a:gd name="T2" fmla="*/ 0 w 6315"/>
              <a:gd name="T3" fmla="*/ 750 h 751"/>
              <a:gd name="T4" fmla="*/ 0 w 6315"/>
              <a:gd name="T5" fmla="*/ 0 h 751"/>
              <a:gd name="T6" fmla="*/ 6314 w 6315"/>
              <a:gd name="T7" fmla="*/ 0 h 751"/>
              <a:gd name="T8" fmla="*/ 6314 w 6315"/>
              <a:gd name="T9" fmla="*/ 75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15" h="751">
                <a:moveTo>
                  <a:pt x="6314" y="750"/>
                </a:moveTo>
                <a:lnTo>
                  <a:pt x="0" y="750"/>
                </a:lnTo>
                <a:lnTo>
                  <a:pt x="0" y="0"/>
                </a:lnTo>
                <a:lnTo>
                  <a:pt x="6314" y="0"/>
                </a:lnTo>
                <a:lnTo>
                  <a:pt x="6314" y="750"/>
                </a:lnTo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125">
            <a:extLst>
              <a:ext uri="{FF2B5EF4-FFF2-40B4-BE49-F238E27FC236}">
                <a16:creationId xmlns:a16="http://schemas.microsoft.com/office/drawing/2014/main" id="{A02AC994-3C68-E347-9715-D44A5A99D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325" y="7923653"/>
            <a:ext cx="7866043" cy="939313"/>
          </a:xfrm>
          <a:custGeom>
            <a:avLst/>
            <a:gdLst>
              <a:gd name="T0" fmla="*/ 6314 w 6315"/>
              <a:gd name="T1" fmla="*/ 751 h 752"/>
              <a:gd name="T2" fmla="*/ 0 w 6315"/>
              <a:gd name="T3" fmla="*/ 751 h 752"/>
              <a:gd name="T4" fmla="*/ 0 w 6315"/>
              <a:gd name="T5" fmla="*/ 0 h 752"/>
              <a:gd name="T6" fmla="*/ 6314 w 6315"/>
              <a:gd name="T7" fmla="*/ 0 h 752"/>
              <a:gd name="T8" fmla="*/ 6314 w 6315"/>
              <a:gd name="T9" fmla="*/ 751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15" h="752">
                <a:moveTo>
                  <a:pt x="6314" y="751"/>
                </a:moveTo>
                <a:lnTo>
                  <a:pt x="0" y="751"/>
                </a:lnTo>
                <a:lnTo>
                  <a:pt x="0" y="0"/>
                </a:lnTo>
                <a:lnTo>
                  <a:pt x="6314" y="0"/>
                </a:lnTo>
                <a:lnTo>
                  <a:pt x="6314" y="751"/>
                </a:lnTo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126">
            <a:extLst>
              <a:ext uri="{FF2B5EF4-FFF2-40B4-BE49-F238E27FC236}">
                <a16:creationId xmlns:a16="http://schemas.microsoft.com/office/drawing/2014/main" id="{69FD503F-1DDE-174E-B633-B07B65A97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325" y="9121137"/>
            <a:ext cx="7866043" cy="939313"/>
          </a:xfrm>
          <a:custGeom>
            <a:avLst/>
            <a:gdLst>
              <a:gd name="T0" fmla="*/ 6314 w 6315"/>
              <a:gd name="T1" fmla="*/ 752 h 753"/>
              <a:gd name="T2" fmla="*/ 0 w 6315"/>
              <a:gd name="T3" fmla="*/ 752 h 753"/>
              <a:gd name="T4" fmla="*/ 0 w 6315"/>
              <a:gd name="T5" fmla="*/ 0 h 753"/>
              <a:gd name="T6" fmla="*/ 6314 w 6315"/>
              <a:gd name="T7" fmla="*/ 0 h 753"/>
              <a:gd name="T8" fmla="*/ 6314 w 6315"/>
              <a:gd name="T9" fmla="*/ 752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15" h="753">
                <a:moveTo>
                  <a:pt x="6314" y="752"/>
                </a:moveTo>
                <a:lnTo>
                  <a:pt x="0" y="752"/>
                </a:lnTo>
                <a:lnTo>
                  <a:pt x="0" y="0"/>
                </a:lnTo>
                <a:lnTo>
                  <a:pt x="6314" y="0"/>
                </a:lnTo>
                <a:lnTo>
                  <a:pt x="6314" y="752"/>
                </a:lnTo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127">
            <a:extLst>
              <a:ext uri="{FF2B5EF4-FFF2-40B4-BE49-F238E27FC236}">
                <a16:creationId xmlns:a16="http://schemas.microsoft.com/office/drawing/2014/main" id="{7955AA6D-D26E-5A4F-A7F8-93FA9A239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325" y="10318621"/>
            <a:ext cx="7866043" cy="939313"/>
          </a:xfrm>
          <a:custGeom>
            <a:avLst/>
            <a:gdLst>
              <a:gd name="T0" fmla="*/ 6314 w 6315"/>
              <a:gd name="T1" fmla="*/ 751 h 752"/>
              <a:gd name="T2" fmla="*/ 0 w 6315"/>
              <a:gd name="T3" fmla="*/ 751 h 752"/>
              <a:gd name="T4" fmla="*/ 0 w 6315"/>
              <a:gd name="T5" fmla="*/ 0 h 752"/>
              <a:gd name="T6" fmla="*/ 6314 w 6315"/>
              <a:gd name="T7" fmla="*/ 0 h 752"/>
              <a:gd name="T8" fmla="*/ 6314 w 6315"/>
              <a:gd name="T9" fmla="*/ 751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15" h="752">
                <a:moveTo>
                  <a:pt x="6314" y="751"/>
                </a:moveTo>
                <a:lnTo>
                  <a:pt x="0" y="751"/>
                </a:lnTo>
                <a:lnTo>
                  <a:pt x="0" y="0"/>
                </a:lnTo>
                <a:lnTo>
                  <a:pt x="6314" y="0"/>
                </a:lnTo>
                <a:lnTo>
                  <a:pt x="6314" y="751"/>
                </a:lnTo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128">
            <a:extLst>
              <a:ext uri="{FF2B5EF4-FFF2-40B4-BE49-F238E27FC236}">
                <a16:creationId xmlns:a16="http://schemas.microsoft.com/office/drawing/2014/main" id="{73DF7D74-E370-9B4A-8F38-54BFD32F2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325" y="11510613"/>
            <a:ext cx="7866043" cy="939309"/>
          </a:xfrm>
          <a:custGeom>
            <a:avLst/>
            <a:gdLst>
              <a:gd name="T0" fmla="*/ 6314 w 6315"/>
              <a:gd name="T1" fmla="*/ 751 h 752"/>
              <a:gd name="T2" fmla="*/ 0 w 6315"/>
              <a:gd name="T3" fmla="*/ 751 h 752"/>
              <a:gd name="T4" fmla="*/ 0 w 6315"/>
              <a:gd name="T5" fmla="*/ 0 h 752"/>
              <a:gd name="T6" fmla="*/ 6314 w 6315"/>
              <a:gd name="T7" fmla="*/ 0 h 752"/>
              <a:gd name="T8" fmla="*/ 6314 w 6315"/>
              <a:gd name="T9" fmla="*/ 751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15" h="752">
                <a:moveTo>
                  <a:pt x="6314" y="751"/>
                </a:moveTo>
                <a:lnTo>
                  <a:pt x="0" y="751"/>
                </a:lnTo>
                <a:lnTo>
                  <a:pt x="0" y="0"/>
                </a:lnTo>
                <a:lnTo>
                  <a:pt x="6314" y="0"/>
                </a:lnTo>
                <a:lnTo>
                  <a:pt x="6314" y="751"/>
                </a:lnTo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220">
            <a:extLst>
              <a:ext uri="{FF2B5EF4-FFF2-40B4-BE49-F238E27FC236}">
                <a16:creationId xmlns:a16="http://schemas.microsoft.com/office/drawing/2014/main" id="{A14C3CB6-1406-A044-9D5D-0B009C276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0276" y="5534179"/>
            <a:ext cx="7866043" cy="939309"/>
          </a:xfrm>
          <a:prstGeom prst="round2SameRect">
            <a:avLst>
              <a:gd name="adj1" fmla="val 40545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221">
            <a:extLst>
              <a:ext uri="{FF2B5EF4-FFF2-40B4-BE49-F238E27FC236}">
                <a16:creationId xmlns:a16="http://schemas.microsoft.com/office/drawing/2014/main" id="{1D88EBE3-8D34-9C40-9954-4A60B14FA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0276" y="6731665"/>
            <a:ext cx="7866043" cy="933817"/>
          </a:xfrm>
          <a:custGeom>
            <a:avLst/>
            <a:gdLst>
              <a:gd name="T0" fmla="*/ 6314 w 6315"/>
              <a:gd name="T1" fmla="*/ 750 h 751"/>
              <a:gd name="T2" fmla="*/ 0 w 6315"/>
              <a:gd name="T3" fmla="*/ 750 h 751"/>
              <a:gd name="T4" fmla="*/ 0 w 6315"/>
              <a:gd name="T5" fmla="*/ 0 h 751"/>
              <a:gd name="T6" fmla="*/ 6314 w 6315"/>
              <a:gd name="T7" fmla="*/ 0 h 751"/>
              <a:gd name="T8" fmla="*/ 6314 w 6315"/>
              <a:gd name="T9" fmla="*/ 75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15" h="751">
                <a:moveTo>
                  <a:pt x="6314" y="750"/>
                </a:moveTo>
                <a:lnTo>
                  <a:pt x="0" y="750"/>
                </a:lnTo>
                <a:lnTo>
                  <a:pt x="0" y="0"/>
                </a:lnTo>
                <a:lnTo>
                  <a:pt x="6314" y="0"/>
                </a:lnTo>
                <a:lnTo>
                  <a:pt x="6314" y="750"/>
                </a:lnTo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222">
            <a:extLst>
              <a:ext uri="{FF2B5EF4-FFF2-40B4-BE49-F238E27FC236}">
                <a16:creationId xmlns:a16="http://schemas.microsoft.com/office/drawing/2014/main" id="{DA1115BD-E92A-EA4E-9FD5-ABE447A38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0276" y="7923653"/>
            <a:ext cx="7866043" cy="939313"/>
          </a:xfrm>
          <a:custGeom>
            <a:avLst/>
            <a:gdLst>
              <a:gd name="T0" fmla="*/ 6314 w 6315"/>
              <a:gd name="T1" fmla="*/ 751 h 752"/>
              <a:gd name="T2" fmla="*/ 0 w 6315"/>
              <a:gd name="T3" fmla="*/ 751 h 752"/>
              <a:gd name="T4" fmla="*/ 0 w 6315"/>
              <a:gd name="T5" fmla="*/ 0 h 752"/>
              <a:gd name="T6" fmla="*/ 6314 w 6315"/>
              <a:gd name="T7" fmla="*/ 0 h 752"/>
              <a:gd name="T8" fmla="*/ 6314 w 6315"/>
              <a:gd name="T9" fmla="*/ 751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15" h="752">
                <a:moveTo>
                  <a:pt x="6314" y="751"/>
                </a:moveTo>
                <a:lnTo>
                  <a:pt x="0" y="751"/>
                </a:lnTo>
                <a:lnTo>
                  <a:pt x="0" y="0"/>
                </a:lnTo>
                <a:lnTo>
                  <a:pt x="6314" y="0"/>
                </a:lnTo>
                <a:lnTo>
                  <a:pt x="6314" y="751"/>
                </a:lnTo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Freeform 223">
            <a:extLst>
              <a:ext uri="{FF2B5EF4-FFF2-40B4-BE49-F238E27FC236}">
                <a16:creationId xmlns:a16="http://schemas.microsoft.com/office/drawing/2014/main" id="{F74147CB-A21E-E349-841D-0866FCF7E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0276" y="9121137"/>
            <a:ext cx="7866043" cy="939313"/>
          </a:xfrm>
          <a:custGeom>
            <a:avLst/>
            <a:gdLst>
              <a:gd name="T0" fmla="*/ 6314 w 6315"/>
              <a:gd name="T1" fmla="*/ 752 h 753"/>
              <a:gd name="T2" fmla="*/ 0 w 6315"/>
              <a:gd name="T3" fmla="*/ 752 h 753"/>
              <a:gd name="T4" fmla="*/ 0 w 6315"/>
              <a:gd name="T5" fmla="*/ 0 h 753"/>
              <a:gd name="T6" fmla="*/ 6314 w 6315"/>
              <a:gd name="T7" fmla="*/ 0 h 753"/>
              <a:gd name="T8" fmla="*/ 6314 w 6315"/>
              <a:gd name="T9" fmla="*/ 752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15" h="753">
                <a:moveTo>
                  <a:pt x="6314" y="752"/>
                </a:moveTo>
                <a:lnTo>
                  <a:pt x="0" y="752"/>
                </a:lnTo>
                <a:lnTo>
                  <a:pt x="0" y="0"/>
                </a:lnTo>
                <a:lnTo>
                  <a:pt x="6314" y="0"/>
                </a:lnTo>
                <a:lnTo>
                  <a:pt x="6314" y="752"/>
                </a:lnTo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Freeform 224">
            <a:extLst>
              <a:ext uri="{FF2B5EF4-FFF2-40B4-BE49-F238E27FC236}">
                <a16:creationId xmlns:a16="http://schemas.microsoft.com/office/drawing/2014/main" id="{6587DDBE-3DDF-824A-BE6D-84C251501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0276" y="10318621"/>
            <a:ext cx="7866043" cy="939313"/>
          </a:xfrm>
          <a:custGeom>
            <a:avLst/>
            <a:gdLst>
              <a:gd name="T0" fmla="*/ 6314 w 6315"/>
              <a:gd name="T1" fmla="*/ 751 h 752"/>
              <a:gd name="T2" fmla="*/ 0 w 6315"/>
              <a:gd name="T3" fmla="*/ 751 h 752"/>
              <a:gd name="T4" fmla="*/ 0 w 6315"/>
              <a:gd name="T5" fmla="*/ 0 h 752"/>
              <a:gd name="T6" fmla="*/ 6314 w 6315"/>
              <a:gd name="T7" fmla="*/ 0 h 752"/>
              <a:gd name="T8" fmla="*/ 6314 w 6315"/>
              <a:gd name="T9" fmla="*/ 751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15" h="752">
                <a:moveTo>
                  <a:pt x="6314" y="751"/>
                </a:moveTo>
                <a:lnTo>
                  <a:pt x="0" y="751"/>
                </a:lnTo>
                <a:lnTo>
                  <a:pt x="0" y="0"/>
                </a:lnTo>
                <a:lnTo>
                  <a:pt x="6314" y="0"/>
                </a:lnTo>
                <a:lnTo>
                  <a:pt x="6314" y="751"/>
                </a:lnTo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2" name="Freeform 225">
            <a:extLst>
              <a:ext uri="{FF2B5EF4-FFF2-40B4-BE49-F238E27FC236}">
                <a16:creationId xmlns:a16="http://schemas.microsoft.com/office/drawing/2014/main" id="{360CDA8B-B7D5-854F-8B16-F8670132E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0276" y="11510613"/>
            <a:ext cx="7866043" cy="939309"/>
          </a:xfrm>
          <a:custGeom>
            <a:avLst/>
            <a:gdLst>
              <a:gd name="T0" fmla="*/ 6314 w 6315"/>
              <a:gd name="T1" fmla="*/ 751 h 752"/>
              <a:gd name="T2" fmla="*/ 0 w 6315"/>
              <a:gd name="T3" fmla="*/ 751 h 752"/>
              <a:gd name="T4" fmla="*/ 0 w 6315"/>
              <a:gd name="T5" fmla="*/ 0 h 752"/>
              <a:gd name="T6" fmla="*/ 6314 w 6315"/>
              <a:gd name="T7" fmla="*/ 0 h 752"/>
              <a:gd name="T8" fmla="*/ 6314 w 6315"/>
              <a:gd name="T9" fmla="*/ 751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15" h="752">
                <a:moveTo>
                  <a:pt x="6314" y="751"/>
                </a:moveTo>
                <a:lnTo>
                  <a:pt x="0" y="751"/>
                </a:lnTo>
                <a:lnTo>
                  <a:pt x="0" y="0"/>
                </a:lnTo>
                <a:lnTo>
                  <a:pt x="6314" y="0"/>
                </a:lnTo>
                <a:lnTo>
                  <a:pt x="6314" y="751"/>
                </a:lnTo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3" name="Freeform 330">
            <a:extLst>
              <a:ext uri="{FF2B5EF4-FFF2-40B4-BE49-F238E27FC236}">
                <a16:creationId xmlns:a16="http://schemas.microsoft.com/office/drawing/2014/main" id="{A9B513DB-15A1-EE49-9C3D-5DF960555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4120" y="7000821"/>
            <a:ext cx="346064" cy="395500"/>
          </a:xfrm>
          <a:custGeom>
            <a:avLst/>
            <a:gdLst>
              <a:gd name="T0" fmla="*/ 0 w 276"/>
              <a:gd name="T1" fmla="*/ 159 h 318"/>
              <a:gd name="T2" fmla="*/ 275 w 276"/>
              <a:gd name="T3" fmla="*/ 317 h 318"/>
              <a:gd name="T4" fmla="*/ 275 w 276"/>
              <a:gd name="T5" fmla="*/ 0 h 318"/>
              <a:gd name="T6" fmla="*/ 0 w 276"/>
              <a:gd name="T7" fmla="*/ 159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6" h="318">
                <a:moveTo>
                  <a:pt x="0" y="159"/>
                </a:moveTo>
                <a:lnTo>
                  <a:pt x="275" y="317"/>
                </a:lnTo>
                <a:lnTo>
                  <a:pt x="275" y="0"/>
                </a:lnTo>
                <a:lnTo>
                  <a:pt x="0" y="15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4" name="Freeform 331">
            <a:extLst>
              <a:ext uri="{FF2B5EF4-FFF2-40B4-BE49-F238E27FC236}">
                <a16:creationId xmlns:a16="http://schemas.microsoft.com/office/drawing/2014/main" id="{1DECF89B-C575-1347-AA07-1CD57F9E8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4120" y="8192813"/>
            <a:ext cx="346064" cy="395500"/>
          </a:xfrm>
          <a:custGeom>
            <a:avLst/>
            <a:gdLst>
              <a:gd name="T0" fmla="*/ 0 w 276"/>
              <a:gd name="T1" fmla="*/ 159 h 319"/>
              <a:gd name="T2" fmla="*/ 275 w 276"/>
              <a:gd name="T3" fmla="*/ 318 h 319"/>
              <a:gd name="T4" fmla="*/ 275 w 276"/>
              <a:gd name="T5" fmla="*/ 0 h 319"/>
              <a:gd name="T6" fmla="*/ 0 w 276"/>
              <a:gd name="T7" fmla="*/ 159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6" h="319">
                <a:moveTo>
                  <a:pt x="0" y="159"/>
                </a:moveTo>
                <a:lnTo>
                  <a:pt x="275" y="318"/>
                </a:lnTo>
                <a:lnTo>
                  <a:pt x="275" y="0"/>
                </a:lnTo>
                <a:lnTo>
                  <a:pt x="0" y="15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5" name="Freeform 332">
            <a:extLst>
              <a:ext uri="{FF2B5EF4-FFF2-40B4-BE49-F238E27FC236}">
                <a16:creationId xmlns:a16="http://schemas.microsoft.com/office/drawing/2014/main" id="{14C99D64-555C-3146-976B-3F1B8EB48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4120" y="9390299"/>
            <a:ext cx="346064" cy="400990"/>
          </a:xfrm>
          <a:custGeom>
            <a:avLst/>
            <a:gdLst>
              <a:gd name="T0" fmla="*/ 0 w 276"/>
              <a:gd name="T1" fmla="*/ 159 h 320"/>
              <a:gd name="T2" fmla="*/ 275 w 276"/>
              <a:gd name="T3" fmla="*/ 319 h 320"/>
              <a:gd name="T4" fmla="*/ 275 w 276"/>
              <a:gd name="T5" fmla="*/ 0 h 320"/>
              <a:gd name="T6" fmla="*/ 0 w 276"/>
              <a:gd name="T7" fmla="*/ 159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6" h="320">
                <a:moveTo>
                  <a:pt x="0" y="159"/>
                </a:moveTo>
                <a:lnTo>
                  <a:pt x="275" y="319"/>
                </a:lnTo>
                <a:lnTo>
                  <a:pt x="275" y="0"/>
                </a:lnTo>
                <a:lnTo>
                  <a:pt x="0" y="15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6" name="Freeform 333">
            <a:extLst>
              <a:ext uri="{FF2B5EF4-FFF2-40B4-BE49-F238E27FC236}">
                <a16:creationId xmlns:a16="http://schemas.microsoft.com/office/drawing/2014/main" id="{683691F9-1DCA-D14B-A819-00A357FA1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4120" y="10587783"/>
            <a:ext cx="346064" cy="400990"/>
          </a:xfrm>
          <a:custGeom>
            <a:avLst/>
            <a:gdLst>
              <a:gd name="T0" fmla="*/ 0 w 276"/>
              <a:gd name="T1" fmla="*/ 159 h 320"/>
              <a:gd name="T2" fmla="*/ 275 w 276"/>
              <a:gd name="T3" fmla="*/ 319 h 320"/>
              <a:gd name="T4" fmla="*/ 275 w 276"/>
              <a:gd name="T5" fmla="*/ 0 h 320"/>
              <a:gd name="T6" fmla="*/ 0 w 276"/>
              <a:gd name="T7" fmla="*/ 159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6" h="320">
                <a:moveTo>
                  <a:pt x="0" y="159"/>
                </a:moveTo>
                <a:lnTo>
                  <a:pt x="275" y="319"/>
                </a:lnTo>
                <a:lnTo>
                  <a:pt x="275" y="0"/>
                </a:lnTo>
                <a:lnTo>
                  <a:pt x="0" y="15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7" name="Freeform 334">
            <a:extLst>
              <a:ext uri="{FF2B5EF4-FFF2-40B4-BE49-F238E27FC236}">
                <a16:creationId xmlns:a16="http://schemas.microsoft.com/office/drawing/2014/main" id="{90EB640B-2547-9541-86A8-6B7277476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4120" y="11779771"/>
            <a:ext cx="346064" cy="400994"/>
          </a:xfrm>
          <a:custGeom>
            <a:avLst/>
            <a:gdLst>
              <a:gd name="T0" fmla="*/ 0 w 276"/>
              <a:gd name="T1" fmla="*/ 160 h 320"/>
              <a:gd name="T2" fmla="*/ 275 w 276"/>
              <a:gd name="T3" fmla="*/ 319 h 320"/>
              <a:gd name="T4" fmla="*/ 275 w 276"/>
              <a:gd name="T5" fmla="*/ 0 h 320"/>
              <a:gd name="T6" fmla="*/ 0 w 276"/>
              <a:gd name="T7" fmla="*/ 16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6" h="320">
                <a:moveTo>
                  <a:pt x="0" y="160"/>
                </a:moveTo>
                <a:lnTo>
                  <a:pt x="275" y="319"/>
                </a:lnTo>
                <a:lnTo>
                  <a:pt x="275" y="0"/>
                </a:lnTo>
                <a:lnTo>
                  <a:pt x="0" y="16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8" name="Freeform 335">
            <a:extLst>
              <a:ext uri="{FF2B5EF4-FFF2-40B4-BE49-F238E27FC236}">
                <a16:creationId xmlns:a16="http://schemas.microsoft.com/office/drawing/2014/main" id="{652D0503-39AF-3C41-AA39-5FFD03CA1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3943" y="7000821"/>
            <a:ext cx="346064" cy="395500"/>
          </a:xfrm>
          <a:custGeom>
            <a:avLst/>
            <a:gdLst>
              <a:gd name="T0" fmla="*/ 276 w 277"/>
              <a:gd name="T1" fmla="*/ 159 h 318"/>
              <a:gd name="T2" fmla="*/ 0 w 277"/>
              <a:gd name="T3" fmla="*/ 317 h 318"/>
              <a:gd name="T4" fmla="*/ 0 w 277"/>
              <a:gd name="T5" fmla="*/ 0 h 318"/>
              <a:gd name="T6" fmla="*/ 276 w 277"/>
              <a:gd name="T7" fmla="*/ 159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7" h="318">
                <a:moveTo>
                  <a:pt x="276" y="159"/>
                </a:moveTo>
                <a:lnTo>
                  <a:pt x="0" y="317"/>
                </a:lnTo>
                <a:lnTo>
                  <a:pt x="0" y="0"/>
                </a:lnTo>
                <a:lnTo>
                  <a:pt x="276" y="15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9" name="Freeform 336">
            <a:extLst>
              <a:ext uri="{FF2B5EF4-FFF2-40B4-BE49-F238E27FC236}">
                <a16:creationId xmlns:a16="http://schemas.microsoft.com/office/drawing/2014/main" id="{9AB2FB4D-902F-5543-AB5D-561664F83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3943" y="8192813"/>
            <a:ext cx="346064" cy="395500"/>
          </a:xfrm>
          <a:custGeom>
            <a:avLst/>
            <a:gdLst>
              <a:gd name="T0" fmla="*/ 276 w 277"/>
              <a:gd name="T1" fmla="*/ 159 h 319"/>
              <a:gd name="T2" fmla="*/ 0 w 277"/>
              <a:gd name="T3" fmla="*/ 318 h 319"/>
              <a:gd name="T4" fmla="*/ 0 w 277"/>
              <a:gd name="T5" fmla="*/ 0 h 319"/>
              <a:gd name="T6" fmla="*/ 276 w 277"/>
              <a:gd name="T7" fmla="*/ 159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7" h="319">
                <a:moveTo>
                  <a:pt x="276" y="159"/>
                </a:moveTo>
                <a:lnTo>
                  <a:pt x="0" y="318"/>
                </a:lnTo>
                <a:lnTo>
                  <a:pt x="0" y="0"/>
                </a:lnTo>
                <a:lnTo>
                  <a:pt x="276" y="15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0" name="Freeform 337">
            <a:extLst>
              <a:ext uri="{FF2B5EF4-FFF2-40B4-BE49-F238E27FC236}">
                <a16:creationId xmlns:a16="http://schemas.microsoft.com/office/drawing/2014/main" id="{41F97160-895A-0249-AFD2-DF7743E9E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3943" y="9390299"/>
            <a:ext cx="346064" cy="400990"/>
          </a:xfrm>
          <a:custGeom>
            <a:avLst/>
            <a:gdLst>
              <a:gd name="T0" fmla="*/ 276 w 277"/>
              <a:gd name="T1" fmla="*/ 159 h 320"/>
              <a:gd name="T2" fmla="*/ 0 w 277"/>
              <a:gd name="T3" fmla="*/ 319 h 320"/>
              <a:gd name="T4" fmla="*/ 0 w 277"/>
              <a:gd name="T5" fmla="*/ 0 h 320"/>
              <a:gd name="T6" fmla="*/ 276 w 277"/>
              <a:gd name="T7" fmla="*/ 159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7" h="320">
                <a:moveTo>
                  <a:pt x="276" y="159"/>
                </a:moveTo>
                <a:lnTo>
                  <a:pt x="0" y="319"/>
                </a:lnTo>
                <a:lnTo>
                  <a:pt x="0" y="0"/>
                </a:lnTo>
                <a:lnTo>
                  <a:pt x="276" y="15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1" name="Freeform 338">
            <a:extLst>
              <a:ext uri="{FF2B5EF4-FFF2-40B4-BE49-F238E27FC236}">
                <a16:creationId xmlns:a16="http://schemas.microsoft.com/office/drawing/2014/main" id="{2D1BDBC5-C927-5244-97A4-9BCDE4284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3943" y="10587783"/>
            <a:ext cx="346064" cy="400990"/>
          </a:xfrm>
          <a:custGeom>
            <a:avLst/>
            <a:gdLst>
              <a:gd name="T0" fmla="*/ 276 w 277"/>
              <a:gd name="T1" fmla="*/ 159 h 320"/>
              <a:gd name="T2" fmla="*/ 0 w 277"/>
              <a:gd name="T3" fmla="*/ 319 h 320"/>
              <a:gd name="T4" fmla="*/ 0 w 277"/>
              <a:gd name="T5" fmla="*/ 0 h 320"/>
              <a:gd name="T6" fmla="*/ 276 w 277"/>
              <a:gd name="T7" fmla="*/ 159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7" h="320">
                <a:moveTo>
                  <a:pt x="276" y="159"/>
                </a:moveTo>
                <a:lnTo>
                  <a:pt x="0" y="319"/>
                </a:lnTo>
                <a:lnTo>
                  <a:pt x="0" y="0"/>
                </a:lnTo>
                <a:lnTo>
                  <a:pt x="276" y="15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2" name="Freeform 339">
            <a:extLst>
              <a:ext uri="{FF2B5EF4-FFF2-40B4-BE49-F238E27FC236}">
                <a16:creationId xmlns:a16="http://schemas.microsoft.com/office/drawing/2014/main" id="{511BCF88-0C13-BF49-8F67-4473DEB95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3943" y="11779771"/>
            <a:ext cx="346064" cy="400994"/>
          </a:xfrm>
          <a:custGeom>
            <a:avLst/>
            <a:gdLst>
              <a:gd name="T0" fmla="*/ 276 w 277"/>
              <a:gd name="T1" fmla="*/ 160 h 320"/>
              <a:gd name="T2" fmla="*/ 0 w 277"/>
              <a:gd name="T3" fmla="*/ 319 h 320"/>
              <a:gd name="T4" fmla="*/ 0 w 277"/>
              <a:gd name="T5" fmla="*/ 0 h 320"/>
              <a:gd name="T6" fmla="*/ 276 w 277"/>
              <a:gd name="T7" fmla="*/ 16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7" h="320">
                <a:moveTo>
                  <a:pt x="276" y="160"/>
                </a:moveTo>
                <a:lnTo>
                  <a:pt x="0" y="319"/>
                </a:lnTo>
                <a:lnTo>
                  <a:pt x="0" y="0"/>
                </a:lnTo>
                <a:lnTo>
                  <a:pt x="276" y="16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9BD6D1-A238-8242-985F-E358FA16E36A}"/>
              </a:ext>
            </a:extLst>
          </p:cNvPr>
          <p:cNvSpPr txBox="1"/>
          <p:nvPr/>
        </p:nvSpPr>
        <p:spPr>
          <a:xfrm>
            <a:off x="7406753" y="4248046"/>
            <a:ext cx="84330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SIX PATHS FRAMEWORK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E90862-2CEA-BF4E-BC4A-9E14986DD539}"/>
              </a:ext>
            </a:extLst>
          </p:cNvPr>
          <p:cNvSpPr txBox="1"/>
          <p:nvPr/>
        </p:nvSpPr>
        <p:spPr>
          <a:xfrm>
            <a:off x="9722915" y="6898962"/>
            <a:ext cx="4931821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INDUSTRY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70486-1BD0-E541-910D-1BF6BBECC974}"/>
              </a:ext>
            </a:extLst>
          </p:cNvPr>
          <p:cNvSpPr txBox="1"/>
          <p:nvPr/>
        </p:nvSpPr>
        <p:spPr>
          <a:xfrm>
            <a:off x="9722915" y="8095211"/>
            <a:ext cx="4931821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BUYER GROUP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9F43C-E2D0-FF44-9C7B-E6B0BFCC3CB0}"/>
              </a:ext>
            </a:extLst>
          </p:cNvPr>
          <p:cNvSpPr txBox="1"/>
          <p:nvPr/>
        </p:nvSpPr>
        <p:spPr>
          <a:xfrm>
            <a:off x="9722915" y="9291460"/>
            <a:ext cx="4931821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SERVICE OR PRODUCT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53C50C-D50B-EC46-A05D-7EB155022C28}"/>
              </a:ext>
            </a:extLst>
          </p:cNvPr>
          <p:cNvSpPr txBox="1"/>
          <p:nvPr/>
        </p:nvSpPr>
        <p:spPr>
          <a:xfrm>
            <a:off x="9722915" y="10487709"/>
            <a:ext cx="4931821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ORIENTATION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502D58-A12E-9745-AF71-84B1C24A0B59}"/>
              </a:ext>
            </a:extLst>
          </p:cNvPr>
          <p:cNvSpPr txBox="1"/>
          <p:nvPr/>
        </p:nvSpPr>
        <p:spPr>
          <a:xfrm>
            <a:off x="9722915" y="11683957"/>
            <a:ext cx="4931821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62BE62-01ED-224B-B59C-7E7A5887FE47}"/>
              </a:ext>
            </a:extLst>
          </p:cNvPr>
          <p:cNvSpPr txBox="1"/>
          <p:nvPr/>
        </p:nvSpPr>
        <p:spPr>
          <a:xfrm>
            <a:off x="2218239" y="5671176"/>
            <a:ext cx="6721557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HEAD TO HEAD COMPETITION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291266-E296-1F4A-A9E3-D1546141BB72}"/>
              </a:ext>
            </a:extLst>
          </p:cNvPr>
          <p:cNvSpPr txBox="1"/>
          <p:nvPr/>
        </p:nvSpPr>
        <p:spPr>
          <a:xfrm>
            <a:off x="15663026" y="5671176"/>
            <a:ext cx="649638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BLUE OCEAN CREATION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CB3217-6A9F-8246-8835-7B1EE29B3F5B}"/>
              </a:ext>
            </a:extLst>
          </p:cNvPr>
          <p:cNvSpPr txBox="1"/>
          <p:nvPr/>
        </p:nvSpPr>
        <p:spPr>
          <a:xfrm>
            <a:off x="2496585" y="6895728"/>
            <a:ext cx="5991868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Make a big impact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EDF24A-2156-DC47-954C-929453E89AE9}"/>
              </a:ext>
            </a:extLst>
          </p:cNvPr>
          <p:cNvSpPr txBox="1"/>
          <p:nvPr/>
        </p:nvSpPr>
        <p:spPr>
          <a:xfrm>
            <a:off x="2496585" y="8091998"/>
            <a:ext cx="5991868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Make a big impact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8AFD9F-5F4A-1745-BE7A-4953071333FE}"/>
              </a:ext>
            </a:extLst>
          </p:cNvPr>
          <p:cNvSpPr txBox="1"/>
          <p:nvPr/>
        </p:nvSpPr>
        <p:spPr>
          <a:xfrm>
            <a:off x="2496585" y="9288268"/>
            <a:ext cx="5991868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Make a big impact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4BCA95-09EE-014F-BDA9-FB3219263D0A}"/>
              </a:ext>
            </a:extLst>
          </p:cNvPr>
          <p:cNvSpPr txBox="1"/>
          <p:nvPr/>
        </p:nvSpPr>
        <p:spPr>
          <a:xfrm>
            <a:off x="2496585" y="10484538"/>
            <a:ext cx="5991868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Make a big impact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DDFFCB-F3F4-2844-A388-5515CF158296}"/>
              </a:ext>
            </a:extLst>
          </p:cNvPr>
          <p:cNvSpPr txBox="1"/>
          <p:nvPr/>
        </p:nvSpPr>
        <p:spPr>
          <a:xfrm>
            <a:off x="2496585" y="11680807"/>
            <a:ext cx="5991868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Make a big impact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272A50-DD2D-A041-A97E-39F3B4201C38}"/>
              </a:ext>
            </a:extLst>
          </p:cNvPr>
          <p:cNvSpPr txBox="1"/>
          <p:nvPr/>
        </p:nvSpPr>
        <p:spPr>
          <a:xfrm>
            <a:off x="15839769" y="6895728"/>
            <a:ext cx="5991868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Make a big impact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E2F4A3-4C1E-F045-8B09-386DEF1E9F17}"/>
              </a:ext>
            </a:extLst>
          </p:cNvPr>
          <p:cNvSpPr txBox="1"/>
          <p:nvPr/>
        </p:nvSpPr>
        <p:spPr>
          <a:xfrm>
            <a:off x="15839769" y="8091998"/>
            <a:ext cx="5991868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Make a big impact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A7CCA5-002D-274F-9CD6-77A0D55C6C6C}"/>
              </a:ext>
            </a:extLst>
          </p:cNvPr>
          <p:cNvSpPr txBox="1"/>
          <p:nvPr/>
        </p:nvSpPr>
        <p:spPr>
          <a:xfrm>
            <a:off x="15839769" y="9288268"/>
            <a:ext cx="5991868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Make a big impact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88ABD5-4B69-A642-A2C6-6C05DF3E759B}"/>
              </a:ext>
            </a:extLst>
          </p:cNvPr>
          <p:cNvSpPr txBox="1"/>
          <p:nvPr/>
        </p:nvSpPr>
        <p:spPr>
          <a:xfrm>
            <a:off x="15839769" y="10484538"/>
            <a:ext cx="5991868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Make a big impact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45561C-3C0B-754A-84D7-1EBD30BDE30F}"/>
              </a:ext>
            </a:extLst>
          </p:cNvPr>
          <p:cNvSpPr txBox="1"/>
          <p:nvPr/>
        </p:nvSpPr>
        <p:spPr>
          <a:xfrm>
            <a:off x="15839769" y="11680807"/>
            <a:ext cx="5991868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Make a big impact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9C6BA5-817B-0B44-8156-895396FA38AB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BLUE OCEAN STRATEGY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93A730-4AFF-BB4C-A783-A8EA05A72EF8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4271131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7">
            <a:extLst>
              <a:ext uri="{FF2B5EF4-FFF2-40B4-BE49-F238E27FC236}">
                <a16:creationId xmlns:a16="http://schemas.microsoft.com/office/drawing/2014/main" id="{708F87A9-6E14-674E-AE7F-E0A9B3428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9" y="3441327"/>
            <a:ext cx="12820771" cy="9360150"/>
          </a:xfrm>
          <a:custGeom>
            <a:avLst/>
            <a:gdLst>
              <a:gd name="T0" fmla="*/ 10290 w 10291"/>
              <a:gd name="T1" fmla="*/ 3757 h 7516"/>
              <a:gd name="T2" fmla="*/ 10290 w 10291"/>
              <a:gd name="T3" fmla="*/ 3757 h 7516"/>
              <a:gd name="T4" fmla="*/ 5146 w 10291"/>
              <a:gd name="T5" fmla="*/ 7515 h 7516"/>
              <a:gd name="T6" fmla="*/ 5146 w 10291"/>
              <a:gd name="T7" fmla="*/ 7515 h 7516"/>
              <a:gd name="T8" fmla="*/ 0 w 10291"/>
              <a:gd name="T9" fmla="*/ 3757 h 7516"/>
              <a:gd name="T10" fmla="*/ 0 w 10291"/>
              <a:gd name="T11" fmla="*/ 3757 h 7516"/>
              <a:gd name="T12" fmla="*/ 5146 w 10291"/>
              <a:gd name="T13" fmla="*/ 0 h 7516"/>
              <a:gd name="T14" fmla="*/ 5146 w 10291"/>
              <a:gd name="T15" fmla="*/ 0 h 7516"/>
              <a:gd name="T16" fmla="*/ 10290 w 10291"/>
              <a:gd name="T17" fmla="*/ 3757 h 7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91" h="7516">
                <a:moveTo>
                  <a:pt x="10290" y="3757"/>
                </a:moveTo>
                <a:lnTo>
                  <a:pt x="10290" y="3757"/>
                </a:lnTo>
                <a:cubicBezTo>
                  <a:pt x="10290" y="5832"/>
                  <a:pt x="7987" y="7515"/>
                  <a:pt x="5146" y="7515"/>
                </a:cubicBezTo>
                <a:lnTo>
                  <a:pt x="5146" y="7515"/>
                </a:lnTo>
                <a:cubicBezTo>
                  <a:pt x="2304" y="7515"/>
                  <a:pt x="0" y="5832"/>
                  <a:pt x="0" y="3757"/>
                </a:cubicBezTo>
                <a:lnTo>
                  <a:pt x="0" y="3757"/>
                </a:lnTo>
                <a:cubicBezTo>
                  <a:pt x="0" y="1683"/>
                  <a:pt x="2304" y="0"/>
                  <a:pt x="5146" y="0"/>
                </a:cubicBezTo>
                <a:lnTo>
                  <a:pt x="5146" y="0"/>
                </a:lnTo>
                <a:cubicBezTo>
                  <a:pt x="7987" y="0"/>
                  <a:pt x="10290" y="1683"/>
                  <a:pt x="10290" y="375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68">
            <a:extLst>
              <a:ext uri="{FF2B5EF4-FFF2-40B4-BE49-F238E27FC236}">
                <a16:creationId xmlns:a16="http://schemas.microsoft.com/office/drawing/2014/main" id="{4F5BECC9-CCEB-7448-8015-6E6503DD3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9" y="4413597"/>
            <a:ext cx="10162135" cy="7421104"/>
          </a:xfrm>
          <a:custGeom>
            <a:avLst/>
            <a:gdLst>
              <a:gd name="T0" fmla="*/ 8159 w 8160"/>
              <a:gd name="T1" fmla="*/ 2978 h 5958"/>
              <a:gd name="T2" fmla="*/ 8159 w 8160"/>
              <a:gd name="T3" fmla="*/ 2978 h 5958"/>
              <a:gd name="T4" fmla="*/ 4080 w 8160"/>
              <a:gd name="T5" fmla="*/ 5957 h 5958"/>
              <a:gd name="T6" fmla="*/ 4080 w 8160"/>
              <a:gd name="T7" fmla="*/ 5957 h 5958"/>
              <a:gd name="T8" fmla="*/ 0 w 8160"/>
              <a:gd name="T9" fmla="*/ 2978 h 5958"/>
              <a:gd name="T10" fmla="*/ 0 w 8160"/>
              <a:gd name="T11" fmla="*/ 2978 h 5958"/>
              <a:gd name="T12" fmla="*/ 4080 w 8160"/>
              <a:gd name="T13" fmla="*/ 0 h 5958"/>
              <a:gd name="T14" fmla="*/ 4080 w 8160"/>
              <a:gd name="T15" fmla="*/ 0 h 5958"/>
              <a:gd name="T16" fmla="*/ 8159 w 8160"/>
              <a:gd name="T17" fmla="*/ 2978 h 5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60" h="5958">
                <a:moveTo>
                  <a:pt x="8159" y="2978"/>
                </a:moveTo>
                <a:lnTo>
                  <a:pt x="8159" y="2978"/>
                </a:lnTo>
                <a:cubicBezTo>
                  <a:pt x="8159" y="4624"/>
                  <a:pt x="6333" y="5957"/>
                  <a:pt x="4080" y="5957"/>
                </a:cubicBezTo>
                <a:lnTo>
                  <a:pt x="4080" y="5957"/>
                </a:lnTo>
                <a:cubicBezTo>
                  <a:pt x="1827" y="5957"/>
                  <a:pt x="0" y="4624"/>
                  <a:pt x="0" y="2978"/>
                </a:cubicBezTo>
                <a:lnTo>
                  <a:pt x="0" y="2978"/>
                </a:lnTo>
                <a:cubicBezTo>
                  <a:pt x="0" y="1334"/>
                  <a:pt x="1827" y="0"/>
                  <a:pt x="4080" y="0"/>
                </a:cubicBezTo>
                <a:lnTo>
                  <a:pt x="4080" y="0"/>
                </a:lnTo>
                <a:cubicBezTo>
                  <a:pt x="6333" y="0"/>
                  <a:pt x="8159" y="1334"/>
                  <a:pt x="8159" y="297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69">
            <a:extLst>
              <a:ext uri="{FF2B5EF4-FFF2-40B4-BE49-F238E27FC236}">
                <a16:creationId xmlns:a16="http://schemas.microsoft.com/office/drawing/2014/main" id="{B9364AFC-28E9-634F-BA69-09EDBC43B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7" y="5133185"/>
            <a:ext cx="7404628" cy="5981928"/>
          </a:xfrm>
          <a:custGeom>
            <a:avLst/>
            <a:gdLst>
              <a:gd name="T0" fmla="*/ 5943 w 5944"/>
              <a:gd name="T1" fmla="*/ 2399 h 4800"/>
              <a:gd name="T2" fmla="*/ 5943 w 5944"/>
              <a:gd name="T3" fmla="*/ 2399 h 4800"/>
              <a:gd name="T4" fmla="*/ 2972 w 5944"/>
              <a:gd name="T5" fmla="*/ 4799 h 4800"/>
              <a:gd name="T6" fmla="*/ 2972 w 5944"/>
              <a:gd name="T7" fmla="*/ 4799 h 4800"/>
              <a:gd name="T8" fmla="*/ 0 w 5944"/>
              <a:gd name="T9" fmla="*/ 2399 h 4800"/>
              <a:gd name="T10" fmla="*/ 0 w 5944"/>
              <a:gd name="T11" fmla="*/ 2399 h 4800"/>
              <a:gd name="T12" fmla="*/ 2972 w 5944"/>
              <a:gd name="T13" fmla="*/ 0 h 4800"/>
              <a:gd name="T14" fmla="*/ 2972 w 5944"/>
              <a:gd name="T15" fmla="*/ 0 h 4800"/>
              <a:gd name="T16" fmla="*/ 5943 w 5944"/>
              <a:gd name="T17" fmla="*/ 2399 h 4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44" h="4800">
                <a:moveTo>
                  <a:pt x="5943" y="2399"/>
                </a:moveTo>
                <a:lnTo>
                  <a:pt x="5943" y="2399"/>
                </a:lnTo>
                <a:cubicBezTo>
                  <a:pt x="5943" y="3725"/>
                  <a:pt x="4613" y="4799"/>
                  <a:pt x="2972" y="4799"/>
                </a:cubicBezTo>
                <a:lnTo>
                  <a:pt x="2972" y="4799"/>
                </a:lnTo>
                <a:cubicBezTo>
                  <a:pt x="1330" y="4799"/>
                  <a:pt x="0" y="3725"/>
                  <a:pt x="0" y="2399"/>
                </a:cubicBezTo>
                <a:lnTo>
                  <a:pt x="0" y="2399"/>
                </a:lnTo>
                <a:cubicBezTo>
                  <a:pt x="0" y="1075"/>
                  <a:pt x="1330" y="0"/>
                  <a:pt x="2972" y="0"/>
                </a:cubicBezTo>
                <a:lnTo>
                  <a:pt x="2972" y="0"/>
                </a:lnTo>
                <a:cubicBezTo>
                  <a:pt x="4613" y="0"/>
                  <a:pt x="5943" y="1075"/>
                  <a:pt x="5943" y="239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70">
            <a:extLst>
              <a:ext uri="{FF2B5EF4-FFF2-40B4-BE49-F238E27FC236}">
                <a16:creationId xmlns:a16="http://schemas.microsoft.com/office/drawing/2014/main" id="{620692DB-269C-5A4B-89CF-1B89EC908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9" y="6303205"/>
            <a:ext cx="4998672" cy="3647383"/>
          </a:xfrm>
          <a:custGeom>
            <a:avLst/>
            <a:gdLst>
              <a:gd name="T0" fmla="*/ 4011 w 4012"/>
              <a:gd name="T1" fmla="*/ 1463 h 2928"/>
              <a:gd name="T2" fmla="*/ 4011 w 4012"/>
              <a:gd name="T3" fmla="*/ 1463 h 2928"/>
              <a:gd name="T4" fmla="*/ 2006 w 4012"/>
              <a:gd name="T5" fmla="*/ 2927 h 2928"/>
              <a:gd name="T6" fmla="*/ 2006 w 4012"/>
              <a:gd name="T7" fmla="*/ 2927 h 2928"/>
              <a:gd name="T8" fmla="*/ 0 w 4012"/>
              <a:gd name="T9" fmla="*/ 1463 h 2928"/>
              <a:gd name="T10" fmla="*/ 0 w 4012"/>
              <a:gd name="T11" fmla="*/ 1463 h 2928"/>
              <a:gd name="T12" fmla="*/ 2006 w 4012"/>
              <a:gd name="T13" fmla="*/ 0 h 2928"/>
              <a:gd name="T14" fmla="*/ 2006 w 4012"/>
              <a:gd name="T15" fmla="*/ 0 h 2928"/>
              <a:gd name="T16" fmla="*/ 4011 w 4012"/>
              <a:gd name="T17" fmla="*/ 1463 h 2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12" h="2928">
                <a:moveTo>
                  <a:pt x="4011" y="1463"/>
                </a:moveTo>
                <a:lnTo>
                  <a:pt x="4011" y="1463"/>
                </a:lnTo>
                <a:cubicBezTo>
                  <a:pt x="4011" y="2272"/>
                  <a:pt x="3113" y="2927"/>
                  <a:pt x="2006" y="2927"/>
                </a:cubicBezTo>
                <a:lnTo>
                  <a:pt x="2006" y="2927"/>
                </a:lnTo>
                <a:cubicBezTo>
                  <a:pt x="898" y="2927"/>
                  <a:pt x="0" y="2272"/>
                  <a:pt x="0" y="1463"/>
                </a:cubicBezTo>
                <a:lnTo>
                  <a:pt x="0" y="1463"/>
                </a:lnTo>
                <a:cubicBezTo>
                  <a:pt x="0" y="654"/>
                  <a:pt x="898" y="0"/>
                  <a:pt x="2006" y="0"/>
                </a:cubicBezTo>
                <a:lnTo>
                  <a:pt x="2006" y="0"/>
                </a:lnTo>
                <a:cubicBezTo>
                  <a:pt x="3113" y="0"/>
                  <a:pt x="4011" y="654"/>
                  <a:pt x="4011" y="146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172">
            <a:extLst>
              <a:ext uri="{FF2B5EF4-FFF2-40B4-BE49-F238E27FC236}">
                <a16:creationId xmlns:a16="http://schemas.microsoft.com/office/drawing/2014/main" id="{AC1B30E8-6993-F845-980E-C64A588AE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5219" y="4364159"/>
            <a:ext cx="137327" cy="1466646"/>
          </a:xfrm>
          <a:custGeom>
            <a:avLst/>
            <a:gdLst>
              <a:gd name="T0" fmla="*/ 111 w 112"/>
              <a:gd name="T1" fmla="*/ 1178 h 1179"/>
              <a:gd name="T2" fmla="*/ 0 w 112"/>
              <a:gd name="T3" fmla="*/ 1178 h 1179"/>
              <a:gd name="T4" fmla="*/ 0 w 112"/>
              <a:gd name="T5" fmla="*/ 0 h 1179"/>
              <a:gd name="T6" fmla="*/ 111 w 112"/>
              <a:gd name="T7" fmla="*/ 0 h 1179"/>
              <a:gd name="T8" fmla="*/ 111 w 112"/>
              <a:gd name="T9" fmla="*/ 1178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" h="1179">
                <a:moveTo>
                  <a:pt x="111" y="1178"/>
                </a:moveTo>
                <a:lnTo>
                  <a:pt x="0" y="1178"/>
                </a:lnTo>
                <a:lnTo>
                  <a:pt x="0" y="0"/>
                </a:lnTo>
                <a:lnTo>
                  <a:pt x="111" y="0"/>
                </a:lnTo>
                <a:lnTo>
                  <a:pt x="111" y="117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243">
            <a:extLst>
              <a:ext uri="{FF2B5EF4-FFF2-40B4-BE49-F238E27FC236}">
                <a16:creationId xmlns:a16="http://schemas.microsoft.com/office/drawing/2014/main" id="{99015D1E-5DDA-BE4F-9286-5DF4C9272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5219" y="7385336"/>
            <a:ext cx="137327" cy="1466646"/>
          </a:xfrm>
          <a:custGeom>
            <a:avLst/>
            <a:gdLst>
              <a:gd name="T0" fmla="*/ 111 w 112"/>
              <a:gd name="T1" fmla="*/ 1178 h 1179"/>
              <a:gd name="T2" fmla="*/ 0 w 112"/>
              <a:gd name="T3" fmla="*/ 1178 h 1179"/>
              <a:gd name="T4" fmla="*/ 0 w 112"/>
              <a:gd name="T5" fmla="*/ 0 h 1179"/>
              <a:gd name="T6" fmla="*/ 111 w 112"/>
              <a:gd name="T7" fmla="*/ 0 h 1179"/>
              <a:gd name="T8" fmla="*/ 111 w 112"/>
              <a:gd name="T9" fmla="*/ 1178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" h="1179">
                <a:moveTo>
                  <a:pt x="111" y="1178"/>
                </a:moveTo>
                <a:lnTo>
                  <a:pt x="0" y="1178"/>
                </a:lnTo>
                <a:lnTo>
                  <a:pt x="0" y="0"/>
                </a:lnTo>
                <a:lnTo>
                  <a:pt x="111" y="0"/>
                </a:lnTo>
                <a:lnTo>
                  <a:pt x="111" y="117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314">
            <a:extLst>
              <a:ext uri="{FF2B5EF4-FFF2-40B4-BE49-F238E27FC236}">
                <a16:creationId xmlns:a16="http://schemas.microsoft.com/office/drawing/2014/main" id="{B7F1AC33-4036-824B-9F3D-905827A91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5219" y="10412003"/>
            <a:ext cx="137327" cy="1466642"/>
          </a:xfrm>
          <a:custGeom>
            <a:avLst/>
            <a:gdLst>
              <a:gd name="T0" fmla="*/ 111 w 112"/>
              <a:gd name="T1" fmla="*/ 1178 h 1179"/>
              <a:gd name="T2" fmla="*/ 0 w 112"/>
              <a:gd name="T3" fmla="*/ 1178 h 1179"/>
              <a:gd name="T4" fmla="*/ 0 w 112"/>
              <a:gd name="T5" fmla="*/ 0 h 1179"/>
              <a:gd name="T6" fmla="*/ 111 w 112"/>
              <a:gd name="T7" fmla="*/ 0 h 1179"/>
              <a:gd name="T8" fmla="*/ 111 w 112"/>
              <a:gd name="T9" fmla="*/ 1178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" h="1179">
                <a:moveTo>
                  <a:pt x="111" y="1178"/>
                </a:moveTo>
                <a:lnTo>
                  <a:pt x="0" y="1178"/>
                </a:lnTo>
                <a:lnTo>
                  <a:pt x="0" y="0"/>
                </a:lnTo>
                <a:lnTo>
                  <a:pt x="111" y="0"/>
                </a:lnTo>
                <a:lnTo>
                  <a:pt x="111" y="117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5B94D4-8A01-9947-A1C2-E1E0A3CEC29F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BLUE OCEAN STRATEGY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DDB985-49FD-6A45-80DE-1F9A761E968A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D13777-06E2-DA4E-BC6C-843B02F2F851}"/>
              </a:ext>
            </a:extLst>
          </p:cNvPr>
          <p:cNvSpPr txBox="1"/>
          <p:nvPr/>
        </p:nvSpPr>
        <p:spPr>
          <a:xfrm>
            <a:off x="16259624" y="4273085"/>
            <a:ext cx="659719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TIER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FBA334-1BBB-A841-AE8C-229A6A192A83}"/>
              </a:ext>
            </a:extLst>
          </p:cNvPr>
          <p:cNvSpPr txBox="1"/>
          <p:nvPr/>
        </p:nvSpPr>
        <p:spPr>
          <a:xfrm>
            <a:off x="16259625" y="4931415"/>
            <a:ext cx="659720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935773-DE5F-1B44-B25E-1E15EB0464BB}"/>
              </a:ext>
            </a:extLst>
          </p:cNvPr>
          <p:cNvSpPr txBox="1"/>
          <p:nvPr/>
        </p:nvSpPr>
        <p:spPr>
          <a:xfrm>
            <a:off x="16259624" y="7295445"/>
            <a:ext cx="659719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TIER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CC15F3-8DA8-9D4E-AD9F-87EB0FE1A98E}"/>
              </a:ext>
            </a:extLst>
          </p:cNvPr>
          <p:cNvSpPr txBox="1"/>
          <p:nvPr/>
        </p:nvSpPr>
        <p:spPr>
          <a:xfrm>
            <a:off x="16259625" y="7953775"/>
            <a:ext cx="659720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6B3E1C-A29F-D849-9A09-A6BE50080515}"/>
              </a:ext>
            </a:extLst>
          </p:cNvPr>
          <p:cNvSpPr txBox="1"/>
          <p:nvPr/>
        </p:nvSpPr>
        <p:spPr>
          <a:xfrm>
            <a:off x="16259624" y="10318741"/>
            <a:ext cx="659719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TIER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07D1D2-3595-D141-AAF5-B550A84F00A0}"/>
              </a:ext>
            </a:extLst>
          </p:cNvPr>
          <p:cNvSpPr txBox="1"/>
          <p:nvPr/>
        </p:nvSpPr>
        <p:spPr>
          <a:xfrm>
            <a:off x="16259625" y="10977071"/>
            <a:ext cx="659720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5A8584-A5AA-464C-A004-B163BEAFA637}"/>
              </a:ext>
            </a:extLst>
          </p:cNvPr>
          <p:cNvSpPr txBox="1"/>
          <p:nvPr/>
        </p:nvSpPr>
        <p:spPr>
          <a:xfrm>
            <a:off x="2296347" y="7564511"/>
            <a:ext cx="3422855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CURRENT MARKET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CAE5B7-C378-764B-9B9A-191FDF14F636}"/>
              </a:ext>
            </a:extLst>
          </p:cNvPr>
          <p:cNvSpPr txBox="1"/>
          <p:nvPr/>
        </p:nvSpPr>
        <p:spPr>
          <a:xfrm>
            <a:off x="6522413" y="7837696"/>
            <a:ext cx="233222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TIER 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74B57B-ADB7-7049-8764-63E1E8173AF8}"/>
              </a:ext>
            </a:extLst>
          </p:cNvPr>
          <p:cNvSpPr txBox="1"/>
          <p:nvPr/>
        </p:nvSpPr>
        <p:spPr>
          <a:xfrm>
            <a:off x="9126716" y="7837696"/>
            <a:ext cx="233222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TIER 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0B5AF0-12F5-2C43-B9B3-75399E54A86A}"/>
              </a:ext>
            </a:extLst>
          </p:cNvPr>
          <p:cNvSpPr txBox="1"/>
          <p:nvPr/>
        </p:nvSpPr>
        <p:spPr>
          <a:xfrm>
            <a:off x="11858340" y="7837696"/>
            <a:ext cx="233222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TIER 03</a:t>
            </a:r>
          </a:p>
        </p:txBody>
      </p:sp>
    </p:spTree>
    <p:extLst>
      <p:ext uri="{BB962C8B-B14F-4D97-AF65-F5344CB8AC3E}">
        <p14:creationId xmlns:p14="http://schemas.microsoft.com/office/powerpoint/2010/main" val="1724825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7">
            <a:extLst>
              <a:ext uri="{FF2B5EF4-FFF2-40B4-BE49-F238E27FC236}">
                <a16:creationId xmlns:a16="http://schemas.microsoft.com/office/drawing/2014/main" id="{C282EDC5-7D1D-BF40-A0D1-1CDCFCE8D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5001" y="3452314"/>
            <a:ext cx="9343670" cy="9343672"/>
          </a:xfrm>
          <a:custGeom>
            <a:avLst/>
            <a:gdLst>
              <a:gd name="T0" fmla="*/ 7500 w 7501"/>
              <a:gd name="T1" fmla="*/ 3749 h 7501"/>
              <a:gd name="T2" fmla="*/ 7500 w 7501"/>
              <a:gd name="T3" fmla="*/ 3749 h 7501"/>
              <a:gd name="T4" fmla="*/ 3750 w 7501"/>
              <a:gd name="T5" fmla="*/ 7500 h 7501"/>
              <a:gd name="T6" fmla="*/ 3750 w 7501"/>
              <a:gd name="T7" fmla="*/ 7500 h 7501"/>
              <a:gd name="T8" fmla="*/ 0 w 7501"/>
              <a:gd name="T9" fmla="*/ 3749 h 7501"/>
              <a:gd name="T10" fmla="*/ 0 w 7501"/>
              <a:gd name="T11" fmla="*/ 3749 h 7501"/>
              <a:gd name="T12" fmla="*/ 3750 w 7501"/>
              <a:gd name="T13" fmla="*/ 0 h 7501"/>
              <a:gd name="T14" fmla="*/ 3750 w 7501"/>
              <a:gd name="T15" fmla="*/ 0 h 7501"/>
              <a:gd name="T16" fmla="*/ 7500 w 7501"/>
              <a:gd name="T17" fmla="*/ 3749 h 7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01" h="7501">
                <a:moveTo>
                  <a:pt x="7500" y="3749"/>
                </a:moveTo>
                <a:lnTo>
                  <a:pt x="7500" y="3749"/>
                </a:lnTo>
                <a:cubicBezTo>
                  <a:pt x="7500" y="5820"/>
                  <a:pt x="5821" y="7500"/>
                  <a:pt x="3750" y="7500"/>
                </a:cubicBezTo>
                <a:lnTo>
                  <a:pt x="3750" y="7500"/>
                </a:lnTo>
                <a:cubicBezTo>
                  <a:pt x="1679" y="7500"/>
                  <a:pt x="0" y="5820"/>
                  <a:pt x="0" y="3749"/>
                </a:cubicBezTo>
                <a:lnTo>
                  <a:pt x="0" y="3749"/>
                </a:lnTo>
                <a:cubicBezTo>
                  <a:pt x="0" y="1679"/>
                  <a:pt x="1679" y="0"/>
                  <a:pt x="3750" y="0"/>
                </a:cubicBezTo>
                <a:lnTo>
                  <a:pt x="3750" y="0"/>
                </a:lnTo>
                <a:cubicBezTo>
                  <a:pt x="5821" y="0"/>
                  <a:pt x="7500" y="1679"/>
                  <a:pt x="7500" y="374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68">
            <a:extLst>
              <a:ext uri="{FF2B5EF4-FFF2-40B4-BE49-F238E27FC236}">
                <a16:creationId xmlns:a16="http://schemas.microsoft.com/office/drawing/2014/main" id="{7C747FC6-E74D-904A-89E1-183B30D7E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985" y="5056283"/>
            <a:ext cx="7739701" cy="7739703"/>
          </a:xfrm>
          <a:custGeom>
            <a:avLst/>
            <a:gdLst>
              <a:gd name="T0" fmla="*/ 6214 w 6215"/>
              <a:gd name="T1" fmla="*/ 3106 h 6214"/>
              <a:gd name="T2" fmla="*/ 6214 w 6215"/>
              <a:gd name="T3" fmla="*/ 3106 h 6214"/>
              <a:gd name="T4" fmla="*/ 3107 w 6215"/>
              <a:gd name="T5" fmla="*/ 6213 h 6214"/>
              <a:gd name="T6" fmla="*/ 3107 w 6215"/>
              <a:gd name="T7" fmla="*/ 6213 h 6214"/>
              <a:gd name="T8" fmla="*/ 0 w 6215"/>
              <a:gd name="T9" fmla="*/ 3106 h 6214"/>
              <a:gd name="T10" fmla="*/ 0 w 6215"/>
              <a:gd name="T11" fmla="*/ 3106 h 6214"/>
              <a:gd name="T12" fmla="*/ 3107 w 6215"/>
              <a:gd name="T13" fmla="*/ 0 h 6214"/>
              <a:gd name="T14" fmla="*/ 3107 w 6215"/>
              <a:gd name="T15" fmla="*/ 0 h 6214"/>
              <a:gd name="T16" fmla="*/ 6214 w 6215"/>
              <a:gd name="T17" fmla="*/ 3106 h 6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15" h="6214">
                <a:moveTo>
                  <a:pt x="6214" y="3106"/>
                </a:moveTo>
                <a:lnTo>
                  <a:pt x="6214" y="3106"/>
                </a:lnTo>
                <a:cubicBezTo>
                  <a:pt x="6214" y="4821"/>
                  <a:pt x="4823" y="6213"/>
                  <a:pt x="3107" y="6213"/>
                </a:cubicBezTo>
                <a:lnTo>
                  <a:pt x="3107" y="6213"/>
                </a:lnTo>
                <a:cubicBezTo>
                  <a:pt x="1392" y="6213"/>
                  <a:pt x="0" y="4821"/>
                  <a:pt x="0" y="3106"/>
                </a:cubicBezTo>
                <a:lnTo>
                  <a:pt x="0" y="3106"/>
                </a:lnTo>
                <a:cubicBezTo>
                  <a:pt x="0" y="1391"/>
                  <a:pt x="1392" y="0"/>
                  <a:pt x="3107" y="0"/>
                </a:cubicBezTo>
                <a:lnTo>
                  <a:pt x="3107" y="0"/>
                </a:lnTo>
                <a:cubicBezTo>
                  <a:pt x="4823" y="0"/>
                  <a:pt x="6214" y="1391"/>
                  <a:pt x="6214" y="310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69">
            <a:extLst>
              <a:ext uri="{FF2B5EF4-FFF2-40B4-BE49-F238E27FC236}">
                <a16:creationId xmlns:a16="http://schemas.microsoft.com/office/drawing/2014/main" id="{82A9CD80-7F56-C64C-A81F-7513B3A42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517" y="6583351"/>
            <a:ext cx="6212638" cy="6212637"/>
          </a:xfrm>
          <a:custGeom>
            <a:avLst/>
            <a:gdLst>
              <a:gd name="T0" fmla="*/ 4988 w 4989"/>
              <a:gd name="T1" fmla="*/ 2493 h 4989"/>
              <a:gd name="T2" fmla="*/ 4988 w 4989"/>
              <a:gd name="T3" fmla="*/ 2493 h 4989"/>
              <a:gd name="T4" fmla="*/ 2494 w 4989"/>
              <a:gd name="T5" fmla="*/ 4988 h 4989"/>
              <a:gd name="T6" fmla="*/ 2494 w 4989"/>
              <a:gd name="T7" fmla="*/ 4988 h 4989"/>
              <a:gd name="T8" fmla="*/ 0 w 4989"/>
              <a:gd name="T9" fmla="*/ 2493 h 4989"/>
              <a:gd name="T10" fmla="*/ 0 w 4989"/>
              <a:gd name="T11" fmla="*/ 2493 h 4989"/>
              <a:gd name="T12" fmla="*/ 2494 w 4989"/>
              <a:gd name="T13" fmla="*/ 0 h 4989"/>
              <a:gd name="T14" fmla="*/ 2494 w 4989"/>
              <a:gd name="T15" fmla="*/ 0 h 4989"/>
              <a:gd name="T16" fmla="*/ 4988 w 4989"/>
              <a:gd name="T17" fmla="*/ 2493 h 4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89" h="4989">
                <a:moveTo>
                  <a:pt x="4988" y="2493"/>
                </a:moveTo>
                <a:lnTo>
                  <a:pt x="4988" y="2493"/>
                </a:lnTo>
                <a:cubicBezTo>
                  <a:pt x="4988" y="3871"/>
                  <a:pt x="3871" y="4988"/>
                  <a:pt x="2494" y="4988"/>
                </a:cubicBezTo>
                <a:lnTo>
                  <a:pt x="2494" y="4988"/>
                </a:lnTo>
                <a:cubicBezTo>
                  <a:pt x="1117" y="4988"/>
                  <a:pt x="0" y="3871"/>
                  <a:pt x="0" y="2493"/>
                </a:cubicBezTo>
                <a:lnTo>
                  <a:pt x="0" y="2493"/>
                </a:lnTo>
                <a:cubicBezTo>
                  <a:pt x="0" y="1116"/>
                  <a:pt x="1117" y="0"/>
                  <a:pt x="2494" y="0"/>
                </a:cubicBezTo>
                <a:lnTo>
                  <a:pt x="2494" y="0"/>
                </a:lnTo>
                <a:cubicBezTo>
                  <a:pt x="3871" y="0"/>
                  <a:pt x="4988" y="1116"/>
                  <a:pt x="4988" y="24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70">
            <a:extLst>
              <a:ext uri="{FF2B5EF4-FFF2-40B4-BE49-F238E27FC236}">
                <a16:creationId xmlns:a16="http://schemas.microsoft.com/office/drawing/2014/main" id="{2CDEC42E-EA96-3E45-91D1-50FE26DAA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3774" y="8555354"/>
            <a:ext cx="4240631" cy="4240631"/>
          </a:xfrm>
          <a:custGeom>
            <a:avLst/>
            <a:gdLst>
              <a:gd name="T0" fmla="*/ 3405 w 3406"/>
              <a:gd name="T1" fmla="*/ 1703 h 3406"/>
              <a:gd name="T2" fmla="*/ 3405 w 3406"/>
              <a:gd name="T3" fmla="*/ 1703 h 3406"/>
              <a:gd name="T4" fmla="*/ 1703 w 3406"/>
              <a:gd name="T5" fmla="*/ 3405 h 3406"/>
              <a:gd name="T6" fmla="*/ 1703 w 3406"/>
              <a:gd name="T7" fmla="*/ 3405 h 3406"/>
              <a:gd name="T8" fmla="*/ 0 w 3406"/>
              <a:gd name="T9" fmla="*/ 1703 h 3406"/>
              <a:gd name="T10" fmla="*/ 0 w 3406"/>
              <a:gd name="T11" fmla="*/ 1703 h 3406"/>
              <a:gd name="T12" fmla="*/ 1703 w 3406"/>
              <a:gd name="T13" fmla="*/ 0 h 3406"/>
              <a:gd name="T14" fmla="*/ 1703 w 3406"/>
              <a:gd name="T15" fmla="*/ 0 h 3406"/>
              <a:gd name="T16" fmla="*/ 3405 w 3406"/>
              <a:gd name="T17" fmla="*/ 1703 h 3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06" h="3406">
                <a:moveTo>
                  <a:pt x="3405" y="1703"/>
                </a:moveTo>
                <a:lnTo>
                  <a:pt x="3405" y="1703"/>
                </a:lnTo>
                <a:cubicBezTo>
                  <a:pt x="3405" y="2643"/>
                  <a:pt x="2644" y="3405"/>
                  <a:pt x="1703" y="3405"/>
                </a:cubicBezTo>
                <a:lnTo>
                  <a:pt x="1703" y="3405"/>
                </a:lnTo>
                <a:cubicBezTo>
                  <a:pt x="763" y="3405"/>
                  <a:pt x="0" y="2643"/>
                  <a:pt x="0" y="1703"/>
                </a:cubicBezTo>
                <a:lnTo>
                  <a:pt x="0" y="1703"/>
                </a:lnTo>
                <a:cubicBezTo>
                  <a:pt x="0" y="762"/>
                  <a:pt x="763" y="0"/>
                  <a:pt x="1703" y="0"/>
                </a:cubicBezTo>
                <a:lnTo>
                  <a:pt x="1703" y="0"/>
                </a:lnTo>
                <a:cubicBezTo>
                  <a:pt x="2644" y="0"/>
                  <a:pt x="3405" y="762"/>
                  <a:pt x="3405" y="170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172">
            <a:extLst>
              <a:ext uri="{FF2B5EF4-FFF2-40B4-BE49-F238E27FC236}">
                <a16:creationId xmlns:a16="http://schemas.microsoft.com/office/drawing/2014/main" id="{030F76C7-4445-2C45-BADC-0B27D1222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5472" y="4364159"/>
            <a:ext cx="137327" cy="1466646"/>
          </a:xfrm>
          <a:custGeom>
            <a:avLst/>
            <a:gdLst>
              <a:gd name="T0" fmla="*/ 110 w 111"/>
              <a:gd name="T1" fmla="*/ 1178 h 1179"/>
              <a:gd name="T2" fmla="*/ 0 w 111"/>
              <a:gd name="T3" fmla="*/ 1178 h 1179"/>
              <a:gd name="T4" fmla="*/ 0 w 111"/>
              <a:gd name="T5" fmla="*/ 0 h 1179"/>
              <a:gd name="T6" fmla="*/ 110 w 111"/>
              <a:gd name="T7" fmla="*/ 0 h 1179"/>
              <a:gd name="T8" fmla="*/ 110 w 111"/>
              <a:gd name="T9" fmla="*/ 1178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1179">
                <a:moveTo>
                  <a:pt x="110" y="1178"/>
                </a:moveTo>
                <a:lnTo>
                  <a:pt x="0" y="1178"/>
                </a:lnTo>
                <a:lnTo>
                  <a:pt x="0" y="0"/>
                </a:lnTo>
                <a:lnTo>
                  <a:pt x="110" y="0"/>
                </a:lnTo>
                <a:lnTo>
                  <a:pt x="110" y="117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243">
            <a:extLst>
              <a:ext uri="{FF2B5EF4-FFF2-40B4-BE49-F238E27FC236}">
                <a16:creationId xmlns:a16="http://schemas.microsoft.com/office/drawing/2014/main" id="{D319ABE5-EB82-4F4E-8246-D6428E6F5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5472" y="7385336"/>
            <a:ext cx="137327" cy="1466646"/>
          </a:xfrm>
          <a:custGeom>
            <a:avLst/>
            <a:gdLst>
              <a:gd name="T0" fmla="*/ 110 w 111"/>
              <a:gd name="T1" fmla="*/ 1178 h 1179"/>
              <a:gd name="T2" fmla="*/ 0 w 111"/>
              <a:gd name="T3" fmla="*/ 1178 h 1179"/>
              <a:gd name="T4" fmla="*/ 0 w 111"/>
              <a:gd name="T5" fmla="*/ 0 h 1179"/>
              <a:gd name="T6" fmla="*/ 110 w 111"/>
              <a:gd name="T7" fmla="*/ 0 h 1179"/>
              <a:gd name="T8" fmla="*/ 110 w 111"/>
              <a:gd name="T9" fmla="*/ 1178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1179">
                <a:moveTo>
                  <a:pt x="110" y="1178"/>
                </a:moveTo>
                <a:lnTo>
                  <a:pt x="0" y="1178"/>
                </a:lnTo>
                <a:lnTo>
                  <a:pt x="0" y="0"/>
                </a:lnTo>
                <a:lnTo>
                  <a:pt x="110" y="0"/>
                </a:lnTo>
                <a:lnTo>
                  <a:pt x="110" y="117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314">
            <a:extLst>
              <a:ext uri="{FF2B5EF4-FFF2-40B4-BE49-F238E27FC236}">
                <a16:creationId xmlns:a16="http://schemas.microsoft.com/office/drawing/2014/main" id="{6BD54125-2792-A642-BB1D-A473D994B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5472" y="10412003"/>
            <a:ext cx="137327" cy="1466642"/>
          </a:xfrm>
          <a:custGeom>
            <a:avLst/>
            <a:gdLst>
              <a:gd name="T0" fmla="*/ 110 w 111"/>
              <a:gd name="T1" fmla="*/ 1178 h 1179"/>
              <a:gd name="T2" fmla="*/ 0 w 111"/>
              <a:gd name="T3" fmla="*/ 1178 h 1179"/>
              <a:gd name="T4" fmla="*/ 0 w 111"/>
              <a:gd name="T5" fmla="*/ 0 h 1179"/>
              <a:gd name="T6" fmla="*/ 110 w 111"/>
              <a:gd name="T7" fmla="*/ 0 h 1179"/>
              <a:gd name="T8" fmla="*/ 110 w 111"/>
              <a:gd name="T9" fmla="*/ 1178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1179">
                <a:moveTo>
                  <a:pt x="110" y="1178"/>
                </a:moveTo>
                <a:lnTo>
                  <a:pt x="0" y="1178"/>
                </a:lnTo>
                <a:lnTo>
                  <a:pt x="0" y="0"/>
                </a:lnTo>
                <a:lnTo>
                  <a:pt x="110" y="0"/>
                </a:lnTo>
                <a:lnTo>
                  <a:pt x="110" y="117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2EEF-F720-B94B-B127-B6557F431DAA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BLUE OCEAN STRATEGY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E8A456-BB7C-C947-9E33-DD2DA86267F4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7C7A6-4CD7-CC49-B501-690CE99FD0E1}"/>
              </a:ext>
            </a:extLst>
          </p:cNvPr>
          <p:cNvSpPr txBox="1"/>
          <p:nvPr/>
        </p:nvSpPr>
        <p:spPr>
          <a:xfrm>
            <a:off x="14485068" y="4273085"/>
            <a:ext cx="659719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TIER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3A94C8-F81E-FF41-A605-2C0DF5CB91A2}"/>
              </a:ext>
            </a:extLst>
          </p:cNvPr>
          <p:cNvSpPr txBox="1"/>
          <p:nvPr/>
        </p:nvSpPr>
        <p:spPr>
          <a:xfrm>
            <a:off x="14485069" y="4931415"/>
            <a:ext cx="659720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A8786-A562-5E47-9481-769029B6D8EF}"/>
              </a:ext>
            </a:extLst>
          </p:cNvPr>
          <p:cNvSpPr txBox="1"/>
          <p:nvPr/>
        </p:nvSpPr>
        <p:spPr>
          <a:xfrm>
            <a:off x="14485068" y="7295445"/>
            <a:ext cx="659719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TIER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02E9A8-8274-254F-954C-5B882FE48044}"/>
              </a:ext>
            </a:extLst>
          </p:cNvPr>
          <p:cNvSpPr txBox="1"/>
          <p:nvPr/>
        </p:nvSpPr>
        <p:spPr>
          <a:xfrm>
            <a:off x="14485069" y="7953775"/>
            <a:ext cx="659720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6F4FA-243B-EA46-A5E6-F2474CFCDBFA}"/>
              </a:ext>
            </a:extLst>
          </p:cNvPr>
          <p:cNvSpPr txBox="1"/>
          <p:nvPr/>
        </p:nvSpPr>
        <p:spPr>
          <a:xfrm>
            <a:off x="14485068" y="10318741"/>
            <a:ext cx="659719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TIER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E0772A-9E5E-5644-8114-73A58EA9BDAC}"/>
              </a:ext>
            </a:extLst>
          </p:cNvPr>
          <p:cNvSpPr txBox="1"/>
          <p:nvPr/>
        </p:nvSpPr>
        <p:spPr>
          <a:xfrm>
            <a:off x="14485069" y="10977071"/>
            <a:ext cx="659720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4B2318-A126-CF41-8558-8014FD17D14A}"/>
              </a:ext>
            </a:extLst>
          </p:cNvPr>
          <p:cNvSpPr txBox="1"/>
          <p:nvPr/>
        </p:nvSpPr>
        <p:spPr>
          <a:xfrm>
            <a:off x="5138011" y="10119247"/>
            <a:ext cx="3422855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CURRENT MARKET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736BE9-1F6E-7642-AAC4-82DAE7D2299D}"/>
              </a:ext>
            </a:extLst>
          </p:cNvPr>
          <p:cNvSpPr txBox="1"/>
          <p:nvPr/>
        </p:nvSpPr>
        <p:spPr>
          <a:xfrm>
            <a:off x="5138012" y="7410456"/>
            <a:ext cx="342285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TIER 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3846D9-ADE7-8448-8D74-3EC8595F54EE}"/>
              </a:ext>
            </a:extLst>
          </p:cNvPr>
          <p:cNvSpPr txBox="1"/>
          <p:nvPr/>
        </p:nvSpPr>
        <p:spPr>
          <a:xfrm>
            <a:off x="5138985" y="5591467"/>
            <a:ext cx="342285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TIER 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182950-7E7D-384A-9F00-FE7187D45C47}"/>
              </a:ext>
            </a:extLst>
          </p:cNvPr>
          <p:cNvSpPr txBox="1"/>
          <p:nvPr/>
        </p:nvSpPr>
        <p:spPr>
          <a:xfrm>
            <a:off x="5138985" y="3921368"/>
            <a:ext cx="342285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TIER 03</a:t>
            </a:r>
          </a:p>
        </p:txBody>
      </p:sp>
    </p:spTree>
    <p:extLst>
      <p:ext uri="{BB962C8B-B14F-4D97-AF65-F5344CB8AC3E}">
        <p14:creationId xmlns:p14="http://schemas.microsoft.com/office/powerpoint/2010/main" val="3267911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7">
            <a:extLst>
              <a:ext uri="{FF2B5EF4-FFF2-40B4-BE49-F238E27FC236}">
                <a16:creationId xmlns:a16="http://schemas.microsoft.com/office/drawing/2014/main" id="{B6BF0F79-77B6-2F45-84D1-E316EF967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3886" y="3622600"/>
            <a:ext cx="9008597" cy="9008595"/>
          </a:xfrm>
          <a:custGeom>
            <a:avLst/>
            <a:gdLst>
              <a:gd name="T0" fmla="*/ 7233 w 7234"/>
              <a:gd name="T1" fmla="*/ 3615 h 7233"/>
              <a:gd name="T2" fmla="*/ 7233 w 7234"/>
              <a:gd name="T3" fmla="*/ 3615 h 7233"/>
              <a:gd name="T4" fmla="*/ 3617 w 7234"/>
              <a:gd name="T5" fmla="*/ 7232 h 7233"/>
              <a:gd name="T6" fmla="*/ 3617 w 7234"/>
              <a:gd name="T7" fmla="*/ 7232 h 7233"/>
              <a:gd name="T8" fmla="*/ 0 w 7234"/>
              <a:gd name="T9" fmla="*/ 3615 h 7233"/>
              <a:gd name="T10" fmla="*/ 0 w 7234"/>
              <a:gd name="T11" fmla="*/ 3615 h 7233"/>
              <a:gd name="T12" fmla="*/ 3617 w 7234"/>
              <a:gd name="T13" fmla="*/ 0 h 7233"/>
              <a:gd name="T14" fmla="*/ 3617 w 7234"/>
              <a:gd name="T15" fmla="*/ 0 h 7233"/>
              <a:gd name="T16" fmla="*/ 7233 w 7234"/>
              <a:gd name="T17" fmla="*/ 3615 h 7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34" h="7233">
                <a:moveTo>
                  <a:pt x="7233" y="3615"/>
                </a:moveTo>
                <a:lnTo>
                  <a:pt x="7233" y="3615"/>
                </a:lnTo>
                <a:cubicBezTo>
                  <a:pt x="7233" y="5612"/>
                  <a:pt x="5614" y="7232"/>
                  <a:pt x="3617" y="7232"/>
                </a:cubicBezTo>
                <a:lnTo>
                  <a:pt x="3617" y="7232"/>
                </a:lnTo>
                <a:cubicBezTo>
                  <a:pt x="1620" y="7232"/>
                  <a:pt x="0" y="5612"/>
                  <a:pt x="0" y="3615"/>
                </a:cubicBezTo>
                <a:lnTo>
                  <a:pt x="0" y="3615"/>
                </a:lnTo>
                <a:cubicBezTo>
                  <a:pt x="0" y="1619"/>
                  <a:pt x="1620" y="0"/>
                  <a:pt x="3617" y="0"/>
                </a:cubicBezTo>
                <a:lnTo>
                  <a:pt x="3617" y="0"/>
                </a:lnTo>
                <a:cubicBezTo>
                  <a:pt x="5614" y="0"/>
                  <a:pt x="7233" y="1619"/>
                  <a:pt x="7233" y="3615"/>
                </a:cubicBezTo>
              </a:path>
            </a:pathLst>
          </a:custGeom>
          <a:noFill/>
          <a:ln w="762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68">
            <a:extLst>
              <a:ext uri="{FF2B5EF4-FFF2-40B4-BE49-F238E27FC236}">
                <a16:creationId xmlns:a16="http://schemas.microsoft.com/office/drawing/2014/main" id="{644210DC-C275-E040-B277-399041619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406" y="5166145"/>
            <a:ext cx="7465052" cy="7465051"/>
          </a:xfrm>
          <a:custGeom>
            <a:avLst/>
            <a:gdLst>
              <a:gd name="T0" fmla="*/ 5991 w 5992"/>
              <a:gd name="T1" fmla="*/ 2994 h 5992"/>
              <a:gd name="T2" fmla="*/ 5991 w 5992"/>
              <a:gd name="T3" fmla="*/ 2994 h 5992"/>
              <a:gd name="T4" fmla="*/ 2996 w 5992"/>
              <a:gd name="T5" fmla="*/ 5991 h 5992"/>
              <a:gd name="T6" fmla="*/ 2996 w 5992"/>
              <a:gd name="T7" fmla="*/ 5991 h 5992"/>
              <a:gd name="T8" fmla="*/ 0 w 5992"/>
              <a:gd name="T9" fmla="*/ 2994 h 5992"/>
              <a:gd name="T10" fmla="*/ 0 w 5992"/>
              <a:gd name="T11" fmla="*/ 2994 h 5992"/>
              <a:gd name="T12" fmla="*/ 2996 w 5992"/>
              <a:gd name="T13" fmla="*/ 0 h 5992"/>
              <a:gd name="T14" fmla="*/ 2996 w 5992"/>
              <a:gd name="T15" fmla="*/ 0 h 5992"/>
              <a:gd name="T16" fmla="*/ 5991 w 5992"/>
              <a:gd name="T17" fmla="*/ 2994 h 5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92" h="5992">
                <a:moveTo>
                  <a:pt x="5991" y="2994"/>
                </a:moveTo>
                <a:lnTo>
                  <a:pt x="5991" y="2994"/>
                </a:lnTo>
                <a:cubicBezTo>
                  <a:pt x="5991" y="4649"/>
                  <a:pt x="4650" y="5991"/>
                  <a:pt x="2996" y="5991"/>
                </a:cubicBezTo>
                <a:lnTo>
                  <a:pt x="2996" y="5991"/>
                </a:lnTo>
                <a:cubicBezTo>
                  <a:pt x="1341" y="5991"/>
                  <a:pt x="0" y="4649"/>
                  <a:pt x="0" y="2994"/>
                </a:cubicBezTo>
                <a:lnTo>
                  <a:pt x="0" y="2994"/>
                </a:lnTo>
                <a:cubicBezTo>
                  <a:pt x="0" y="1341"/>
                  <a:pt x="1341" y="0"/>
                  <a:pt x="2996" y="0"/>
                </a:cubicBezTo>
                <a:lnTo>
                  <a:pt x="2996" y="0"/>
                </a:lnTo>
                <a:cubicBezTo>
                  <a:pt x="4650" y="0"/>
                  <a:pt x="5991" y="1341"/>
                  <a:pt x="5991" y="2994"/>
                </a:cubicBezTo>
              </a:path>
            </a:pathLst>
          </a:custGeom>
          <a:noFill/>
          <a:ln w="762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69">
            <a:extLst>
              <a:ext uri="{FF2B5EF4-FFF2-40B4-BE49-F238E27FC236}">
                <a16:creationId xmlns:a16="http://schemas.microsoft.com/office/drawing/2014/main" id="{164CDE97-DA59-1245-8335-E608B0DF3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4475" y="6638282"/>
            <a:ext cx="5992916" cy="5992915"/>
          </a:xfrm>
          <a:custGeom>
            <a:avLst/>
            <a:gdLst>
              <a:gd name="T0" fmla="*/ 4810 w 4811"/>
              <a:gd name="T1" fmla="*/ 2404 h 4811"/>
              <a:gd name="T2" fmla="*/ 4810 w 4811"/>
              <a:gd name="T3" fmla="*/ 2404 h 4811"/>
              <a:gd name="T4" fmla="*/ 2405 w 4811"/>
              <a:gd name="T5" fmla="*/ 4810 h 4811"/>
              <a:gd name="T6" fmla="*/ 2405 w 4811"/>
              <a:gd name="T7" fmla="*/ 4810 h 4811"/>
              <a:gd name="T8" fmla="*/ 0 w 4811"/>
              <a:gd name="T9" fmla="*/ 2404 h 4811"/>
              <a:gd name="T10" fmla="*/ 0 w 4811"/>
              <a:gd name="T11" fmla="*/ 2404 h 4811"/>
              <a:gd name="T12" fmla="*/ 2405 w 4811"/>
              <a:gd name="T13" fmla="*/ 0 h 4811"/>
              <a:gd name="T14" fmla="*/ 2405 w 4811"/>
              <a:gd name="T15" fmla="*/ 0 h 4811"/>
              <a:gd name="T16" fmla="*/ 4810 w 4811"/>
              <a:gd name="T17" fmla="*/ 2404 h 4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11" h="4811">
                <a:moveTo>
                  <a:pt x="4810" y="2404"/>
                </a:moveTo>
                <a:lnTo>
                  <a:pt x="4810" y="2404"/>
                </a:lnTo>
                <a:cubicBezTo>
                  <a:pt x="4810" y="3733"/>
                  <a:pt x="3733" y="4810"/>
                  <a:pt x="2405" y="4810"/>
                </a:cubicBezTo>
                <a:lnTo>
                  <a:pt x="2405" y="4810"/>
                </a:lnTo>
                <a:cubicBezTo>
                  <a:pt x="1076" y="4810"/>
                  <a:pt x="0" y="3733"/>
                  <a:pt x="0" y="2404"/>
                </a:cubicBezTo>
                <a:lnTo>
                  <a:pt x="0" y="2404"/>
                </a:lnTo>
                <a:cubicBezTo>
                  <a:pt x="0" y="1076"/>
                  <a:pt x="1076" y="0"/>
                  <a:pt x="2405" y="0"/>
                </a:cubicBezTo>
                <a:lnTo>
                  <a:pt x="2405" y="0"/>
                </a:lnTo>
                <a:cubicBezTo>
                  <a:pt x="3733" y="0"/>
                  <a:pt x="4810" y="1076"/>
                  <a:pt x="4810" y="2404"/>
                </a:cubicBezTo>
              </a:path>
            </a:pathLst>
          </a:custGeom>
          <a:noFill/>
          <a:ln w="762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70">
            <a:extLst>
              <a:ext uri="{FF2B5EF4-FFF2-40B4-BE49-F238E27FC236}">
                <a16:creationId xmlns:a16="http://schemas.microsoft.com/office/drawing/2014/main" id="{5D256629-9E39-7241-A251-3521FD0D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4774" y="8538874"/>
            <a:ext cx="4092317" cy="4092321"/>
          </a:xfrm>
          <a:custGeom>
            <a:avLst/>
            <a:gdLst>
              <a:gd name="T0" fmla="*/ 3283 w 3284"/>
              <a:gd name="T1" fmla="*/ 1642 h 3285"/>
              <a:gd name="T2" fmla="*/ 3283 w 3284"/>
              <a:gd name="T3" fmla="*/ 1642 h 3285"/>
              <a:gd name="T4" fmla="*/ 1642 w 3284"/>
              <a:gd name="T5" fmla="*/ 3284 h 3285"/>
              <a:gd name="T6" fmla="*/ 1642 w 3284"/>
              <a:gd name="T7" fmla="*/ 3284 h 3285"/>
              <a:gd name="T8" fmla="*/ 0 w 3284"/>
              <a:gd name="T9" fmla="*/ 1642 h 3285"/>
              <a:gd name="T10" fmla="*/ 0 w 3284"/>
              <a:gd name="T11" fmla="*/ 1642 h 3285"/>
              <a:gd name="T12" fmla="*/ 1642 w 3284"/>
              <a:gd name="T13" fmla="*/ 0 h 3285"/>
              <a:gd name="T14" fmla="*/ 1642 w 3284"/>
              <a:gd name="T15" fmla="*/ 0 h 3285"/>
              <a:gd name="T16" fmla="*/ 3283 w 3284"/>
              <a:gd name="T17" fmla="*/ 1642 h 3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84" h="3285">
                <a:moveTo>
                  <a:pt x="3283" y="1642"/>
                </a:moveTo>
                <a:lnTo>
                  <a:pt x="3283" y="1642"/>
                </a:lnTo>
                <a:cubicBezTo>
                  <a:pt x="3283" y="2549"/>
                  <a:pt x="2548" y="3284"/>
                  <a:pt x="1642" y="3284"/>
                </a:cubicBezTo>
                <a:lnTo>
                  <a:pt x="1642" y="3284"/>
                </a:lnTo>
                <a:cubicBezTo>
                  <a:pt x="735" y="3284"/>
                  <a:pt x="0" y="2549"/>
                  <a:pt x="0" y="1642"/>
                </a:cubicBezTo>
                <a:lnTo>
                  <a:pt x="0" y="1642"/>
                </a:lnTo>
                <a:cubicBezTo>
                  <a:pt x="0" y="735"/>
                  <a:pt x="735" y="0"/>
                  <a:pt x="1642" y="0"/>
                </a:cubicBezTo>
                <a:lnTo>
                  <a:pt x="1642" y="0"/>
                </a:lnTo>
                <a:cubicBezTo>
                  <a:pt x="2548" y="0"/>
                  <a:pt x="3283" y="735"/>
                  <a:pt x="3283" y="1642"/>
                </a:cubicBezTo>
              </a:path>
            </a:pathLst>
          </a:custGeom>
          <a:noFill/>
          <a:ln w="762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172">
            <a:extLst>
              <a:ext uri="{FF2B5EF4-FFF2-40B4-BE49-F238E27FC236}">
                <a16:creationId xmlns:a16="http://schemas.microsoft.com/office/drawing/2014/main" id="{90BD9C1A-A119-5C4A-84BD-B8F39C9DE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6605" y="4364159"/>
            <a:ext cx="137325" cy="1466646"/>
          </a:xfrm>
          <a:custGeom>
            <a:avLst/>
            <a:gdLst>
              <a:gd name="T0" fmla="*/ 110 w 111"/>
              <a:gd name="T1" fmla="*/ 1178 h 1179"/>
              <a:gd name="T2" fmla="*/ 0 w 111"/>
              <a:gd name="T3" fmla="*/ 1178 h 1179"/>
              <a:gd name="T4" fmla="*/ 0 w 111"/>
              <a:gd name="T5" fmla="*/ 0 h 1179"/>
              <a:gd name="T6" fmla="*/ 110 w 111"/>
              <a:gd name="T7" fmla="*/ 0 h 1179"/>
              <a:gd name="T8" fmla="*/ 110 w 111"/>
              <a:gd name="T9" fmla="*/ 1178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1179">
                <a:moveTo>
                  <a:pt x="110" y="1178"/>
                </a:moveTo>
                <a:lnTo>
                  <a:pt x="0" y="1178"/>
                </a:lnTo>
                <a:lnTo>
                  <a:pt x="0" y="0"/>
                </a:lnTo>
                <a:lnTo>
                  <a:pt x="110" y="0"/>
                </a:lnTo>
                <a:lnTo>
                  <a:pt x="110" y="117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243">
            <a:extLst>
              <a:ext uri="{FF2B5EF4-FFF2-40B4-BE49-F238E27FC236}">
                <a16:creationId xmlns:a16="http://schemas.microsoft.com/office/drawing/2014/main" id="{1964EE48-E4FE-0845-AD1E-815CA2CB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6605" y="7385336"/>
            <a:ext cx="137325" cy="1466646"/>
          </a:xfrm>
          <a:custGeom>
            <a:avLst/>
            <a:gdLst>
              <a:gd name="T0" fmla="*/ 110 w 111"/>
              <a:gd name="T1" fmla="*/ 1178 h 1179"/>
              <a:gd name="T2" fmla="*/ 0 w 111"/>
              <a:gd name="T3" fmla="*/ 1178 h 1179"/>
              <a:gd name="T4" fmla="*/ 0 w 111"/>
              <a:gd name="T5" fmla="*/ 0 h 1179"/>
              <a:gd name="T6" fmla="*/ 110 w 111"/>
              <a:gd name="T7" fmla="*/ 0 h 1179"/>
              <a:gd name="T8" fmla="*/ 110 w 111"/>
              <a:gd name="T9" fmla="*/ 1178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1179">
                <a:moveTo>
                  <a:pt x="110" y="1178"/>
                </a:moveTo>
                <a:lnTo>
                  <a:pt x="0" y="1178"/>
                </a:lnTo>
                <a:lnTo>
                  <a:pt x="0" y="0"/>
                </a:lnTo>
                <a:lnTo>
                  <a:pt x="110" y="0"/>
                </a:lnTo>
                <a:lnTo>
                  <a:pt x="110" y="117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314">
            <a:extLst>
              <a:ext uri="{FF2B5EF4-FFF2-40B4-BE49-F238E27FC236}">
                <a16:creationId xmlns:a16="http://schemas.microsoft.com/office/drawing/2014/main" id="{CFA80F62-A548-3A49-814E-21D923254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6605" y="10412003"/>
            <a:ext cx="137325" cy="1466642"/>
          </a:xfrm>
          <a:custGeom>
            <a:avLst/>
            <a:gdLst>
              <a:gd name="T0" fmla="*/ 110 w 111"/>
              <a:gd name="T1" fmla="*/ 1178 h 1179"/>
              <a:gd name="T2" fmla="*/ 0 w 111"/>
              <a:gd name="T3" fmla="*/ 1178 h 1179"/>
              <a:gd name="T4" fmla="*/ 0 w 111"/>
              <a:gd name="T5" fmla="*/ 0 h 1179"/>
              <a:gd name="T6" fmla="*/ 110 w 111"/>
              <a:gd name="T7" fmla="*/ 0 h 1179"/>
              <a:gd name="T8" fmla="*/ 110 w 111"/>
              <a:gd name="T9" fmla="*/ 1178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1179">
                <a:moveTo>
                  <a:pt x="110" y="1178"/>
                </a:moveTo>
                <a:lnTo>
                  <a:pt x="0" y="1178"/>
                </a:lnTo>
                <a:lnTo>
                  <a:pt x="0" y="0"/>
                </a:lnTo>
                <a:lnTo>
                  <a:pt x="110" y="0"/>
                </a:lnTo>
                <a:lnTo>
                  <a:pt x="110" y="117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4AC4F8-8111-A84B-B84A-A662534A044B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BLUE OCEAN STRATEGY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03A9A8-395D-E543-819F-2B20AD7D833A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41B6A-8F2B-484C-8951-B02023B8FE9B}"/>
              </a:ext>
            </a:extLst>
          </p:cNvPr>
          <p:cNvSpPr txBox="1"/>
          <p:nvPr/>
        </p:nvSpPr>
        <p:spPr>
          <a:xfrm>
            <a:off x="14772453" y="4273085"/>
            <a:ext cx="659719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TIER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E99FDB-D6AD-4D4E-B0A1-4F05566F28F0}"/>
              </a:ext>
            </a:extLst>
          </p:cNvPr>
          <p:cNvSpPr txBox="1"/>
          <p:nvPr/>
        </p:nvSpPr>
        <p:spPr>
          <a:xfrm>
            <a:off x="14772454" y="4931415"/>
            <a:ext cx="659720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A29762-A618-2443-9C78-0559FF243B8D}"/>
              </a:ext>
            </a:extLst>
          </p:cNvPr>
          <p:cNvSpPr txBox="1"/>
          <p:nvPr/>
        </p:nvSpPr>
        <p:spPr>
          <a:xfrm>
            <a:off x="14772453" y="7295445"/>
            <a:ext cx="659719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TIER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1CE46-36DA-0345-81EC-DC4CC605FCD0}"/>
              </a:ext>
            </a:extLst>
          </p:cNvPr>
          <p:cNvSpPr txBox="1"/>
          <p:nvPr/>
        </p:nvSpPr>
        <p:spPr>
          <a:xfrm>
            <a:off x="14772454" y="7953775"/>
            <a:ext cx="659720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0995CB-944E-5E41-B629-C71D186AE828}"/>
              </a:ext>
            </a:extLst>
          </p:cNvPr>
          <p:cNvSpPr txBox="1"/>
          <p:nvPr/>
        </p:nvSpPr>
        <p:spPr>
          <a:xfrm>
            <a:off x="14772453" y="10318741"/>
            <a:ext cx="659719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TIER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504E99-63E3-4342-BBF5-BEFA1A4AE72A}"/>
              </a:ext>
            </a:extLst>
          </p:cNvPr>
          <p:cNvSpPr txBox="1"/>
          <p:nvPr/>
        </p:nvSpPr>
        <p:spPr>
          <a:xfrm>
            <a:off x="14772454" y="10977071"/>
            <a:ext cx="659720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F25509-96DB-3144-AC15-015A551A3B12}"/>
              </a:ext>
            </a:extLst>
          </p:cNvPr>
          <p:cNvSpPr txBox="1"/>
          <p:nvPr/>
        </p:nvSpPr>
        <p:spPr>
          <a:xfrm>
            <a:off x="5854707" y="10032748"/>
            <a:ext cx="3422855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CURRENT MARKET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585EC8-3A30-D84F-9D3F-FC064114D749}"/>
              </a:ext>
            </a:extLst>
          </p:cNvPr>
          <p:cNvSpPr txBox="1"/>
          <p:nvPr/>
        </p:nvSpPr>
        <p:spPr>
          <a:xfrm>
            <a:off x="5854708" y="7348671"/>
            <a:ext cx="342285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TIER 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EFCC0E-C05C-0C44-AF1C-F1F7BF13522B}"/>
              </a:ext>
            </a:extLst>
          </p:cNvPr>
          <p:cNvSpPr txBox="1"/>
          <p:nvPr/>
        </p:nvSpPr>
        <p:spPr>
          <a:xfrm>
            <a:off x="5855681" y="5653252"/>
            <a:ext cx="342285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TIER 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460E25-815F-5540-AAB5-368112CACDD2}"/>
              </a:ext>
            </a:extLst>
          </p:cNvPr>
          <p:cNvSpPr txBox="1"/>
          <p:nvPr/>
        </p:nvSpPr>
        <p:spPr>
          <a:xfrm>
            <a:off x="5855681" y="4131435"/>
            <a:ext cx="342285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TIER 03</a:t>
            </a:r>
          </a:p>
        </p:txBody>
      </p:sp>
    </p:spTree>
    <p:extLst>
      <p:ext uri="{BB962C8B-B14F-4D97-AF65-F5344CB8AC3E}">
        <p14:creationId xmlns:p14="http://schemas.microsoft.com/office/powerpoint/2010/main" val="2187396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7">
            <a:extLst>
              <a:ext uri="{FF2B5EF4-FFF2-40B4-BE49-F238E27FC236}">
                <a16:creationId xmlns:a16="http://schemas.microsoft.com/office/drawing/2014/main" id="{C4FBF0E5-F996-A84F-85C8-F00CA9445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7" y="3441327"/>
            <a:ext cx="10694960" cy="9360150"/>
          </a:xfrm>
          <a:custGeom>
            <a:avLst/>
            <a:gdLst>
              <a:gd name="T0" fmla="*/ 8583 w 8584"/>
              <a:gd name="T1" fmla="*/ 3757 h 7516"/>
              <a:gd name="T2" fmla="*/ 8583 w 8584"/>
              <a:gd name="T3" fmla="*/ 3757 h 7516"/>
              <a:gd name="T4" fmla="*/ 4291 w 8584"/>
              <a:gd name="T5" fmla="*/ 7515 h 7516"/>
              <a:gd name="T6" fmla="*/ 4291 w 8584"/>
              <a:gd name="T7" fmla="*/ 7515 h 7516"/>
              <a:gd name="T8" fmla="*/ 0 w 8584"/>
              <a:gd name="T9" fmla="*/ 3757 h 7516"/>
              <a:gd name="T10" fmla="*/ 0 w 8584"/>
              <a:gd name="T11" fmla="*/ 3757 h 7516"/>
              <a:gd name="T12" fmla="*/ 4291 w 8584"/>
              <a:gd name="T13" fmla="*/ 0 h 7516"/>
              <a:gd name="T14" fmla="*/ 4291 w 8584"/>
              <a:gd name="T15" fmla="*/ 0 h 7516"/>
              <a:gd name="T16" fmla="*/ 8583 w 8584"/>
              <a:gd name="T17" fmla="*/ 3757 h 7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584" h="7516">
                <a:moveTo>
                  <a:pt x="8583" y="3757"/>
                </a:moveTo>
                <a:lnTo>
                  <a:pt x="8583" y="3757"/>
                </a:lnTo>
                <a:cubicBezTo>
                  <a:pt x="8583" y="5832"/>
                  <a:pt x="6662" y="7515"/>
                  <a:pt x="4291" y="7515"/>
                </a:cubicBezTo>
                <a:lnTo>
                  <a:pt x="4291" y="7515"/>
                </a:lnTo>
                <a:cubicBezTo>
                  <a:pt x="1922" y="7515"/>
                  <a:pt x="0" y="5832"/>
                  <a:pt x="0" y="3757"/>
                </a:cubicBezTo>
                <a:lnTo>
                  <a:pt x="0" y="3757"/>
                </a:lnTo>
                <a:cubicBezTo>
                  <a:pt x="0" y="1683"/>
                  <a:pt x="1922" y="0"/>
                  <a:pt x="4291" y="0"/>
                </a:cubicBezTo>
                <a:lnTo>
                  <a:pt x="4291" y="0"/>
                </a:lnTo>
                <a:cubicBezTo>
                  <a:pt x="6662" y="0"/>
                  <a:pt x="8583" y="1683"/>
                  <a:pt x="8583" y="375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5" name="Freeform 68">
            <a:extLst>
              <a:ext uri="{FF2B5EF4-FFF2-40B4-BE49-F238E27FC236}">
                <a16:creationId xmlns:a16="http://schemas.microsoft.com/office/drawing/2014/main" id="{1AC71C9C-1DE8-1A43-92FE-84B904AD1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7" y="4413597"/>
            <a:ext cx="8475770" cy="7421104"/>
          </a:xfrm>
          <a:custGeom>
            <a:avLst/>
            <a:gdLst>
              <a:gd name="T0" fmla="*/ 6805 w 6806"/>
              <a:gd name="T1" fmla="*/ 2978 h 5958"/>
              <a:gd name="T2" fmla="*/ 6805 w 6806"/>
              <a:gd name="T3" fmla="*/ 2978 h 5958"/>
              <a:gd name="T4" fmla="*/ 3403 w 6806"/>
              <a:gd name="T5" fmla="*/ 5957 h 5958"/>
              <a:gd name="T6" fmla="*/ 3403 w 6806"/>
              <a:gd name="T7" fmla="*/ 5957 h 5958"/>
              <a:gd name="T8" fmla="*/ 0 w 6806"/>
              <a:gd name="T9" fmla="*/ 2978 h 5958"/>
              <a:gd name="T10" fmla="*/ 0 w 6806"/>
              <a:gd name="T11" fmla="*/ 2978 h 5958"/>
              <a:gd name="T12" fmla="*/ 3403 w 6806"/>
              <a:gd name="T13" fmla="*/ 0 h 5958"/>
              <a:gd name="T14" fmla="*/ 3403 w 6806"/>
              <a:gd name="T15" fmla="*/ 0 h 5958"/>
              <a:gd name="T16" fmla="*/ 6805 w 6806"/>
              <a:gd name="T17" fmla="*/ 2978 h 5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06" h="5958">
                <a:moveTo>
                  <a:pt x="6805" y="2978"/>
                </a:moveTo>
                <a:lnTo>
                  <a:pt x="6805" y="2978"/>
                </a:lnTo>
                <a:cubicBezTo>
                  <a:pt x="6805" y="4624"/>
                  <a:pt x="5282" y="5957"/>
                  <a:pt x="3403" y="5957"/>
                </a:cubicBezTo>
                <a:lnTo>
                  <a:pt x="3403" y="5957"/>
                </a:lnTo>
                <a:cubicBezTo>
                  <a:pt x="1524" y="5957"/>
                  <a:pt x="0" y="4624"/>
                  <a:pt x="0" y="2978"/>
                </a:cubicBezTo>
                <a:lnTo>
                  <a:pt x="0" y="2978"/>
                </a:lnTo>
                <a:cubicBezTo>
                  <a:pt x="0" y="1334"/>
                  <a:pt x="1524" y="0"/>
                  <a:pt x="3403" y="0"/>
                </a:cubicBezTo>
                <a:lnTo>
                  <a:pt x="3403" y="0"/>
                </a:lnTo>
                <a:cubicBezTo>
                  <a:pt x="5282" y="0"/>
                  <a:pt x="6805" y="1334"/>
                  <a:pt x="6805" y="297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6" name="Freeform 69">
            <a:extLst>
              <a:ext uri="{FF2B5EF4-FFF2-40B4-BE49-F238E27FC236}">
                <a16:creationId xmlns:a16="http://schemas.microsoft.com/office/drawing/2014/main" id="{3863AF21-FF72-E740-9DA8-D9EDB45A7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7" y="5133185"/>
            <a:ext cx="6174185" cy="5981928"/>
          </a:xfrm>
          <a:custGeom>
            <a:avLst/>
            <a:gdLst>
              <a:gd name="T0" fmla="*/ 4956 w 4957"/>
              <a:gd name="T1" fmla="*/ 2399 h 4800"/>
              <a:gd name="T2" fmla="*/ 4956 w 4957"/>
              <a:gd name="T3" fmla="*/ 2399 h 4800"/>
              <a:gd name="T4" fmla="*/ 2478 w 4957"/>
              <a:gd name="T5" fmla="*/ 4799 h 4800"/>
              <a:gd name="T6" fmla="*/ 2478 w 4957"/>
              <a:gd name="T7" fmla="*/ 4799 h 4800"/>
              <a:gd name="T8" fmla="*/ 0 w 4957"/>
              <a:gd name="T9" fmla="*/ 2399 h 4800"/>
              <a:gd name="T10" fmla="*/ 0 w 4957"/>
              <a:gd name="T11" fmla="*/ 2399 h 4800"/>
              <a:gd name="T12" fmla="*/ 2478 w 4957"/>
              <a:gd name="T13" fmla="*/ 0 h 4800"/>
              <a:gd name="T14" fmla="*/ 2478 w 4957"/>
              <a:gd name="T15" fmla="*/ 0 h 4800"/>
              <a:gd name="T16" fmla="*/ 4956 w 4957"/>
              <a:gd name="T17" fmla="*/ 2399 h 4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57" h="4800">
                <a:moveTo>
                  <a:pt x="4956" y="2399"/>
                </a:moveTo>
                <a:lnTo>
                  <a:pt x="4956" y="2399"/>
                </a:lnTo>
                <a:cubicBezTo>
                  <a:pt x="4956" y="3725"/>
                  <a:pt x="3847" y="4799"/>
                  <a:pt x="2478" y="4799"/>
                </a:cubicBezTo>
                <a:lnTo>
                  <a:pt x="2478" y="4799"/>
                </a:lnTo>
                <a:cubicBezTo>
                  <a:pt x="1110" y="4799"/>
                  <a:pt x="0" y="3725"/>
                  <a:pt x="0" y="2399"/>
                </a:cubicBezTo>
                <a:lnTo>
                  <a:pt x="0" y="2399"/>
                </a:lnTo>
                <a:cubicBezTo>
                  <a:pt x="0" y="1075"/>
                  <a:pt x="1110" y="0"/>
                  <a:pt x="2478" y="0"/>
                </a:cubicBezTo>
                <a:lnTo>
                  <a:pt x="2478" y="0"/>
                </a:lnTo>
                <a:cubicBezTo>
                  <a:pt x="3847" y="0"/>
                  <a:pt x="4956" y="1075"/>
                  <a:pt x="4956" y="239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70">
            <a:extLst>
              <a:ext uri="{FF2B5EF4-FFF2-40B4-BE49-F238E27FC236}">
                <a16:creationId xmlns:a16="http://schemas.microsoft.com/office/drawing/2014/main" id="{25BF8910-2425-4D48-8C08-5DB62C2D0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7" y="6303205"/>
            <a:ext cx="4169221" cy="3647383"/>
          </a:xfrm>
          <a:custGeom>
            <a:avLst/>
            <a:gdLst>
              <a:gd name="T0" fmla="*/ 3346 w 3347"/>
              <a:gd name="T1" fmla="*/ 1463 h 2928"/>
              <a:gd name="T2" fmla="*/ 3346 w 3347"/>
              <a:gd name="T3" fmla="*/ 1463 h 2928"/>
              <a:gd name="T4" fmla="*/ 1673 w 3347"/>
              <a:gd name="T5" fmla="*/ 2927 h 2928"/>
              <a:gd name="T6" fmla="*/ 1673 w 3347"/>
              <a:gd name="T7" fmla="*/ 2927 h 2928"/>
              <a:gd name="T8" fmla="*/ 0 w 3347"/>
              <a:gd name="T9" fmla="*/ 1463 h 2928"/>
              <a:gd name="T10" fmla="*/ 0 w 3347"/>
              <a:gd name="T11" fmla="*/ 1463 h 2928"/>
              <a:gd name="T12" fmla="*/ 1673 w 3347"/>
              <a:gd name="T13" fmla="*/ 0 h 2928"/>
              <a:gd name="T14" fmla="*/ 1673 w 3347"/>
              <a:gd name="T15" fmla="*/ 0 h 2928"/>
              <a:gd name="T16" fmla="*/ 3346 w 3347"/>
              <a:gd name="T17" fmla="*/ 1463 h 2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47" h="2928">
                <a:moveTo>
                  <a:pt x="3346" y="1463"/>
                </a:moveTo>
                <a:lnTo>
                  <a:pt x="3346" y="1463"/>
                </a:lnTo>
                <a:cubicBezTo>
                  <a:pt x="3346" y="2272"/>
                  <a:pt x="2597" y="2927"/>
                  <a:pt x="1673" y="2927"/>
                </a:cubicBezTo>
                <a:lnTo>
                  <a:pt x="1673" y="2927"/>
                </a:lnTo>
                <a:cubicBezTo>
                  <a:pt x="749" y="2927"/>
                  <a:pt x="0" y="2272"/>
                  <a:pt x="0" y="1463"/>
                </a:cubicBezTo>
                <a:lnTo>
                  <a:pt x="0" y="1463"/>
                </a:lnTo>
                <a:cubicBezTo>
                  <a:pt x="0" y="654"/>
                  <a:pt x="749" y="0"/>
                  <a:pt x="1673" y="0"/>
                </a:cubicBezTo>
                <a:lnTo>
                  <a:pt x="1673" y="0"/>
                </a:lnTo>
                <a:cubicBezTo>
                  <a:pt x="2597" y="0"/>
                  <a:pt x="3346" y="654"/>
                  <a:pt x="3346" y="146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EF8D0763-6448-EC4D-99F2-1987BFE19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0643" y="7491345"/>
            <a:ext cx="1476384" cy="1271499"/>
          </a:xfrm>
          <a:custGeom>
            <a:avLst/>
            <a:gdLst>
              <a:gd name="connsiteX0" fmla="*/ 208240 w 1476384"/>
              <a:gd name="connsiteY0" fmla="*/ 1089371 h 1271499"/>
              <a:gd name="connsiteX1" fmla="*/ 208240 w 1476384"/>
              <a:gd name="connsiteY1" fmla="*/ 1103093 h 1271499"/>
              <a:gd name="connsiteX2" fmla="*/ 249389 w 1476384"/>
              <a:gd name="connsiteY2" fmla="*/ 1145506 h 1271499"/>
              <a:gd name="connsiteX3" fmla="*/ 380319 w 1476384"/>
              <a:gd name="connsiteY3" fmla="*/ 1145506 h 1271499"/>
              <a:gd name="connsiteX4" fmla="*/ 422715 w 1476384"/>
              <a:gd name="connsiteY4" fmla="*/ 1103093 h 1271499"/>
              <a:gd name="connsiteX5" fmla="*/ 422715 w 1476384"/>
              <a:gd name="connsiteY5" fmla="*/ 1089371 h 1271499"/>
              <a:gd name="connsiteX6" fmla="*/ 380319 w 1476384"/>
              <a:gd name="connsiteY6" fmla="*/ 1100598 h 1271499"/>
              <a:gd name="connsiteX7" fmla="*/ 249389 w 1476384"/>
              <a:gd name="connsiteY7" fmla="*/ 1100598 h 1271499"/>
              <a:gd name="connsiteX8" fmla="*/ 208240 w 1476384"/>
              <a:gd name="connsiteY8" fmla="*/ 1089371 h 1271499"/>
              <a:gd name="connsiteX9" fmla="*/ 269854 w 1476384"/>
              <a:gd name="connsiteY9" fmla="*/ 503720 h 1271499"/>
              <a:gd name="connsiteX10" fmla="*/ 360624 w 1476384"/>
              <a:gd name="connsiteY10" fmla="*/ 503720 h 1271499"/>
              <a:gd name="connsiteX11" fmla="*/ 377797 w 1476384"/>
              <a:gd name="connsiteY11" fmla="*/ 520348 h 1271499"/>
              <a:gd name="connsiteX12" fmla="*/ 377797 w 1476384"/>
              <a:gd name="connsiteY12" fmla="*/ 529849 h 1271499"/>
              <a:gd name="connsiteX13" fmla="*/ 360624 w 1476384"/>
              <a:gd name="connsiteY13" fmla="*/ 546477 h 1271499"/>
              <a:gd name="connsiteX14" fmla="*/ 269854 w 1476384"/>
              <a:gd name="connsiteY14" fmla="*/ 546477 h 1271499"/>
              <a:gd name="connsiteX15" fmla="*/ 252681 w 1476384"/>
              <a:gd name="connsiteY15" fmla="*/ 529849 h 1271499"/>
              <a:gd name="connsiteX16" fmla="*/ 252681 w 1476384"/>
              <a:gd name="connsiteY16" fmla="*/ 520348 h 1271499"/>
              <a:gd name="connsiteX17" fmla="*/ 269854 w 1476384"/>
              <a:gd name="connsiteY17" fmla="*/ 503720 h 1271499"/>
              <a:gd name="connsiteX18" fmla="*/ 275987 w 1476384"/>
              <a:gd name="connsiteY18" fmla="*/ 382872 h 1271499"/>
              <a:gd name="connsiteX19" fmla="*/ 354491 w 1476384"/>
              <a:gd name="connsiteY19" fmla="*/ 382872 h 1271499"/>
              <a:gd name="connsiteX20" fmla="*/ 377797 w 1476384"/>
              <a:gd name="connsiteY20" fmla="*/ 405894 h 1271499"/>
              <a:gd name="connsiteX21" fmla="*/ 377797 w 1476384"/>
              <a:gd name="connsiteY21" fmla="*/ 442245 h 1271499"/>
              <a:gd name="connsiteX22" fmla="*/ 354491 w 1476384"/>
              <a:gd name="connsiteY22" fmla="*/ 464055 h 1271499"/>
              <a:gd name="connsiteX23" fmla="*/ 275987 w 1476384"/>
              <a:gd name="connsiteY23" fmla="*/ 464055 h 1271499"/>
              <a:gd name="connsiteX24" fmla="*/ 252681 w 1476384"/>
              <a:gd name="connsiteY24" fmla="*/ 442245 h 1271499"/>
              <a:gd name="connsiteX25" fmla="*/ 252681 w 1476384"/>
              <a:gd name="connsiteY25" fmla="*/ 405894 h 1271499"/>
              <a:gd name="connsiteX26" fmla="*/ 275987 w 1476384"/>
              <a:gd name="connsiteY26" fmla="*/ 382872 h 1271499"/>
              <a:gd name="connsiteX27" fmla="*/ 249389 w 1476384"/>
              <a:gd name="connsiteY27" fmla="*/ 338408 h 1271499"/>
              <a:gd name="connsiteX28" fmla="*/ 208240 w 1476384"/>
              <a:gd name="connsiteY28" fmla="*/ 380821 h 1271499"/>
              <a:gd name="connsiteX29" fmla="*/ 208240 w 1476384"/>
              <a:gd name="connsiteY29" fmla="*/ 1018267 h 1271499"/>
              <a:gd name="connsiteX30" fmla="*/ 249389 w 1476384"/>
              <a:gd name="connsiteY30" fmla="*/ 1060680 h 1271499"/>
              <a:gd name="connsiteX31" fmla="*/ 380319 w 1476384"/>
              <a:gd name="connsiteY31" fmla="*/ 1060680 h 1271499"/>
              <a:gd name="connsiteX32" fmla="*/ 422715 w 1476384"/>
              <a:gd name="connsiteY32" fmla="*/ 1018267 h 1271499"/>
              <a:gd name="connsiteX33" fmla="*/ 422715 w 1476384"/>
              <a:gd name="connsiteY33" fmla="*/ 424482 h 1271499"/>
              <a:gd name="connsiteX34" fmla="*/ 422715 w 1476384"/>
              <a:gd name="connsiteY34" fmla="*/ 380821 h 1271499"/>
              <a:gd name="connsiteX35" fmla="*/ 380319 w 1476384"/>
              <a:gd name="connsiteY35" fmla="*/ 338408 h 1271499"/>
              <a:gd name="connsiteX36" fmla="*/ 102249 w 1476384"/>
              <a:gd name="connsiteY36" fmla="*/ 252334 h 1271499"/>
              <a:gd name="connsiteX37" fmla="*/ 102249 w 1476384"/>
              <a:gd name="connsiteY37" fmla="*/ 1231580 h 1271499"/>
              <a:gd name="connsiteX38" fmla="*/ 167091 w 1476384"/>
              <a:gd name="connsiteY38" fmla="*/ 1231580 h 1271499"/>
              <a:gd name="connsiteX39" fmla="*/ 168338 w 1476384"/>
              <a:gd name="connsiteY39" fmla="*/ 1230333 h 1271499"/>
              <a:gd name="connsiteX40" fmla="*/ 168338 w 1476384"/>
              <a:gd name="connsiteY40" fmla="*/ 1103093 h 1271499"/>
              <a:gd name="connsiteX41" fmla="*/ 168338 w 1476384"/>
              <a:gd name="connsiteY41" fmla="*/ 380821 h 1271499"/>
              <a:gd name="connsiteX42" fmla="*/ 168338 w 1476384"/>
              <a:gd name="connsiteY42" fmla="*/ 253581 h 1271499"/>
              <a:gd name="connsiteX43" fmla="*/ 167091 w 1476384"/>
              <a:gd name="connsiteY43" fmla="*/ 252334 h 1271499"/>
              <a:gd name="connsiteX44" fmla="*/ 721826 w 1476384"/>
              <a:gd name="connsiteY44" fmla="*/ 40891 h 1271499"/>
              <a:gd name="connsiteX45" fmla="*/ 687067 w 1476384"/>
              <a:gd name="connsiteY45" fmla="*/ 56485 h 1271499"/>
              <a:gd name="connsiteX46" fmla="*/ 677092 w 1476384"/>
              <a:gd name="connsiteY46" fmla="*/ 113867 h 1271499"/>
              <a:gd name="connsiteX47" fmla="*/ 678339 w 1476384"/>
              <a:gd name="connsiteY47" fmla="*/ 116362 h 1271499"/>
              <a:gd name="connsiteX48" fmla="*/ 599781 w 1476384"/>
              <a:gd name="connsiteY48" fmla="*/ 412007 h 1271499"/>
              <a:gd name="connsiteX49" fmla="*/ 531199 w 1476384"/>
              <a:gd name="connsiteY49" fmla="*/ 458163 h 1271499"/>
              <a:gd name="connsiteX50" fmla="*/ 462617 w 1476384"/>
              <a:gd name="connsiteY50" fmla="*/ 461905 h 1271499"/>
              <a:gd name="connsiteX51" fmla="*/ 462617 w 1476384"/>
              <a:gd name="connsiteY51" fmla="*/ 1024504 h 1271499"/>
              <a:gd name="connsiteX52" fmla="*/ 1119758 w 1476384"/>
              <a:gd name="connsiteY52" fmla="*/ 1060680 h 1271499"/>
              <a:gd name="connsiteX53" fmla="*/ 1249440 w 1476384"/>
              <a:gd name="connsiteY53" fmla="*/ 1060680 h 1271499"/>
              <a:gd name="connsiteX54" fmla="*/ 1310540 w 1476384"/>
              <a:gd name="connsiteY54" fmla="*/ 999555 h 1271499"/>
              <a:gd name="connsiteX55" fmla="*/ 1310540 w 1476384"/>
              <a:gd name="connsiteY55" fmla="*/ 992070 h 1271499"/>
              <a:gd name="connsiteX56" fmla="*/ 1249440 w 1476384"/>
              <a:gd name="connsiteY56" fmla="*/ 930945 h 1271499"/>
              <a:gd name="connsiteX57" fmla="*/ 1192081 w 1476384"/>
              <a:gd name="connsiteY57" fmla="*/ 930945 h 1271499"/>
              <a:gd name="connsiteX58" fmla="*/ 1139709 w 1476384"/>
              <a:gd name="connsiteY58" fmla="*/ 930945 h 1271499"/>
              <a:gd name="connsiteX59" fmla="*/ 1119758 w 1476384"/>
              <a:gd name="connsiteY59" fmla="*/ 910986 h 1271499"/>
              <a:gd name="connsiteX60" fmla="*/ 1139709 w 1476384"/>
              <a:gd name="connsiteY60" fmla="*/ 891027 h 1271499"/>
              <a:gd name="connsiteX61" fmla="*/ 1192081 w 1476384"/>
              <a:gd name="connsiteY61" fmla="*/ 891027 h 1271499"/>
              <a:gd name="connsiteX62" fmla="*/ 1249440 w 1476384"/>
              <a:gd name="connsiteY62" fmla="*/ 891027 h 1271499"/>
              <a:gd name="connsiteX63" fmla="*/ 1301812 w 1476384"/>
              <a:gd name="connsiteY63" fmla="*/ 891027 h 1271499"/>
              <a:gd name="connsiteX64" fmla="*/ 1362912 w 1476384"/>
              <a:gd name="connsiteY64" fmla="*/ 829902 h 1271499"/>
              <a:gd name="connsiteX65" fmla="*/ 1362912 w 1476384"/>
              <a:gd name="connsiteY65" fmla="*/ 823665 h 1271499"/>
              <a:gd name="connsiteX66" fmla="*/ 1301812 w 1476384"/>
              <a:gd name="connsiteY66" fmla="*/ 761293 h 1271499"/>
              <a:gd name="connsiteX67" fmla="*/ 1174623 w 1476384"/>
              <a:gd name="connsiteY67" fmla="*/ 761293 h 1271499"/>
              <a:gd name="connsiteX68" fmla="*/ 1139709 w 1476384"/>
              <a:gd name="connsiteY68" fmla="*/ 761293 h 1271499"/>
              <a:gd name="connsiteX69" fmla="*/ 1119758 w 1476384"/>
              <a:gd name="connsiteY69" fmla="*/ 741334 h 1271499"/>
              <a:gd name="connsiteX70" fmla="*/ 1139709 w 1476384"/>
              <a:gd name="connsiteY70" fmla="*/ 722622 h 1271499"/>
              <a:gd name="connsiteX71" fmla="*/ 1174623 w 1476384"/>
              <a:gd name="connsiteY71" fmla="*/ 722622 h 1271499"/>
              <a:gd name="connsiteX72" fmla="*/ 1301812 w 1476384"/>
              <a:gd name="connsiteY72" fmla="*/ 722622 h 1271499"/>
              <a:gd name="connsiteX73" fmla="*/ 1337973 w 1476384"/>
              <a:gd name="connsiteY73" fmla="*/ 722622 h 1271499"/>
              <a:gd name="connsiteX74" fmla="*/ 1397827 w 1476384"/>
              <a:gd name="connsiteY74" fmla="*/ 660250 h 1271499"/>
              <a:gd name="connsiteX75" fmla="*/ 1397827 w 1476384"/>
              <a:gd name="connsiteY75" fmla="*/ 654012 h 1271499"/>
              <a:gd name="connsiteX76" fmla="*/ 1337973 w 1476384"/>
              <a:gd name="connsiteY76" fmla="*/ 592887 h 1271499"/>
              <a:gd name="connsiteX77" fmla="*/ 1160907 w 1476384"/>
              <a:gd name="connsiteY77" fmla="*/ 592887 h 1271499"/>
              <a:gd name="connsiteX78" fmla="*/ 1150931 w 1476384"/>
              <a:gd name="connsiteY78" fmla="*/ 592887 h 1271499"/>
              <a:gd name="connsiteX79" fmla="*/ 1130980 w 1476384"/>
              <a:gd name="connsiteY79" fmla="*/ 572928 h 1271499"/>
              <a:gd name="connsiteX80" fmla="*/ 1150931 w 1476384"/>
              <a:gd name="connsiteY80" fmla="*/ 552969 h 1271499"/>
              <a:gd name="connsiteX81" fmla="*/ 1160907 w 1476384"/>
              <a:gd name="connsiteY81" fmla="*/ 552969 h 1271499"/>
              <a:gd name="connsiteX82" fmla="*/ 1337973 w 1476384"/>
              <a:gd name="connsiteY82" fmla="*/ 552969 h 1271499"/>
              <a:gd name="connsiteX83" fmla="*/ 1375382 w 1476384"/>
              <a:gd name="connsiteY83" fmla="*/ 552969 h 1271499"/>
              <a:gd name="connsiteX84" fmla="*/ 1437729 w 1476384"/>
              <a:gd name="connsiteY84" fmla="*/ 491844 h 1271499"/>
              <a:gd name="connsiteX85" fmla="*/ 1437729 w 1476384"/>
              <a:gd name="connsiteY85" fmla="*/ 484359 h 1271499"/>
              <a:gd name="connsiteX86" fmla="*/ 1375382 w 1476384"/>
              <a:gd name="connsiteY86" fmla="*/ 423234 h 1271499"/>
              <a:gd name="connsiteX87" fmla="*/ 945185 w 1476384"/>
              <a:gd name="connsiteY87" fmla="*/ 423234 h 1271499"/>
              <a:gd name="connsiteX88" fmla="*/ 901542 w 1476384"/>
              <a:gd name="connsiteY88" fmla="*/ 408265 h 1271499"/>
              <a:gd name="connsiteX89" fmla="*/ 881591 w 1476384"/>
              <a:gd name="connsiteY89" fmla="*/ 364604 h 1271499"/>
              <a:gd name="connsiteX90" fmla="*/ 879097 w 1476384"/>
              <a:gd name="connsiteY90" fmla="*/ 213663 h 1271499"/>
              <a:gd name="connsiteX91" fmla="*/ 770613 w 1476384"/>
              <a:gd name="connsiteY91" fmla="*/ 44010 h 1271499"/>
              <a:gd name="connsiteX92" fmla="*/ 721826 w 1476384"/>
              <a:gd name="connsiteY92" fmla="*/ 40891 h 1271499"/>
              <a:gd name="connsiteX93" fmla="*/ 743803 w 1476384"/>
              <a:gd name="connsiteY93" fmla="*/ 96 h 1271499"/>
              <a:gd name="connsiteX94" fmla="*/ 779341 w 1476384"/>
              <a:gd name="connsiteY94" fmla="*/ 5339 h 1271499"/>
              <a:gd name="connsiteX95" fmla="*/ 917752 w 1476384"/>
              <a:gd name="connsiteY95" fmla="*/ 213663 h 1271499"/>
              <a:gd name="connsiteX96" fmla="*/ 921493 w 1476384"/>
              <a:gd name="connsiteY96" fmla="*/ 363357 h 1271499"/>
              <a:gd name="connsiteX97" fmla="*/ 927728 w 1476384"/>
              <a:gd name="connsiteY97" fmla="*/ 378326 h 1271499"/>
              <a:gd name="connsiteX98" fmla="*/ 942691 w 1476384"/>
              <a:gd name="connsiteY98" fmla="*/ 383316 h 1271499"/>
              <a:gd name="connsiteX99" fmla="*/ 1375382 w 1476384"/>
              <a:gd name="connsiteY99" fmla="*/ 383316 h 1271499"/>
              <a:gd name="connsiteX100" fmla="*/ 1476384 w 1476384"/>
              <a:gd name="connsiteY100" fmla="*/ 484359 h 1271499"/>
              <a:gd name="connsiteX101" fmla="*/ 1476384 w 1476384"/>
              <a:gd name="connsiteY101" fmla="*/ 491844 h 1271499"/>
              <a:gd name="connsiteX102" fmla="*/ 1411543 w 1476384"/>
              <a:gd name="connsiteY102" fmla="*/ 586650 h 1271499"/>
              <a:gd name="connsiteX103" fmla="*/ 1437729 w 1476384"/>
              <a:gd name="connsiteY103" fmla="*/ 654012 h 1271499"/>
              <a:gd name="connsiteX104" fmla="*/ 1437729 w 1476384"/>
              <a:gd name="connsiteY104" fmla="*/ 660250 h 1271499"/>
              <a:gd name="connsiteX105" fmla="*/ 1375382 w 1476384"/>
              <a:gd name="connsiteY105" fmla="*/ 755056 h 1271499"/>
              <a:gd name="connsiteX106" fmla="*/ 1402814 w 1476384"/>
              <a:gd name="connsiteY106" fmla="*/ 823665 h 1271499"/>
              <a:gd name="connsiteX107" fmla="*/ 1402814 w 1476384"/>
              <a:gd name="connsiteY107" fmla="*/ 829902 h 1271499"/>
              <a:gd name="connsiteX108" fmla="*/ 1326751 w 1476384"/>
              <a:gd name="connsiteY108" fmla="*/ 927203 h 1271499"/>
              <a:gd name="connsiteX109" fmla="*/ 1349196 w 1476384"/>
              <a:gd name="connsiteY109" fmla="*/ 992070 h 1271499"/>
              <a:gd name="connsiteX110" fmla="*/ 1349196 w 1476384"/>
              <a:gd name="connsiteY110" fmla="*/ 999555 h 1271499"/>
              <a:gd name="connsiteX111" fmla="*/ 1249440 w 1476384"/>
              <a:gd name="connsiteY111" fmla="*/ 1100598 h 1271499"/>
              <a:gd name="connsiteX112" fmla="*/ 1118511 w 1476384"/>
              <a:gd name="connsiteY112" fmla="*/ 1100598 h 1271499"/>
              <a:gd name="connsiteX113" fmla="*/ 1117264 w 1476384"/>
              <a:gd name="connsiteY113" fmla="*/ 1100598 h 1271499"/>
              <a:gd name="connsiteX114" fmla="*/ 462617 w 1476384"/>
              <a:gd name="connsiteY114" fmla="*/ 1064422 h 1271499"/>
              <a:gd name="connsiteX115" fmla="*/ 462617 w 1476384"/>
              <a:gd name="connsiteY115" fmla="*/ 1103093 h 1271499"/>
              <a:gd name="connsiteX116" fmla="*/ 380319 w 1476384"/>
              <a:gd name="connsiteY116" fmla="*/ 1184177 h 1271499"/>
              <a:gd name="connsiteX117" fmla="*/ 249389 w 1476384"/>
              <a:gd name="connsiteY117" fmla="*/ 1184177 h 1271499"/>
              <a:gd name="connsiteX118" fmla="*/ 208240 w 1476384"/>
              <a:gd name="connsiteY118" fmla="*/ 1174198 h 1271499"/>
              <a:gd name="connsiteX119" fmla="*/ 208240 w 1476384"/>
              <a:gd name="connsiteY119" fmla="*/ 1230333 h 1271499"/>
              <a:gd name="connsiteX120" fmla="*/ 167091 w 1476384"/>
              <a:gd name="connsiteY120" fmla="*/ 1271499 h 1271499"/>
              <a:gd name="connsiteX121" fmla="*/ 19951 w 1476384"/>
              <a:gd name="connsiteY121" fmla="*/ 1271499 h 1271499"/>
              <a:gd name="connsiteX122" fmla="*/ 0 w 1476384"/>
              <a:gd name="connsiteY122" fmla="*/ 1251539 h 1271499"/>
              <a:gd name="connsiteX123" fmla="*/ 19951 w 1476384"/>
              <a:gd name="connsiteY123" fmla="*/ 1231580 h 1271499"/>
              <a:gd name="connsiteX124" fmla="*/ 63594 w 1476384"/>
              <a:gd name="connsiteY124" fmla="*/ 1231580 h 1271499"/>
              <a:gd name="connsiteX125" fmla="*/ 63594 w 1476384"/>
              <a:gd name="connsiteY125" fmla="*/ 252334 h 1271499"/>
              <a:gd name="connsiteX126" fmla="*/ 19951 w 1476384"/>
              <a:gd name="connsiteY126" fmla="*/ 252334 h 1271499"/>
              <a:gd name="connsiteX127" fmla="*/ 0 w 1476384"/>
              <a:gd name="connsiteY127" fmla="*/ 232375 h 1271499"/>
              <a:gd name="connsiteX128" fmla="*/ 19951 w 1476384"/>
              <a:gd name="connsiteY128" fmla="*/ 213663 h 1271499"/>
              <a:gd name="connsiteX129" fmla="*/ 167091 w 1476384"/>
              <a:gd name="connsiteY129" fmla="*/ 213663 h 1271499"/>
              <a:gd name="connsiteX130" fmla="*/ 208240 w 1476384"/>
              <a:gd name="connsiteY130" fmla="*/ 253581 h 1271499"/>
              <a:gd name="connsiteX131" fmla="*/ 208240 w 1476384"/>
              <a:gd name="connsiteY131" fmla="*/ 310964 h 1271499"/>
              <a:gd name="connsiteX132" fmla="*/ 249389 w 1476384"/>
              <a:gd name="connsiteY132" fmla="*/ 299737 h 1271499"/>
              <a:gd name="connsiteX133" fmla="*/ 380319 w 1476384"/>
              <a:gd name="connsiteY133" fmla="*/ 299737 h 1271499"/>
              <a:gd name="connsiteX134" fmla="*/ 462617 w 1476384"/>
              <a:gd name="connsiteY134" fmla="*/ 380821 h 1271499"/>
              <a:gd name="connsiteX135" fmla="*/ 462617 w 1476384"/>
              <a:gd name="connsiteY135" fmla="*/ 423234 h 1271499"/>
              <a:gd name="connsiteX136" fmla="*/ 528705 w 1476384"/>
              <a:gd name="connsiteY136" fmla="*/ 419492 h 1271499"/>
              <a:gd name="connsiteX137" fmla="*/ 564867 w 1476384"/>
              <a:gd name="connsiteY137" fmla="*/ 395790 h 1271499"/>
              <a:gd name="connsiteX138" fmla="*/ 638437 w 1476384"/>
              <a:gd name="connsiteY138" fmla="*/ 121352 h 1271499"/>
              <a:gd name="connsiteX139" fmla="*/ 659635 w 1476384"/>
              <a:gd name="connsiteY139" fmla="*/ 29041 h 1271499"/>
              <a:gd name="connsiteX140" fmla="*/ 743803 w 1476384"/>
              <a:gd name="connsiteY140" fmla="*/ 96 h 1271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1476384" h="1271499">
                <a:moveTo>
                  <a:pt x="208240" y="1089371"/>
                </a:moveTo>
                <a:lnTo>
                  <a:pt x="208240" y="1103093"/>
                </a:lnTo>
                <a:cubicBezTo>
                  <a:pt x="208240" y="1125547"/>
                  <a:pt x="226944" y="1145506"/>
                  <a:pt x="249389" y="1145506"/>
                </a:cubicBezTo>
                <a:lnTo>
                  <a:pt x="380319" y="1145506"/>
                </a:lnTo>
                <a:cubicBezTo>
                  <a:pt x="404011" y="1145506"/>
                  <a:pt x="422715" y="1125547"/>
                  <a:pt x="422715" y="1103093"/>
                </a:cubicBezTo>
                <a:lnTo>
                  <a:pt x="422715" y="1089371"/>
                </a:lnTo>
                <a:cubicBezTo>
                  <a:pt x="410245" y="1095609"/>
                  <a:pt x="395282" y="1100598"/>
                  <a:pt x="380319" y="1100598"/>
                </a:cubicBezTo>
                <a:lnTo>
                  <a:pt x="249389" y="1100598"/>
                </a:lnTo>
                <a:cubicBezTo>
                  <a:pt x="234426" y="1100598"/>
                  <a:pt x="220709" y="1095609"/>
                  <a:pt x="208240" y="1089371"/>
                </a:cubicBezTo>
                <a:close/>
                <a:moveTo>
                  <a:pt x="269854" y="503720"/>
                </a:moveTo>
                <a:lnTo>
                  <a:pt x="360624" y="503720"/>
                </a:lnTo>
                <a:cubicBezTo>
                  <a:pt x="370437" y="503720"/>
                  <a:pt x="377797" y="510846"/>
                  <a:pt x="377797" y="520348"/>
                </a:cubicBezTo>
                <a:lnTo>
                  <a:pt x="377797" y="529849"/>
                </a:lnTo>
                <a:cubicBezTo>
                  <a:pt x="377797" y="539351"/>
                  <a:pt x="370437" y="546477"/>
                  <a:pt x="360624" y="546477"/>
                </a:cubicBezTo>
                <a:lnTo>
                  <a:pt x="269854" y="546477"/>
                </a:lnTo>
                <a:cubicBezTo>
                  <a:pt x="260041" y="546477"/>
                  <a:pt x="252681" y="539351"/>
                  <a:pt x="252681" y="529849"/>
                </a:cubicBezTo>
                <a:lnTo>
                  <a:pt x="252681" y="520348"/>
                </a:lnTo>
                <a:cubicBezTo>
                  <a:pt x="252681" y="510846"/>
                  <a:pt x="260041" y="503720"/>
                  <a:pt x="269854" y="503720"/>
                </a:cubicBezTo>
                <a:close/>
                <a:moveTo>
                  <a:pt x="275987" y="382872"/>
                </a:moveTo>
                <a:lnTo>
                  <a:pt x="354491" y="382872"/>
                </a:lnTo>
                <a:cubicBezTo>
                  <a:pt x="366757" y="382872"/>
                  <a:pt x="377797" y="393777"/>
                  <a:pt x="377797" y="405894"/>
                </a:cubicBezTo>
                <a:lnTo>
                  <a:pt x="377797" y="442245"/>
                </a:lnTo>
                <a:cubicBezTo>
                  <a:pt x="377797" y="454362"/>
                  <a:pt x="366757" y="464055"/>
                  <a:pt x="354491" y="464055"/>
                </a:cubicBezTo>
                <a:lnTo>
                  <a:pt x="275987" y="464055"/>
                </a:lnTo>
                <a:cubicBezTo>
                  <a:pt x="262494" y="464055"/>
                  <a:pt x="252681" y="454362"/>
                  <a:pt x="252681" y="442245"/>
                </a:cubicBezTo>
                <a:lnTo>
                  <a:pt x="252681" y="405894"/>
                </a:lnTo>
                <a:cubicBezTo>
                  <a:pt x="252681" y="393777"/>
                  <a:pt x="262494" y="382872"/>
                  <a:pt x="275987" y="382872"/>
                </a:cubicBezTo>
                <a:close/>
                <a:moveTo>
                  <a:pt x="249389" y="338408"/>
                </a:moveTo>
                <a:cubicBezTo>
                  <a:pt x="226944" y="338408"/>
                  <a:pt x="208240" y="357119"/>
                  <a:pt x="208240" y="380821"/>
                </a:cubicBezTo>
                <a:lnTo>
                  <a:pt x="208240" y="1018267"/>
                </a:lnTo>
                <a:cubicBezTo>
                  <a:pt x="208240" y="1041968"/>
                  <a:pt x="226944" y="1060680"/>
                  <a:pt x="249389" y="1060680"/>
                </a:cubicBezTo>
                <a:lnTo>
                  <a:pt x="380319" y="1060680"/>
                </a:lnTo>
                <a:cubicBezTo>
                  <a:pt x="404011" y="1060680"/>
                  <a:pt x="422715" y="1041968"/>
                  <a:pt x="422715" y="1018267"/>
                </a:cubicBezTo>
                <a:lnTo>
                  <a:pt x="422715" y="424482"/>
                </a:lnTo>
                <a:lnTo>
                  <a:pt x="422715" y="380821"/>
                </a:lnTo>
                <a:cubicBezTo>
                  <a:pt x="422715" y="357119"/>
                  <a:pt x="404011" y="338408"/>
                  <a:pt x="380319" y="338408"/>
                </a:cubicBezTo>
                <a:close/>
                <a:moveTo>
                  <a:pt x="102249" y="252334"/>
                </a:moveTo>
                <a:lnTo>
                  <a:pt x="102249" y="1231580"/>
                </a:lnTo>
                <a:lnTo>
                  <a:pt x="167091" y="1231580"/>
                </a:lnTo>
                <a:cubicBezTo>
                  <a:pt x="168338" y="1231580"/>
                  <a:pt x="168338" y="1230333"/>
                  <a:pt x="168338" y="1230333"/>
                </a:cubicBezTo>
                <a:lnTo>
                  <a:pt x="168338" y="1103093"/>
                </a:lnTo>
                <a:lnTo>
                  <a:pt x="168338" y="380821"/>
                </a:lnTo>
                <a:lnTo>
                  <a:pt x="168338" y="253581"/>
                </a:lnTo>
                <a:cubicBezTo>
                  <a:pt x="168338" y="253581"/>
                  <a:pt x="168338" y="252334"/>
                  <a:pt x="167091" y="252334"/>
                </a:cubicBezTo>
                <a:close/>
                <a:moveTo>
                  <a:pt x="721826" y="40891"/>
                </a:moveTo>
                <a:cubicBezTo>
                  <a:pt x="707330" y="43075"/>
                  <a:pt x="695173" y="48376"/>
                  <a:pt x="687067" y="56485"/>
                </a:cubicBezTo>
                <a:cubicBezTo>
                  <a:pt x="674598" y="70206"/>
                  <a:pt x="672104" y="88918"/>
                  <a:pt x="677092" y="113867"/>
                </a:cubicBezTo>
                <a:lnTo>
                  <a:pt x="678339" y="116362"/>
                </a:lnTo>
                <a:cubicBezTo>
                  <a:pt x="687067" y="204931"/>
                  <a:pt x="633449" y="339655"/>
                  <a:pt x="599781" y="412007"/>
                </a:cubicBezTo>
                <a:cubicBezTo>
                  <a:pt x="587312" y="438203"/>
                  <a:pt x="561126" y="456915"/>
                  <a:pt x="531199" y="458163"/>
                </a:cubicBezTo>
                <a:lnTo>
                  <a:pt x="462617" y="461905"/>
                </a:lnTo>
                <a:lnTo>
                  <a:pt x="462617" y="1024504"/>
                </a:lnTo>
                <a:lnTo>
                  <a:pt x="1119758" y="1060680"/>
                </a:lnTo>
                <a:lnTo>
                  <a:pt x="1249440" y="1060680"/>
                </a:lnTo>
                <a:cubicBezTo>
                  <a:pt x="1281861" y="1060680"/>
                  <a:pt x="1310540" y="1033236"/>
                  <a:pt x="1310540" y="999555"/>
                </a:cubicBezTo>
                <a:lnTo>
                  <a:pt x="1310540" y="992070"/>
                </a:lnTo>
                <a:cubicBezTo>
                  <a:pt x="1310540" y="958389"/>
                  <a:pt x="1281861" y="930945"/>
                  <a:pt x="1249440" y="930945"/>
                </a:cubicBezTo>
                <a:lnTo>
                  <a:pt x="1192081" y="930945"/>
                </a:lnTo>
                <a:lnTo>
                  <a:pt x="1139709" y="930945"/>
                </a:lnTo>
                <a:cubicBezTo>
                  <a:pt x="1129733" y="930945"/>
                  <a:pt x="1119758" y="922213"/>
                  <a:pt x="1119758" y="910986"/>
                </a:cubicBezTo>
                <a:cubicBezTo>
                  <a:pt x="1119758" y="901007"/>
                  <a:pt x="1129733" y="891027"/>
                  <a:pt x="1139709" y="891027"/>
                </a:cubicBezTo>
                <a:lnTo>
                  <a:pt x="1192081" y="891027"/>
                </a:lnTo>
                <a:lnTo>
                  <a:pt x="1249440" y="891027"/>
                </a:lnTo>
                <a:lnTo>
                  <a:pt x="1301812" y="891027"/>
                </a:lnTo>
                <a:cubicBezTo>
                  <a:pt x="1335479" y="891027"/>
                  <a:pt x="1362912" y="863583"/>
                  <a:pt x="1362912" y="829902"/>
                </a:cubicBezTo>
                <a:lnTo>
                  <a:pt x="1362912" y="823665"/>
                </a:lnTo>
                <a:cubicBezTo>
                  <a:pt x="1362912" y="789984"/>
                  <a:pt x="1335479" y="761293"/>
                  <a:pt x="1301812" y="761293"/>
                </a:cubicBezTo>
                <a:lnTo>
                  <a:pt x="1174623" y="761293"/>
                </a:lnTo>
                <a:lnTo>
                  <a:pt x="1139709" y="761293"/>
                </a:lnTo>
                <a:cubicBezTo>
                  <a:pt x="1129733" y="761293"/>
                  <a:pt x="1119758" y="752561"/>
                  <a:pt x="1119758" y="741334"/>
                </a:cubicBezTo>
                <a:cubicBezTo>
                  <a:pt x="1119758" y="731354"/>
                  <a:pt x="1129733" y="722622"/>
                  <a:pt x="1139709" y="722622"/>
                </a:cubicBezTo>
                <a:lnTo>
                  <a:pt x="1174623" y="722622"/>
                </a:lnTo>
                <a:lnTo>
                  <a:pt x="1301812" y="722622"/>
                </a:lnTo>
                <a:lnTo>
                  <a:pt x="1337973" y="722622"/>
                </a:lnTo>
                <a:cubicBezTo>
                  <a:pt x="1371641" y="722622"/>
                  <a:pt x="1397827" y="693931"/>
                  <a:pt x="1397827" y="660250"/>
                </a:cubicBezTo>
                <a:lnTo>
                  <a:pt x="1397827" y="654012"/>
                </a:lnTo>
                <a:cubicBezTo>
                  <a:pt x="1397827" y="620331"/>
                  <a:pt x="1371641" y="592887"/>
                  <a:pt x="1337973" y="592887"/>
                </a:cubicBezTo>
                <a:lnTo>
                  <a:pt x="1160907" y="592887"/>
                </a:lnTo>
                <a:lnTo>
                  <a:pt x="1150931" y="592887"/>
                </a:lnTo>
                <a:cubicBezTo>
                  <a:pt x="1138462" y="592887"/>
                  <a:pt x="1130980" y="584155"/>
                  <a:pt x="1130980" y="572928"/>
                </a:cubicBezTo>
                <a:cubicBezTo>
                  <a:pt x="1130980" y="561701"/>
                  <a:pt x="1138462" y="552969"/>
                  <a:pt x="1150931" y="552969"/>
                </a:cubicBezTo>
                <a:lnTo>
                  <a:pt x="1160907" y="552969"/>
                </a:lnTo>
                <a:lnTo>
                  <a:pt x="1337973" y="552969"/>
                </a:lnTo>
                <a:lnTo>
                  <a:pt x="1375382" y="552969"/>
                </a:lnTo>
                <a:cubicBezTo>
                  <a:pt x="1410296" y="552969"/>
                  <a:pt x="1437729" y="525525"/>
                  <a:pt x="1437729" y="491844"/>
                </a:cubicBezTo>
                <a:lnTo>
                  <a:pt x="1437729" y="484359"/>
                </a:lnTo>
                <a:cubicBezTo>
                  <a:pt x="1437729" y="450678"/>
                  <a:pt x="1410296" y="423234"/>
                  <a:pt x="1375382" y="423234"/>
                </a:cubicBezTo>
                <a:lnTo>
                  <a:pt x="945185" y="423234"/>
                </a:lnTo>
                <a:cubicBezTo>
                  <a:pt x="928975" y="424482"/>
                  <a:pt x="914012" y="418244"/>
                  <a:pt x="901542" y="408265"/>
                </a:cubicBezTo>
                <a:cubicBezTo>
                  <a:pt x="889073" y="395790"/>
                  <a:pt x="881591" y="380821"/>
                  <a:pt x="881591" y="364604"/>
                </a:cubicBezTo>
                <a:lnTo>
                  <a:pt x="879097" y="213663"/>
                </a:lnTo>
                <a:cubicBezTo>
                  <a:pt x="879097" y="153785"/>
                  <a:pt x="840442" y="60227"/>
                  <a:pt x="770613" y="44010"/>
                </a:cubicBezTo>
                <a:cubicBezTo>
                  <a:pt x="753155" y="39644"/>
                  <a:pt x="736322" y="38708"/>
                  <a:pt x="721826" y="40891"/>
                </a:cubicBezTo>
                <a:close/>
                <a:moveTo>
                  <a:pt x="743803" y="96"/>
                </a:moveTo>
                <a:cubicBezTo>
                  <a:pt x="755260" y="505"/>
                  <a:pt x="767184" y="2221"/>
                  <a:pt x="779341" y="5339"/>
                </a:cubicBezTo>
                <a:cubicBezTo>
                  <a:pt x="874109" y="29041"/>
                  <a:pt x="917752" y="142558"/>
                  <a:pt x="917752" y="213663"/>
                </a:cubicBezTo>
                <a:lnTo>
                  <a:pt x="921493" y="363357"/>
                </a:lnTo>
                <a:cubicBezTo>
                  <a:pt x="921493" y="369594"/>
                  <a:pt x="923987" y="374584"/>
                  <a:pt x="927728" y="378326"/>
                </a:cubicBezTo>
                <a:cubicBezTo>
                  <a:pt x="932716" y="382068"/>
                  <a:pt x="937704" y="383316"/>
                  <a:pt x="942691" y="383316"/>
                </a:cubicBezTo>
                <a:lnTo>
                  <a:pt x="1375382" y="383316"/>
                </a:lnTo>
                <a:cubicBezTo>
                  <a:pt x="1431494" y="383316"/>
                  <a:pt x="1476384" y="429471"/>
                  <a:pt x="1476384" y="484359"/>
                </a:cubicBezTo>
                <a:lnTo>
                  <a:pt x="1476384" y="491844"/>
                </a:lnTo>
                <a:cubicBezTo>
                  <a:pt x="1476384" y="535505"/>
                  <a:pt x="1448951" y="571681"/>
                  <a:pt x="1411543" y="586650"/>
                </a:cubicBezTo>
                <a:cubicBezTo>
                  <a:pt x="1427753" y="604114"/>
                  <a:pt x="1437729" y="627816"/>
                  <a:pt x="1437729" y="654012"/>
                </a:cubicBezTo>
                <a:lnTo>
                  <a:pt x="1437729" y="660250"/>
                </a:lnTo>
                <a:cubicBezTo>
                  <a:pt x="1437729" y="702663"/>
                  <a:pt x="1411543" y="738839"/>
                  <a:pt x="1375382" y="755056"/>
                </a:cubicBezTo>
                <a:cubicBezTo>
                  <a:pt x="1392839" y="772520"/>
                  <a:pt x="1402814" y="796221"/>
                  <a:pt x="1402814" y="823665"/>
                </a:cubicBezTo>
                <a:lnTo>
                  <a:pt x="1402814" y="829902"/>
                </a:lnTo>
                <a:cubicBezTo>
                  <a:pt x="1402814" y="877305"/>
                  <a:pt x="1370394" y="917223"/>
                  <a:pt x="1326751" y="927203"/>
                </a:cubicBezTo>
                <a:cubicBezTo>
                  <a:pt x="1341714" y="945915"/>
                  <a:pt x="1349196" y="967121"/>
                  <a:pt x="1349196" y="992070"/>
                </a:cubicBezTo>
                <a:lnTo>
                  <a:pt x="1349196" y="999555"/>
                </a:lnTo>
                <a:cubicBezTo>
                  <a:pt x="1349196" y="1055690"/>
                  <a:pt x="1304306" y="1100598"/>
                  <a:pt x="1249440" y="1100598"/>
                </a:cubicBezTo>
                <a:lnTo>
                  <a:pt x="1118511" y="1100598"/>
                </a:lnTo>
                <a:lnTo>
                  <a:pt x="1117264" y="1100598"/>
                </a:lnTo>
                <a:lnTo>
                  <a:pt x="462617" y="1064422"/>
                </a:lnTo>
                <a:lnTo>
                  <a:pt x="462617" y="1103093"/>
                </a:lnTo>
                <a:cubicBezTo>
                  <a:pt x="462617" y="1148001"/>
                  <a:pt x="425209" y="1184177"/>
                  <a:pt x="380319" y="1184177"/>
                </a:cubicBezTo>
                <a:lnTo>
                  <a:pt x="249389" y="1184177"/>
                </a:lnTo>
                <a:cubicBezTo>
                  <a:pt x="234426" y="1184177"/>
                  <a:pt x="220709" y="1180435"/>
                  <a:pt x="208240" y="1174198"/>
                </a:cubicBezTo>
                <a:lnTo>
                  <a:pt x="208240" y="1230333"/>
                </a:lnTo>
                <a:cubicBezTo>
                  <a:pt x="208240" y="1252787"/>
                  <a:pt x="189536" y="1271499"/>
                  <a:pt x="167091" y="1271499"/>
                </a:cubicBezTo>
                <a:lnTo>
                  <a:pt x="19951" y="1271499"/>
                </a:lnTo>
                <a:cubicBezTo>
                  <a:pt x="8728" y="1271499"/>
                  <a:pt x="0" y="1261519"/>
                  <a:pt x="0" y="1251539"/>
                </a:cubicBezTo>
                <a:cubicBezTo>
                  <a:pt x="0" y="1240312"/>
                  <a:pt x="8728" y="1231580"/>
                  <a:pt x="19951" y="1231580"/>
                </a:cubicBezTo>
                <a:lnTo>
                  <a:pt x="63594" y="1231580"/>
                </a:lnTo>
                <a:lnTo>
                  <a:pt x="63594" y="252334"/>
                </a:lnTo>
                <a:lnTo>
                  <a:pt x="19951" y="252334"/>
                </a:lnTo>
                <a:cubicBezTo>
                  <a:pt x="8728" y="252334"/>
                  <a:pt x="0" y="244849"/>
                  <a:pt x="0" y="232375"/>
                </a:cubicBezTo>
                <a:cubicBezTo>
                  <a:pt x="0" y="222395"/>
                  <a:pt x="8728" y="213663"/>
                  <a:pt x="19951" y="213663"/>
                </a:cubicBezTo>
                <a:lnTo>
                  <a:pt x="167091" y="213663"/>
                </a:lnTo>
                <a:cubicBezTo>
                  <a:pt x="189536" y="213663"/>
                  <a:pt x="208240" y="231127"/>
                  <a:pt x="208240" y="253581"/>
                </a:cubicBezTo>
                <a:lnTo>
                  <a:pt x="208240" y="310964"/>
                </a:lnTo>
                <a:cubicBezTo>
                  <a:pt x="220709" y="303479"/>
                  <a:pt x="234426" y="299737"/>
                  <a:pt x="249389" y="299737"/>
                </a:cubicBezTo>
                <a:lnTo>
                  <a:pt x="380319" y="299737"/>
                </a:lnTo>
                <a:cubicBezTo>
                  <a:pt x="425209" y="299737"/>
                  <a:pt x="462617" y="335913"/>
                  <a:pt x="462617" y="380821"/>
                </a:cubicBezTo>
                <a:lnTo>
                  <a:pt x="462617" y="423234"/>
                </a:lnTo>
                <a:lnTo>
                  <a:pt x="528705" y="419492"/>
                </a:lnTo>
                <a:cubicBezTo>
                  <a:pt x="543669" y="418244"/>
                  <a:pt x="557385" y="409512"/>
                  <a:pt x="564867" y="395790"/>
                </a:cubicBezTo>
                <a:cubicBezTo>
                  <a:pt x="589806" y="340903"/>
                  <a:pt x="647165" y="202436"/>
                  <a:pt x="638437" y="121352"/>
                </a:cubicBezTo>
                <a:cubicBezTo>
                  <a:pt x="627214" y="72701"/>
                  <a:pt x="644671" y="44010"/>
                  <a:pt x="659635" y="29041"/>
                </a:cubicBezTo>
                <a:cubicBezTo>
                  <a:pt x="679274" y="9393"/>
                  <a:pt x="709435" y="-1132"/>
                  <a:pt x="743803" y="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354">
            <a:extLst>
              <a:ext uri="{FF2B5EF4-FFF2-40B4-BE49-F238E27FC236}">
                <a16:creationId xmlns:a16="http://schemas.microsoft.com/office/drawing/2014/main" id="{E268118C-8A40-254E-B0C5-BC2A00F32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1049" y="7429279"/>
            <a:ext cx="1439178" cy="1400728"/>
          </a:xfrm>
          <a:custGeom>
            <a:avLst/>
            <a:gdLst>
              <a:gd name="T0" fmla="*/ 366 w 1155"/>
              <a:gd name="T1" fmla="*/ 91 h 1124"/>
              <a:gd name="T2" fmla="*/ 366 w 1155"/>
              <a:gd name="T3" fmla="*/ 32 h 1124"/>
              <a:gd name="T4" fmla="*/ 1122 w 1155"/>
              <a:gd name="T5" fmla="*/ 61 h 1124"/>
              <a:gd name="T6" fmla="*/ 599 w 1155"/>
              <a:gd name="T7" fmla="*/ 437 h 1124"/>
              <a:gd name="T8" fmla="*/ 599 w 1155"/>
              <a:gd name="T9" fmla="*/ 437 h 1124"/>
              <a:gd name="T10" fmla="*/ 266 w 1155"/>
              <a:gd name="T11" fmla="*/ 788 h 1124"/>
              <a:gd name="T12" fmla="*/ 213 w 1155"/>
              <a:gd name="T13" fmla="*/ 700 h 1124"/>
              <a:gd name="T14" fmla="*/ 131 w 1155"/>
              <a:gd name="T15" fmla="*/ 443 h 1124"/>
              <a:gd name="T16" fmla="*/ 130 w 1155"/>
              <a:gd name="T17" fmla="*/ 432 h 1124"/>
              <a:gd name="T18" fmla="*/ 606 w 1155"/>
              <a:gd name="T19" fmla="*/ 396 h 1124"/>
              <a:gd name="T20" fmla="*/ 679 w 1155"/>
              <a:gd name="T21" fmla="*/ 456 h 1124"/>
              <a:gd name="T22" fmla="*/ 698 w 1155"/>
              <a:gd name="T23" fmla="*/ 501 h 1124"/>
              <a:gd name="T24" fmla="*/ 554 w 1155"/>
              <a:gd name="T25" fmla="*/ 690 h 1124"/>
              <a:gd name="T26" fmla="*/ 425 w 1155"/>
              <a:gd name="T27" fmla="*/ 911 h 1124"/>
              <a:gd name="T28" fmla="*/ 305 w 1155"/>
              <a:gd name="T29" fmla="*/ 911 h 1124"/>
              <a:gd name="T30" fmla="*/ 425 w 1155"/>
              <a:gd name="T31" fmla="*/ 911 h 1124"/>
              <a:gd name="T32" fmla="*/ 251 w 1155"/>
              <a:gd name="T33" fmla="*/ 1091 h 1124"/>
              <a:gd name="T34" fmla="*/ 288 w 1155"/>
              <a:gd name="T35" fmla="*/ 1032 h 1124"/>
              <a:gd name="T36" fmla="*/ 465 w 1155"/>
              <a:gd name="T37" fmla="*/ 1049 h 1124"/>
              <a:gd name="T38" fmla="*/ 275 w 1155"/>
              <a:gd name="T39" fmla="*/ 832 h 1124"/>
              <a:gd name="T40" fmla="*/ 456 w 1155"/>
              <a:gd name="T41" fmla="*/ 832 h 1124"/>
              <a:gd name="T42" fmla="*/ 275 w 1155"/>
              <a:gd name="T43" fmla="*/ 833 h 1124"/>
              <a:gd name="T44" fmla="*/ 322 w 1155"/>
              <a:gd name="T45" fmla="*/ 879 h 1124"/>
              <a:gd name="T46" fmla="*/ 441 w 1155"/>
              <a:gd name="T47" fmla="*/ 865 h 1124"/>
              <a:gd name="T48" fmla="*/ 32 w 1155"/>
              <a:gd name="T49" fmla="*/ 475 h 1124"/>
              <a:gd name="T50" fmla="*/ 102 w 1155"/>
              <a:gd name="T51" fmla="*/ 456 h 1124"/>
              <a:gd name="T52" fmla="*/ 174 w 1155"/>
              <a:gd name="T53" fmla="*/ 689 h 1124"/>
              <a:gd name="T54" fmla="*/ 1154 w 1155"/>
              <a:gd name="T55" fmla="*/ 61 h 1124"/>
              <a:gd name="T56" fmla="*/ 366 w 1155"/>
              <a:gd name="T57" fmla="*/ 0 h 1124"/>
              <a:gd name="T58" fmla="*/ 364 w 1155"/>
              <a:gd name="T59" fmla="*/ 122 h 1124"/>
              <a:gd name="T60" fmla="*/ 107 w 1155"/>
              <a:gd name="T61" fmla="*/ 364 h 1124"/>
              <a:gd name="T62" fmla="*/ 96 w 1155"/>
              <a:gd name="T63" fmla="*/ 424 h 1124"/>
              <a:gd name="T64" fmla="*/ 0 w 1155"/>
              <a:gd name="T65" fmla="*/ 475 h 1124"/>
              <a:gd name="T66" fmla="*/ 190 w 1155"/>
              <a:gd name="T67" fmla="*/ 725 h 1124"/>
              <a:gd name="T68" fmla="*/ 243 w 1155"/>
              <a:gd name="T69" fmla="*/ 832 h 1124"/>
              <a:gd name="T70" fmla="*/ 273 w 1155"/>
              <a:gd name="T71" fmla="*/ 894 h 1124"/>
              <a:gd name="T72" fmla="*/ 273 w 1155"/>
              <a:gd name="T73" fmla="*/ 1003 h 1124"/>
              <a:gd name="T74" fmla="*/ 198 w 1155"/>
              <a:gd name="T75" fmla="*/ 1091 h 1124"/>
              <a:gd name="T76" fmla="*/ 182 w 1155"/>
              <a:gd name="T77" fmla="*/ 1107 h 1124"/>
              <a:gd name="T78" fmla="*/ 501 w 1155"/>
              <a:gd name="T79" fmla="*/ 1123 h 1124"/>
              <a:gd name="T80" fmla="*/ 548 w 1155"/>
              <a:gd name="T81" fmla="*/ 1107 h 1124"/>
              <a:gd name="T82" fmla="*/ 513 w 1155"/>
              <a:gd name="T83" fmla="*/ 1091 h 1124"/>
              <a:gd name="T84" fmla="*/ 457 w 1155"/>
              <a:gd name="T85" fmla="*/ 1003 h 1124"/>
              <a:gd name="T86" fmla="*/ 457 w 1155"/>
              <a:gd name="T87" fmla="*/ 894 h 1124"/>
              <a:gd name="T88" fmla="*/ 487 w 1155"/>
              <a:gd name="T89" fmla="*/ 810 h 1124"/>
              <a:gd name="T90" fmla="*/ 538 w 1155"/>
              <a:gd name="T91" fmla="*/ 726 h 1124"/>
              <a:gd name="T92" fmla="*/ 729 w 1155"/>
              <a:gd name="T93" fmla="*/ 475 h 1124"/>
              <a:gd name="T94" fmla="*/ 634 w 1155"/>
              <a:gd name="T95" fmla="*/ 424 h 1124"/>
              <a:gd name="T96" fmla="*/ 623 w 1155"/>
              <a:gd name="T97" fmla="*/ 364 h 1124"/>
              <a:gd name="T98" fmla="*/ 739 w 1155"/>
              <a:gd name="T99" fmla="*/ 410 h 1124"/>
              <a:gd name="T100" fmla="*/ 750 w 1155"/>
              <a:gd name="T101" fmla="*/ 414 h 1124"/>
              <a:gd name="T102" fmla="*/ 939 w 1155"/>
              <a:gd name="T103" fmla="*/ 265 h 1124"/>
              <a:gd name="T104" fmla="*/ 955 w 1155"/>
              <a:gd name="T105" fmla="*/ 281 h 1124"/>
              <a:gd name="T106" fmla="*/ 971 w 1155"/>
              <a:gd name="T107" fmla="*/ 197 h 1124"/>
              <a:gd name="T108" fmla="*/ 891 w 1155"/>
              <a:gd name="T109" fmla="*/ 182 h 1124"/>
              <a:gd name="T110" fmla="*/ 891 w 1155"/>
              <a:gd name="T111" fmla="*/ 213 h 1124"/>
              <a:gd name="T112" fmla="*/ 651 w 1155"/>
              <a:gd name="T113" fmla="*/ 278 h 1124"/>
              <a:gd name="T114" fmla="*/ 544 w 1155"/>
              <a:gd name="T115" fmla="*/ 364 h 1124"/>
              <a:gd name="T116" fmla="*/ 1063 w 1155"/>
              <a:gd name="T117" fmla="*/ 122 h 1124"/>
              <a:gd name="T118" fmla="*/ 1028 w 1155"/>
              <a:gd name="T119" fmla="*/ 545 h 1124"/>
              <a:gd name="T120" fmla="*/ 758 w 1155"/>
              <a:gd name="T121" fmla="*/ 561 h 1124"/>
              <a:gd name="T122" fmla="*/ 1028 w 1155"/>
              <a:gd name="T123" fmla="*/ 577 h 1124"/>
              <a:gd name="T124" fmla="*/ 1095 w 1155"/>
              <a:gd name="T125" fmla="*/ 122 h 1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55" h="1124">
                <a:moveTo>
                  <a:pt x="1093" y="91"/>
                </a:moveTo>
                <a:lnTo>
                  <a:pt x="366" y="91"/>
                </a:lnTo>
                <a:lnTo>
                  <a:pt x="366" y="91"/>
                </a:lnTo>
                <a:cubicBezTo>
                  <a:pt x="350" y="91"/>
                  <a:pt x="337" y="78"/>
                  <a:pt x="337" y="61"/>
                </a:cubicBezTo>
                <a:lnTo>
                  <a:pt x="337" y="61"/>
                </a:lnTo>
                <a:cubicBezTo>
                  <a:pt x="337" y="45"/>
                  <a:pt x="350" y="32"/>
                  <a:pt x="366" y="32"/>
                </a:cubicBezTo>
                <a:lnTo>
                  <a:pt x="1093" y="32"/>
                </a:lnTo>
                <a:lnTo>
                  <a:pt x="1093" y="32"/>
                </a:lnTo>
                <a:cubicBezTo>
                  <a:pt x="1109" y="32"/>
                  <a:pt x="1122" y="45"/>
                  <a:pt x="1122" y="61"/>
                </a:cubicBezTo>
                <a:lnTo>
                  <a:pt x="1122" y="61"/>
                </a:lnTo>
                <a:cubicBezTo>
                  <a:pt x="1122" y="78"/>
                  <a:pt x="1109" y="91"/>
                  <a:pt x="1093" y="91"/>
                </a:cubicBezTo>
                <a:close/>
                <a:moveTo>
                  <a:pt x="599" y="437"/>
                </a:moveTo>
                <a:lnTo>
                  <a:pt x="599" y="437"/>
                </a:lnTo>
                <a:lnTo>
                  <a:pt x="599" y="437"/>
                </a:lnTo>
                <a:lnTo>
                  <a:pt x="599" y="437"/>
                </a:lnTo>
                <a:cubicBezTo>
                  <a:pt x="578" y="537"/>
                  <a:pt x="521" y="720"/>
                  <a:pt x="464" y="788"/>
                </a:cubicBezTo>
                <a:lnTo>
                  <a:pt x="266" y="788"/>
                </a:lnTo>
                <a:lnTo>
                  <a:pt x="266" y="788"/>
                </a:lnTo>
                <a:cubicBezTo>
                  <a:pt x="249" y="770"/>
                  <a:pt x="233" y="742"/>
                  <a:pt x="217" y="711"/>
                </a:cubicBezTo>
                <a:lnTo>
                  <a:pt x="217" y="711"/>
                </a:lnTo>
                <a:cubicBezTo>
                  <a:pt x="217" y="706"/>
                  <a:pt x="216" y="702"/>
                  <a:pt x="213" y="700"/>
                </a:cubicBezTo>
                <a:lnTo>
                  <a:pt x="213" y="700"/>
                </a:lnTo>
                <a:cubicBezTo>
                  <a:pt x="177" y="620"/>
                  <a:pt x="145" y="514"/>
                  <a:pt x="131" y="443"/>
                </a:cubicBezTo>
                <a:lnTo>
                  <a:pt x="131" y="443"/>
                </a:lnTo>
                <a:cubicBezTo>
                  <a:pt x="131" y="442"/>
                  <a:pt x="132" y="441"/>
                  <a:pt x="132" y="440"/>
                </a:cubicBezTo>
                <a:lnTo>
                  <a:pt x="132" y="440"/>
                </a:lnTo>
                <a:cubicBezTo>
                  <a:pt x="132" y="437"/>
                  <a:pt x="131" y="435"/>
                  <a:pt x="130" y="432"/>
                </a:cubicBezTo>
                <a:lnTo>
                  <a:pt x="130" y="432"/>
                </a:lnTo>
                <a:cubicBezTo>
                  <a:pt x="127" y="418"/>
                  <a:pt x="125" y="406"/>
                  <a:pt x="124" y="396"/>
                </a:cubicBezTo>
                <a:lnTo>
                  <a:pt x="606" y="396"/>
                </a:lnTo>
                <a:lnTo>
                  <a:pt x="606" y="396"/>
                </a:lnTo>
                <a:cubicBezTo>
                  <a:pt x="605" y="406"/>
                  <a:pt x="602" y="421"/>
                  <a:pt x="599" y="437"/>
                </a:cubicBezTo>
                <a:close/>
                <a:moveTo>
                  <a:pt x="679" y="456"/>
                </a:moveTo>
                <a:lnTo>
                  <a:pt x="679" y="456"/>
                </a:lnTo>
                <a:cubicBezTo>
                  <a:pt x="689" y="456"/>
                  <a:pt x="698" y="465"/>
                  <a:pt x="698" y="475"/>
                </a:cubicBezTo>
                <a:lnTo>
                  <a:pt x="698" y="501"/>
                </a:lnTo>
                <a:lnTo>
                  <a:pt x="698" y="501"/>
                </a:lnTo>
                <a:cubicBezTo>
                  <a:pt x="698" y="590"/>
                  <a:pt x="638" y="666"/>
                  <a:pt x="554" y="690"/>
                </a:cubicBezTo>
                <a:lnTo>
                  <a:pt x="554" y="690"/>
                </a:lnTo>
                <a:cubicBezTo>
                  <a:pt x="586" y="613"/>
                  <a:pt x="612" y="522"/>
                  <a:pt x="627" y="456"/>
                </a:cubicBezTo>
                <a:lnTo>
                  <a:pt x="679" y="456"/>
                </a:lnTo>
                <a:close/>
                <a:moveTo>
                  <a:pt x="425" y="911"/>
                </a:moveTo>
                <a:lnTo>
                  <a:pt x="425" y="1000"/>
                </a:lnTo>
                <a:lnTo>
                  <a:pt x="305" y="1000"/>
                </a:lnTo>
                <a:lnTo>
                  <a:pt x="305" y="911"/>
                </a:lnTo>
                <a:lnTo>
                  <a:pt x="322" y="911"/>
                </a:lnTo>
                <a:lnTo>
                  <a:pt x="408" y="911"/>
                </a:lnTo>
                <a:lnTo>
                  <a:pt x="425" y="911"/>
                </a:lnTo>
                <a:close/>
                <a:moveTo>
                  <a:pt x="465" y="1049"/>
                </a:moveTo>
                <a:lnTo>
                  <a:pt x="479" y="1091"/>
                </a:lnTo>
                <a:lnTo>
                  <a:pt x="251" y="1091"/>
                </a:lnTo>
                <a:lnTo>
                  <a:pt x="265" y="1049"/>
                </a:lnTo>
                <a:lnTo>
                  <a:pt x="265" y="1049"/>
                </a:lnTo>
                <a:cubicBezTo>
                  <a:pt x="268" y="1040"/>
                  <a:pt x="278" y="1032"/>
                  <a:pt x="288" y="1032"/>
                </a:cubicBezTo>
                <a:lnTo>
                  <a:pt x="442" y="1032"/>
                </a:lnTo>
                <a:lnTo>
                  <a:pt x="442" y="1032"/>
                </a:lnTo>
                <a:cubicBezTo>
                  <a:pt x="452" y="1032"/>
                  <a:pt x="462" y="1040"/>
                  <a:pt x="465" y="1049"/>
                </a:cubicBezTo>
                <a:close/>
                <a:moveTo>
                  <a:pt x="275" y="833"/>
                </a:moveTo>
                <a:lnTo>
                  <a:pt x="275" y="833"/>
                </a:lnTo>
                <a:lnTo>
                  <a:pt x="275" y="832"/>
                </a:lnTo>
                <a:lnTo>
                  <a:pt x="275" y="821"/>
                </a:lnTo>
                <a:lnTo>
                  <a:pt x="456" y="821"/>
                </a:lnTo>
                <a:lnTo>
                  <a:pt x="456" y="832"/>
                </a:lnTo>
                <a:lnTo>
                  <a:pt x="456" y="832"/>
                </a:lnTo>
                <a:cubicBezTo>
                  <a:pt x="456" y="832"/>
                  <a:pt x="456" y="833"/>
                  <a:pt x="455" y="833"/>
                </a:cubicBezTo>
                <a:lnTo>
                  <a:pt x="275" y="833"/>
                </a:lnTo>
                <a:close/>
                <a:moveTo>
                  <a:pt x="408" y="879"/>
                </a:moveTo>
                <a:lnTo>
                  <a:pt x="322" y="879"/>
                </a:lnTo>
                <a:lnTo>
                  <a:pt x="322" y="879"/>
                </a:lnTo>
                <a:cubicBezTo>
                  <a:pt x="309" y="879"/>
                  <a:pt x="298" y="874"/>
                  <a:pt x="289" y="865"/>
                </a:cubicBezTo>
                <a:lnTo>
                  <a:pt x="441" y="865"/>
                </a:lnTo>
                <a:lnTo>
                  <a:pt x="441" y="865"/>
                </a:lnTo>
                <a:cubicBezTo>
                  <a:pt x="433" y="874"/>
                  <a:pt x="421" y="879"/>
                  <a:pt x="408" y="879"/>
                </a:cubicBezTo>
                <a:close/>
                <a:moveTo>
                  <a:pt x="32" y="501"/>
                </a:moveTo>
                <a:lnTo>
                  <a:pt x="32" y="475"/>
                </a:lnTo>
                <a:lnTo>
                  <a:pt x="32" y="475"/>
                </a:lnTo>
                <a:cubicBezTo>
                  <a:pt x="32" y="465"/>
                  <a:pt x="41" y="456"/>
                  <a:pt x="51" y="456"/>
                </a:cubicBezTo>
                <a:lnTo>
                  <a:pt x="102" y="456"/>
                </a:lnTo>
                <a:lnTo>
                  <a:pt x="102" y="456"/>
                </a:lnTo>
                <a:cubicBezTo>
                  <a:pt x="115" y="523"/>
                  <a:pt x="142" y="613"/>
                  <a:pt x="174" y="689"/>
                </a:cubicBezTo>
                <a:lnTo>
                  <a:pt x="174" y="689"/>
                </a:lnTo>
                <a:cubicBezTo>
                  <a:pt x="91" y="665"/>
                  <a:pt x="32" y="589"/>
                  <a:pt x="32" y="501"/>
                </a:cubicBezTo>
                <a:close/>
                <a:moveTo>
                  <a:pt x="1154" y="61"/>
                </a:moveTo>
                <a:lnTo>
                  <a:pt x="1154" y="61"/>
                </a:lnTo>
                <a:cubicBezTo>
                  <a:pt x="1154" y="28"/>
                  <a:pt x="1126" y="0"/>
                  <a:pt x="1093" y="0"/>
                </a:cubicBezTo>
                <a:lnTo>
                  <a:pt x="366" y="0"/>
                </a:lnTo>
                <a:lnTo>
                  <a:pt x="366" y="0"/>
                </a:lnTo>
                <a:cubicBezTo>
                  <a:pt x="332" y="0"/>
                  <a:pt x="305" y="28"/>
                  <a:pt x="305" y="61"/>
                </a:cubicBezTo>
                <a:lnTo>
                  <a:pt x="305" y="61"/>
                </a:lnTo>
                <a:cubicBezTo>
                  <a:pt x="305" y="94"/>
                  <a:pt x="331" y="121"/>
                  <a:pt x="364" y="122"/>
                </a:cubicBezTo>
                <a:lnTo>
                  <a:pt x="364" y="364"/>
                </a:lnTo>
                <a:lnTo>
                  <a:pt x="107" y="364"/>
                </a:lnTo>
                <a:lnTo>
                  <a:pt x="107" y="364"/>
                </a:lnTo>
                <a:cubicBezTo>
                  <a:pt x="98" y="364"/>
                  <a:pt x="91" y="370"/>
                  <a:pt x="91" y="380"/>
                </a:cubicBezTo>
                <a:lnTo>
                  <a:pt x="91" y="380"/>
                </a:lnTo>
                <a:cubicBezTo>
                  <a:pt x="91" y="391"/>
                  <a:pt x="93" y="406"/>
                  <a:pt x="96" y="424"/>
                </a:cubicBezTo>
                <a:lnTo>
                  <a:pt x="51" y="424"/>
                </a:lnTo>
                <a:lnTo>
                  <a:pt x="51" y="424"/>
                </a:lnTo>
                <a:cubicBezTo>
                  <a:pt x="23" y="424"/>
                  <a:pt x="0" y="447"/>
                  <a:pt x="0" y="475"/>
                </a:cubicBezTo>
                <a:lnTo>
                  <a:pt x="0" y="501"/>
                </a:lnTo>
                <a:lnTo>
                  <a:pt x="0" y="501"/>
                </a:lnTo>
                <a:cubicBezTo>
                  <a:pt x="0" y="612"/>
                  <a:pt x="81" y="707"/>
                  <a:pt x="190" y="725"/>
                </a:cubicBezTo>
                <a:lnTo>
                  <a:pt x="190" y="725"/>
                </a:lnTo>
                <a:cubicBezTo>
                  <a:pt x="207" y="761"/>
                  <a:pt x="225" y="790"/>
                  <a:pt x="243" y="810"/>
                </a:cubicBezTo>
                <a:lnTo>
                  <a:pt x="243" y="832"/>
                </a:lnTo>
                <a:lnTo>
                  <a:pt x="243" y="832"/>
                </a:lnTo>
                <a:cubicBezTo>
                  <a:pt x="243" y="857"/>
                  <a:pt x="255" y="879"/>
                  <a:pt x="273" y="894"/>
                </a:cubicBezTo>
                <a:lnTo>
                  <a:pt x="273" y="894"/>
                </a:lnTo>
                <a:lnTo>
                  <a:pt x="273" y="895"/>
                </a:lnTo>
                <a:lnTo>
                  <a:pt x="273" y="1003"/>
                </a:lnTo>
                <a:lnTo>
                  <a:pt x="273" y="1003"/>
                </a:lnTo>
                <a:cubicBezTo>
                  <a:pt x="256" y="1008"/>
                  <a:pt x="241" y="1021"/>
                  <a:pt x="235" y="1040"/>
                </a:cubicBezTo>
                <a:lnTo>
                  <a:pt x="217" y="1091"/>
                </a:lnTo>
                <a:lnTo>
                  <a:pt x="198" y="1091"/>
                </a:lnTo>
                <a:lnTo>
                  <a:pt x="198" y="1091"/>
                </a:lnTo>
                <a:cubicBezTo>
                  <a:pt x="189" y="1091"/>
                  <a:pt x="182" y="1098"/>
                  <a:pt x="182" y="1107"/>
                </a:cubicBezTo>
                <a:lnTo>
                  <a:pt x="182" y="1107"/>
                </a:lnTo>
                <a:cubicBezTo>
                  <a:pt x="182" y="1115"/>
                  <a:pt x="189" y="1123"/>
                  <a:pt x="198" y="1123"/>
                </a:cubicBezTo>
                <a:lnTo>
                  <a:pt x="228" y="1123"/>
                </a:lnTo>
                <a:lnTo>
                  <a:pt x="501" y="1123"/>
                </a:lnTo>
                <a:lnTo>
                  <a:pt x="532" y="1123"/>
                </a:lnTo>
                <a:lnTo>
                  <a:pt x="532" y="1123"/>
                </a:lnTo>
                <a:cubicBezTo>
                  <a:pt x="540" y="1123"/>
                  <a:pt x="548" y="1115"/>
                  <a:pt x="548" y="1107"/>
                </a:cubicBezTo>
                <a:lnTo>
                  <a:pt x="548" y="1107"/>
                </a:lnTo>
                <a:cubicBezTo>
                  <a:pt x="548" y="1098"/>
                  <a:pt x="540" y="1091"/>
                  <a:pt x="532" y="1091"/>
                </a:cubicBezTo>
                <a:lnTo>
                  <a:pt x="513" y="1091"/>
                </a:lnTo>
                <a:lnTo>
                  <a:pt x="496" y="1040"/>
                </a:lnTo>
                <a:lnTo>
                  <a:pt x="496" y="1040"/>
                </a:lnTo>
                <a:cubicBezTo>
                  <a:pt x="490" y="1021"/>
                  <a:pt x="474" y="1008"/>
                  <a:pt x="457" y="1003"/>
                </a:cubicBezTo>
                <a:lnTo>
                  <a:pt x="457" y="895"/>
                </a:lnTo>
                <a:lnTo>
                  <a:pt x="457" y="895"/>
                </a:lnTo>
                <a:lnTo>
                  <a:pt x="457" y="894"/>
                </a:lnTo>
                <a:lnTo>
                  <a:pt x="457" y="894"/>
                </a:lnTo>
                <a:cubicBezTo>
                  <a:pt x="475" y="879"/>
                  <a:pt x="487" y="857"/>
                  <a:pt x="487" y="832"/>
                </a:cubicBezTo>
                <a:lnTo>
                  <a:pt x="487" y="810"/>
                </a:lnTo>
                <a:lnTo>
                  <a:pt x="487" y="810"/>
                </a:lnTo>
                <a:cubicBezTo>
                  <a:pt x="504" y="789"/>
                  <a:pt x="521" y="760"/>
                  <a:pt x="538" y="726"/>
                </a:cubicBezTo>
                <a:lnTo>
                  <a:pt x="538" y="726"/>
                </a:lnTo>
                <a:cubicBezTo>
                  <a:pt x="647" y="708"/>
                  <a:pt x="729" y="613"/>
                  <a:pt x="729" y="501"/>
                </a:cubicBezTo>
                <a:lnTo>
                  <a:pt x="729" y="475"/>
                </a:lnTo>
                <a:lnTo>
                  <a:pt x="729" y="475"/>
                </a:lnTo>
                <a:cubicBezTo>
                  <a:pt x="729" y="447"/>
                  <a:pt x="707" y="424"/>
                  <a:pt x="679" y="424"/>
                </a:cubicBezTo>
                <a:lnTo>
                  <a:pt x="634" y="424"/>
                </a:lnTo>
                <a:lnTo>
                  <a:pt x="634" y="424"/>
                </a:lnTo>
                <a:cubicBezTo>
                  <a:pt x="637" y="405"/>
                  <a:pt x="639" y="389"/>
                  <a:pt x="639" y="380"/>
                </a:cubicBezTo>
                <a:lnTo>
                  <a:pt x="639" y="380"/>
                </a:lnTo>
                <a:cubicBezTo>
                  <a:pt x="639" y="370"/>
                  <a:pt x="631" y="364"/>
                  <a:pt x="623" y="364"/>
                </a:cubicBezTo>
                <a:lnTo>
                  <a:pt x="588" y="364"/>
                </a:lnTo>
                <a:lnTo>
                  <a:pt x="640" y="312"/>
                </a:lnTo>
                <a:lnTo>
                  <a:pt x="739" y="410"/>
                </a:lnTo>
                <a:lnTo>
                  <a:pt x="739" y="410"/>
                </a:lnTo>
                <a:cubicBezTo>
                  <a:pt x="742" y="413"/>
                  <a:pt x="745" y="414"/>
                  <a:pt x="750" y="414"/>
                </a:cubicBezTo>
                <a:lnTo>
                  <a:pt x="750" y="414"/>
                </a:lnTo>
                <a:cubicBezTo>
                  <a:pt x="754" y="414"/>
                  <a:pt x="757" y="413"/>
                  <a:pt x="761" y="410"/>
                </a:cubicBezTo>
                <a:lnTo>
                  <a:pt x="939" y="232"/>
                </a:lnTo>
                <a:lnTo>
                  <a:pt x="939" y="265"/>
                </a:lnTo>
                <a:lnTo>
                  <a:pt x="939" y="265"/>
                </a:lnTo>
                <a:cubicBezTo>
                  <a:pt x="939" y="274"/>
                  <a:pt x="946" y="281"/>
                  <a:pt x="955" y="281"/>
                </a:cubicBezTo>
                <a:lnTo>
                  <a:pt x="955" y="281"/>
                </a:lnTo>
                <a:cubicBezTo>
                  <a:pt x="964" y="281"/>
                  <a:pt x="971" y="274"/>
                  <a:pt x="971" y="265"/>
                </a:cubicBezTo>
                <a:lnTo>
                  <a:pt x="971" y="197"/>
                </a:lnTo>
                <a:lnTo>
                  <a:pt x="971" y="197"/>
                </a:lnTo>
                <a:cubicBezTo>
                  <a:pt x="971" y="189"/>
                  <a:pt x="964" y="182"/>
                  <a:pt x="955" y="182"/>
                </a:cubicBezTo>
                <a:lnTo>
                  <a:pt x="891" y="182"/>
                </a:lnTo>
                <a:lnTo>
                  <a:pt x="891" y="182"/>
                </a:lnTo>
                <a:cubicBezTo>
                  <a:pt x="882" y="182"/>
                  <a:pt x="875" y="189"/>
                  <a:pt x="875" y="197"/>
                </a:cubicBezTo>
                <a:lnTo>
                  <a:pt x="875" y="197"/>
                </a:lnTo>
                <a:cubicBezTo>
                  <a:pt x="875" y="206"/>
                  <a:pt x="882" y="213"/>
                  <a:pt x="891" y="213"/>
                </a:cubicBezTo>
                <a:lnTo>
                  <a:pt x="913" y="213"/>
                </a:lnTo>
                <a:lnTo>
                  <a:pt x="750" y="377"/>
                </a:lnTo>
                <a:lnTo>
                  <a:pt x="651" y="278"/>
                </a:lnTo>
                <a:lnTo>
                  <a:pt x="651" y="278"/>
                </a:lnTo>
                <a:cubicBezTo>
                  <a:pt x="646" y="272"/>
                  <a:pt x="635" y="272"/>
                  <a:pt x="629" y="278"/>
                </a:cubicBezTo>
                <a:lnTo>
                  <a:pt x="544" y="364"/>
                </a:lnTo>
                <a:lnTo>
                  <a:pt x="396" y="364"/>
                </a:lnTo>
                <a:lnTo>
                  <a:pt x="396" y="122"/>
                </a:lnTo>
                <a:lnTo>
                  <a:pt x="1063" y="122"/>
                </a:lnTo>
                <a:lnTo>
                  <a:pt x="1063" y="511"/>
                </a:lnTo>
                <a:lnTo>
                  <a:pt x="1063" y="511"/>
                </a:lnTo>
                <a:cubicBezTo>
                  <a:pt x="1063" y="529"/>
                  <a:pt x="1048" y="545"/>
                  <a:pt x="1028" y="545"/>
                </a:cubicBezTo>
                <a:lnTo>
                  <a:pt x="774" y="545"/>
                </a:lnTo>
                <a:lnTo>
                  <a:pt x="774" y="545"/>
                </a:lnTo>
                <a:cubicBezTo>
                  <a:pt x="766" y="545"/>
                  <a:pt x="758" y="553"/>
                  <a:pt x="758" y="561"/>
                </a:cubicBezTo>
                <a:lnTo>
                  <a:pt x="758" y="561"/>
                </a:lnTo>
                <a:cubicBezTo>
                  <a:pt x="758" y="570"/>
                  <a:pt x="766" y="577"/>
                  <a:pt x="774" y="577"/>
                </a:cubicBezTo>
                <a:lnTo>
                  <a:pt x="1028" y="577"/>
                </a:lnTo>
                <a:lnTo>
                  <a:pt x="1028" y="577"/>
                </a:lnTo>
                <a:cubicBezTo>
                  <a:pt x="1065" y="577"/>
                  <a:pt x="1095" y="547"/>
                  <a:pt x="1095" y="511"/>
                </a:cubicBezTo>
                <a:lnTo>
                  <a:pt x="1095" y="122"/>
                </a:lnTo>
                <a:lnTo>
                  <a:pt x="1095" y="122"/>
                </a:lnTo>
                <a:cubicBezTo>
                  <a:pt x="1128" y="121"/>
                  <a:pt x="1154" y="94"/>
                  <a:pt x="1154" y="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F2C9CF1D-3B61-7E4B-BCA3-8B18C1CAE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981" y="7539140"/>
            <a:ext cx="1445882" cy="1174765"/>
          </a:xfrm>
          <a:custGeom>
            <a:avLst/>
            <a:gdLst>
              <a:gd name="connsiteX0" fmla="*/ 151729 w 1445882"/>
              <a:gd name="connsiteY0" fmla="*/ 878889 h 1174765"/>
              <a:gd name="connsiteX1" fmla="*/ 544649 w 1445882"/>
              <a:gd name="connsiteY1" fmla="*/ 878889 h 1174765"/>
              <a:gd name="connsiteX2" fmla="*/ 564544 w 1445882"/>
              <a:gd name="connsiteY2" fmla="*/ 897533 h 1174765"/>
              <a:gd name="connsiteX3" fmla="*/ 544649 w 1445882"/>
              <a:gd name="connsiteY3" fmla="*/ 916177 h 1174765"/>
              <a:gd name="connsiteX4" fmla="*/ 151729 w 1445882"/>
              <a:gd name="connsiteY4" fmla="*/ 916177 h 1174765"/>
              <a:gd name="connsiteX5" fmla="*/ 131834 w 1445882"/>
              <a:gd name="connsiteY5" fmla="*/ 897533 h 1174765"/>
              <a:gd name="connsiteX6" fmla="*/ 151729 w 1445882"/>
              <a:gd name="connsiteY6" fmla="*/ 878889 h 1174765"/>
              <a:gd name="connsiteX7" fmla="*/ 1290290 w 1445882"/>
              <a:gd name="connsiteY7" fmla="*/ 864285 h 1174765"/>
              <a:gd name="connsiteX8" fmla="*/ 1304071 w 1445882"/>
              <a:gd name="connsiteY8" fmla="*/ 869912 h 1174765"/>
              <a:gd name="connsiteX9" fmla="*/ 1304071 w 1445882"/>
              <a:gd name="connsiteY9" fmla="*/ 898672 h 1174765"/>
              <a:gd name="connsiteX10" fmla="*/ 1192571 w 1445882"/>
              <a:gd name="connsiteY10" fmla="*/ 1009961 h 1174765"/>
              <a:gd name="connsiteX11" fmla="*/ 1178790 w 1445882"/>
              <a:gd name="connsiteY11" fmla="*/ 1014963 h 1174765"/>
              <a:gd name="connsiteX12" fmla="*/ 1165009 w 1445882"/>
              <a:gd name="connsiteY12" fmla="*/ 1009961 h 1174765"/>
              <a:gd name="connsiteX13" fmla="*/ 1106127 w 1445882"/>
              <a:gd name="connsiteY13" fmla="*/ 951190 h 1174765"/>
              <a:gd name="connsiteX14" fmla="*/ 1106127 w 1445882"/>
              <a:gd name="connsiteY14" fmla="*/ 922430 h 1174765"/>
              <a:gd name="connsiteX15" fmla="*/ 1134942 w 1445882"/>
              <a:gd name="connsiteY15" fmla="*/ 922430 h 1174765"/>
              <a:gd name="connsiteX16" fmla="*/ 1178790 w 1445882"/>
              <a:gd name="connsiteY16" fmla="*/ 967446 h 1174765"/>
              <a:gd name="connsiteX17" fmla="*/ 1276509 w 1445882"/>
              <a:gd name="connsiteY17" fmla="*/ 869912 h 1174765"/>
              <a:gd name="connsiteX18" fmla="*/ 1290290 w 1445882"/>
              <a:gd name="connsiteY18" fmla="*/ 864285 h 1174765"/>
              <a:gd name="connsiteX19" fmla="*/ 151729 w 1445882"/>
              <a:gd name="connsiteY19" fmla="*/ 791000 h 1174765"/>
              <a:gd name="connsiteX20" fmla="*/ 544649 w 1445882"/>
              <a:gd name="connsiteY20" fmla="*/ 791000 h 1174765"/>
              <a:gd name="connsiteX21" fmla="*/ 564544 w 1445882"/>
              <a:gd name="connsiteY21" fmla="*/ 810227 h 1174765"/>
              <a:gd name="connsiteX22" fmla="*/ 544649 w 1445882"/>
              <a:gd name="connsiteY22" fmla="*/ 828252 h 1174765"/>
              <a:gd name="connsiteX23" fmla="*/ 151729 w 1445882"/>
              <a:gd name="connsiteY23" fmla="*/ 828252 h 1174765"/>
              <a:gd name="connsiteX24" fmla="*/ 131834 w 1445882"/>
              <a:gd name="connsiteY24" fmla="*/ 810227 h 1174765"/>
              <a:gd name="connsiteX25" fmla="*/ 151729 w 1445882"/>
              <a:gd name="connsiteY25" fmla="*/ 791000 h 1174765"/>
              <a:gd name="connsiteX26" fmla="*/ 1206807 w 1445882"/>
              <a:gd name="connsiteY26" fmla="*/ 742811 h 1174765"/>
              <a:gd name="connsiteX27" fmla="*/ 1188087 w 1445882"/>
              <a:gd name="connsiteY27" fmla="*/ 755295 h 1174765"/>
              <a:gd name="connsiteX28" fmla="*/ 1151895 w 1445882"/>
              <a:gd name="connsiteY28" fmla="*/ 792748 h 1174765"/>
              <a:gd name="connsiteX29" fmla="*/ 1100728 w 1445882"/>
              <a:gd name="connsiteY29" fmla="*/ 787754 h 1174765"/>
              <a:gd name="connsiteX30" fmla="*/ 1083256 w 1445882"/>
              <a:gd name="connsiteY30" fmla="*/ 786506 h 1174765"/>
              <a:gd name="connsiteX31" fmla="*/ 1074520 w 1445882"/>
              <a:gd name="connsiteY31" fmla="*/ 792748 h 1174765"/>
              <a:gd name="connsiteX32" fmla="*/ 1073272 w 1445882"/>
              <a:gd name="connsiteY32" fmla="*/ 795245 h 1174765"/>
              <a:gd name="connsiteX33" fmla="*/ 1072024 w 1445882"/>
              <a:gd name="connsiteY33" fmla="*/ 796493 h 1174765"/>
              <a:gd name="connsiteX34" fmla="*/ 1072024 w 1445882"/>
              <a:gd name="connsiteY34" fmla="*/ 797742 h 1174765"/>
              <a:gd name="connsiteX35" fmla="*/ 1070776 w 1445882"/>
              <a:gd name="connsiteY35" fmla="*/ 800239 h 1174765"/>
              <a:gd name="connsiteX36" fmla="*/ 1069528 w 1445882"/>
              <a:gd name="connsiteY36" fmla="*/ 801487 h 1174765"/>
              <a:gd name="connsiteX37" fmla="*/ 1069528 w 1445882"/>
              <a:gd name="connsiteY37" fmla="*/ 802735 h 1174765"/>
              <a:gd name="connsiteX38" fmla="*/ 1069528 w 1445882"/>
              <a:gd name="connsiteY38" fmla="*/ 806481 h 1174765"/>
              <a:gd name="connsiteX39" fmla="*/ 1069528 w 1445882"/>
              <a:gd name="connsiteY39" fmla="*/ 807729 h 1174765"/>
              <a:gd name="connsiteX40" fmla="*/ 1072024 w 1445882"/>
              <a:gd name="connsiteY40" fmla="*/ 812723 h 1174765"/>
              <a:gd name="connsiteX41" fmla="*/ 1072024 w 1445882"/>
              <a:gd name="connsiteY41" fmla="*/ 851424 h 1174765"/>
              <a:gd name="connsiteX42" fmla="*/ 1072024 w 1445882"/>
              <a:gd name="connsiteY42" fmla="*/ 852672 h 1174765"/>
              <a:gd name="connsiteX43" fmla="*/ 1067032 w 1445882"/>
              <a:gd name="connsiteY43" fmla="*/ 863908 h 1174765"/>
              <a:gd name="connsiteX44" fmla="*/ 1059544 w 1445882"/>
              <a:gd name="connsiteY44" fmla="*/ 873895 h 1174765"/>
              <a:gd name="connsiteX45" fmla="*/ 1049560 w 1445882"/>
              <a:gd name="connsiteY45" fmla="*/ 882634 h 1174765"/>
              <a:gd name="connsiteX46" fmla="*/ 1048312 w 1445882"/>
              <a:gd name="connsiteY46" fmla="*/ 883883 h 1174765"/>
              <a:gd name="connsiteX47" fmla="*/ 1024600 w 1445882"/>
              <a:gd name="connsiteY47" fmla="*/ 892622 h 1174765"/>
              <a:gd name="connsiteX48" fmla="*/ 1018360 w 1445882"/>
              <a:gd name="connsiteY48" fmla="*/ 895118 h 1174765"/>
              <a:gd name="connsiteX49" fmla="*/ 1017112 w 1445882"/>
              <a:gd name="connsiteY49" fmla="*/ 895118 h 1174765"/>
              <a:gd name="connsiteX50" fmla="*/ 1013368 w 1445882"/>
              <a:gd name="connsiteY50" fmla="*/ 898864 h 1174765"/>
              <a:gd name="connsiteX51" fmla="*/ 1012120 w 1445882"/>
              <a:gd name="connsiteY51" fmla="*/ 898864 h 1174765"/>
              <a:gd name="connsiteX52" fmla="*/ 1009624 w 1445882"/>
              <a:gd name="connsiteY52" fmla="*/ 906354 h 1174765"/>
              <a:gd name="connsiteX53" fmla="*/ 1014616 w 1445882"/>
              <a:gd name="connsiteY53" fmla="*/ 926329 h 1174765"/>
              <a:gd name="connsiteX54" fmla="*/ 1014616 w 1445882"/>
              <a:gd name="connsiteY54" fmla="*/ 928826 h 1174765"/>
              <a:gd name="connsiteX55" fmla="*/ 1018360 w 1445882"/>
              <a:gd name="connsiteY55" fmla="*/ 930074 h 1174765"/>
              <a:gd name="connsiteX56" fmla="*/ 1039576 w 1445882"/>
              <a:gd name="connsiteY56" fmla="*/ 950049 h 1174765"/>
              <a:gd name="connsiteX57" fmla="*/ 1044568 w 1445882"/>
              <a:gd name="connsiteY57" fmla="*/ 956291 h 1174765"/>
              <a:gd name="connsiteX58" fmla="*/ 1042072 w 1445882"/>
              <a:gd name="connsiteY58" fmla="*/ 956291 h 1174765"/>
              <a:gd name="connsiteX59" fmla="*/ 1048312 w 1445882"/>
              <a:gd name="connsiteY59" fmla="*/ 971272 h 1174765"/>
              <a:gd name="connsiteX60" fmla="*/ 1048312 w 1445882"/>
              <a:gd name="connsiteY60" fmla="*/ 985005 h 1174765"/>
              <a:gd name="connsiteX61" fmla="*/ 1039576 w 1445882"/>
              <a:gd name="connsiteY61" fmla="*/ 1014967 h 1174765"/>
              <a:gd name="connsiteX62" fmla="*/ 1038328 w 1445882"/>
              <a:gd name="connsiteY62" fmla="*/ 1016215 h 1174765"/>
              <a:gd name="connsiteX63" fmla="*/ 1037080 w 1445882"/>
              <a:gd name="connsiteY63" fmla="*/ 1017464 h 1174765"/>
              <a:gd name="connsiteX64" fmla="*/ 1034584 w 1445882"/>
              <a:gd name="connsiteY64" fmla="*/ 1021209 h 1174765"/>
              <a:gd name="connsiteX65" fmla="*/ 1030840 w 1445882"/>
              <a:gd name="connsiteY65" fmla="*/ 1027451 h 1174765"/>
              <a:gd name="connsiteX66" fmla="*/ 1029592 w 1445882"/>
              <a:gd name="connsiteY66" fmla="*/ 1033693 h 1174765"/>
              <a:gd name="connsiteX67" fmla="*/ 1032088 w 1445882"/>
              <a:gd name="connsiteY67" fmla="*/ 1044929 h 1174765"/>
              <a:gd name="connsiteX68" fmla="*/ 1053304 w 1445882"/>
              <a:gd name="connsiteY68" fmla="*/ 1054916 h 1174765"/>
              <a:gd name="connsiteX69" fmla="*/ 1064536 w 1445882"/>
              <a:gd name="connsiteY69" fmla="*/ 1053668 h 1174765"/>
              <a:gd name="connsiteX70" fmla="*/ 1103224 w 1445882"/>
              <a:gd name="connsiteY70" fmla="*/ 1068649 h 1174765"/>
              <a:gd name="connsiteX71" fmla="*/ 1125687 w 1445882"/>
              <a:gd name="connsiteY71" fmla="*/ 1114841 h 1174765"/>
              <a:gd name="connsiteX72" fmla="*/ 1138167 w 1445882"/>
              <a:gd name="connsiteY72" fmla="*/ 1133567 h 1174765"/>
              <a:gd name="connsiteX73" fmla="*/ 1160631 w 1445882"/>
              <a:gd name="connsiteY73" fmla="*/ 1127325 h 1174765"/>
              <a:gd name="connsiteX74" fmla="*/ 1206807 w 1445882"/>
              <a:gd name="connsiteY74" fmla="*/ 1106102 h 1174765"/>
              <a:gd name="connsiteX75" fmla="*/ 1252983 w 1445882"/>
              <a:gd name="connsiteY75" fmla="*/ 1127325 h 1174765"/>
              <a:gd name="connsiteX76" fmla="*/ 1276694 w 1445882"/>
              <a:gd name="connsiteY76" fmla="*/ 1133567 h 1174765"/>
              <a:gd name="connsiteX77" fmla="*/ 1289174 w 1445882"/>
              <a:gd name="connsiteY77" fmla="*/ 1114841 h 1174765"/>
              <a:gd name="connsiteX78" fmla="*/ 1310390 w 1445882"/>
              <a:gd name="connsiteY78" fmla="*/ 1068649 h 1174765"/>
              <a:gd name="connsiteX79" fmla="*/ 1360310 w 1445882"/>
              <a:gd name="connsiteY79" fmla="*/ 1054916 h 1174765"/>
              <a:gd name="connsiteX80" fmla="*/ 1381525 w 1445882"/>
              <a:gd name="connsiteY80" fmla="*/ 1044929 h 1174765"/>
              <a:gd name="connsiteX81" fmla="*/ 1379029 w 1445882"/>
              <a:gd name="connsiteY81" fmla="*/ 1021209 h 1174765"/>
              <a:gd name="connsiteX82" fmla="*/ 1365302 w 1445882"/>
              <a:gd name="connsiteY82" fmla="*/ 971272 h 1174765"/>
              <a:gd name="connsiteX83" fmla="*/ 1395253 w 1445882"/>
              <a:gd name="connsiteY83" fmla="*/ 930074 h 1174765"/>
              <a:gd name="connsiteX84" fmla="*/ 1405237 w 1445882"/>
              <a:gd name="connsiteY84" fmla="*/ 908851 h 1174765"/>
              <a:gd name="connsiteX85" fmla="*/ 1389013 w 1445882"/>
              <a:gd name="connsiteY85" fmla="*/ 892622 h 1174765"/>
              <a:gd name="connsiteX86" fmla="*/ 1346582 w 1445882"/>
              <a:gd name="connsiteY86" fmla="*/ 863908 h 1174765"/>
              <a:gd name="connsiteX87" fmla="*/ 1342838 w 1445882"/>
              <a:gd name="connsiteY87" fmla="*/ 812723 h 1174765"/>
              <a:gd name="connsiteX88" fmla="*/ 1336598 w 1445882"/>
              <a:gd name="connsiteY88" fmla="*/ 789003 h 1174765"/>
              <a:gd name="connsiteX89" fmla="*/ 1312886 w 1445882"/>
              <a:gd name="connsiteY89" fmla="*/ 787754 h 1174765"/>
              <a:gd name="connsiteX90" fmla="*/ 1262966 w 1445882"/>
              <a:gd name="connsiteY90" fmla="*/ 792748 h 1174765"/>
              <a:gd name="connsiteX91" fmla="*/ 1225527 w 1445882"/>
              <a:gd name="connsiteY91" fmla="*/ 755295 h 1174765"/>
              <a:gd name="connsiteX92" fmla="*/ 1206807 w 1445882"/>
              <a:gd name="connsiteY92" fmla="*/ 742811 h 1174765"/>
              <a:gd name="connsiteX93" fmla="*/ 151729 w 1445882"/>
              <a:gd name="connsiteY93" fmla="*/ 703111 h 1174765"/>
              <a:gd name="connsiteX94" fmla="*/ 544649 w 1445882"/>
              <a:gd name="connsiteY94" fmla="*/ 703111 h 1174765"/>
              <a:gd name="connsiteX95" fmla="*/ 564544 w 1445882"/>
              <a:gd name="connsiteY95" fmla="*/ 721755 h 1174765"/>
              <a:gd name="connsiteX96" fmla="*/ 544649 w 1445882"/>
              <a:gd name="connsiteY96" fmla="*/ 740399 h 1174765"/>
              <a:gd name="connsiteX97" fmla="*/ 151729 w 1445882"/>
              <a:gd name="connsiteY97" fmla="*/ 740399 h 1174765"/>
              <a:gd name="connsiteX98" fmla="*/ 131834 w 1445882"/>
              <a:gd name="connsiteY98" fmla="*/ 721755 h 1174765"/>
              <a:gd name="connsiteX99" fmla="*/ 151729 w 1445882"/>
              <a:gd name="connsiteY99" fmla="*/ 703111 h 1174765"/>
              <a:gd name="connsiteX100" fmla="*/ 151599 w 1445882"/>
              <a:gd name="connsiteY100" fmla="*/ 615221 h 1174765"/>
              <a:gd name="connsiteX101" fmla="*/ 369009 w 1445882"/>
              <a:gd name="connsiteY101" fmla="*/ 615221 h 1174765"/>
              <a:gd name="connsiteX102" fmla="*/ 388774 w 1445882"/>
              <a:gd name="connsiteY102" fmla="*/ 633865 h 1174765"/>
              <a:gd name="connsiteX103" fmla="*/ 369009 w 1445882"/>
              <a:gd name="connsiteY103" fmla="*/ 652509 h 1174765"/>
              <a:gd name="connsiteX104" fmla="*/ 151599 w 1445882"/>
              <a:gd name="connsiteY104" fmla="*/ 652509 h 1174765"/>
              <a:gd name="connsiteX105" fmla="*/ 131834 w 1445882"/>
              <a:gd name="connsiteY105" fmla="*/ 633865 h 1174765"/>
              <a:gd name="connsiteX106" fmla="*/ 151599 w 1445882"/>
              <a:gd name="connsiteY106" fmla="*/ 615221 h 1174765"/>
              <a:gd name="connsiteX107" fmla="*/ 730074 w 1445882"/>
              <a:gd name="connsiteY107" fmla="*/ 610478 h 1174765"/>
              <a:gd name="connsiteX108" fmla="*/ 698875 w 1445882"/>
              <a:gd name="connsiteY108" fmla="*/ 641689 h 1174765"/>
              <a:gd name="connsiteX109" fmla="*/ 698875 w 1445882"/>
              <a:gd name="connsiteY109" fmla="*/ 838704 h 1174765"/>
              <a:gd name="connsiteX110" fmla="*/ 698875 w 1445882"/>
              <a:gd name="connsiteY110" fmla="*/ 856417 h 1174765"/>
              <a:gd name="connsiteX111" fmla="*/ 765018 w 1445882"/>
              <a:gd name="connsiteY111" fmla="*/ 922584 h 1174765"/>
              <a:gd name="connsiteX112" fmla="*/ 969689 w 1445882"/>
              <a:gd name="connsiteY112" fmla="*/ 922584 h 1174765"/>
              <a:gd name="connsiteX113" fmla="*/ 968441 w 1445882"/>
              <a:gd name="connsiteY113" fmla="*/ 918838 h 1174765"/>
              <a:gd name="connsiteX114" fmla="*/ 968441 w 1445882"/>
              <a:gd name="connsiteY114" fmla="*/ 913845 h 1174765"/>
              <a:gd name="connsiteX115" fmla="*/ 968441 w 1445882"/>
              <a:gd name="connsiteY115" fmla="*/ 910100 h 1174765"/>
              <a:gd name="connsiteX116" fmla="*/ 969689 w 1445882"/>
              <a:gd name="connsiteY116" fmla="*/ 905106 h 1174765"/>
              <a:gd name="connsiteX117" fmla="*/ 969689 w 1445882"/>
              <a:gd name="connsiteY117" fmla="*/ 902609 h 1174765"/>
              <a:gd name="connsiteX118" fmla="*/ 969689 w 1445882"/>
              <a:gd name="connsiteY118" fmla="*/ 900112 h 1174765"/>
              <a:gd name="connsiteX119" fmla="*/ 970937 w 1445882"/>
              <a:gd name="connsiteY119" fmla="*/ 895118 h 1174765"/>
              <a:gd name="connsiteX120" fmla="*/ 973433 w 1445882"/>
              <a:gd name="connsiteY120" fmla="*/ 890125 h 1174765"/>
              <a:gd name="connsiteX121" fmla="*/ 974681 w 1445882"/>
              <a:gd name="connsiteY121" fmla="*/ 886379 h 1174765"/>
              <a:gd name="connsiteX122" fmla="*/ 977177 w 1445882"/>
              <a:gd name="connsiteY122" fmla="*/ 881386 h 1174765"/>
              <a:gd name="connsiteX123" fmla="*/ 979673 w 1445882"/>
              <a:gd name="connsiteY123" fmla="*/ 878889 h 1174765"/>
              <a:gd name="connsiteX124" fmla="*/ 982169 w 1445882"/>
              <a:gd name="connsiteY124" fmla="*/ 873895 h 1174765"/>
              <a:gd name="connsiteX125" fmla="*/ 983417 w 1445882"/>
              <a:gd name="connsiteY125" fmla="*/ 871398 h 1174765"/>
              <a:gd name="connsiteX126" fmla="*/ 987161 w 1445882"/>
              <a:gd name="connsiteY126" fmla="*/ 867653 h 1174765"/>
              <a:gd name="connsiteX127" fmla="*/ 990905 w 1445882"/>
              <a:gd name="connsiteY127" fmla="*/ 866405 h 1174765"/>
              <a:gd name="connsiteX128" fmla="*/ 994648 w 1445882"/>
              <a:gd name="connsiteY128" fmla="*/ 863908 h 1174765"/>
              <a:gd name="connsiteX129" fmla="*/ 997144 w 1445882"/>
              <a:gd name="connsiteY129" fmla="*/ 861411 h 1174765"/>
              <a:gd name="connsiteX130" fmla="*/ 1002136 w 1445882"/>
              <a:gd name="connsiteY130" fmla="*/ 858914 h 1174765"/>
              <a:gd name="connsiteX131" fmla="*/ 1005880 w 1445882"/>
              <a:gd name="connsiteY131" fmla="*/ 857666 h 1174765"/>
              <a:gd name="connsiteX132" fmla="*/ 1009624 w 1445882"/>
              <a:gd name="connsiteY132" fmla="*/ 855169 h 1174765"/>
              <a:gd name="connsiteX133" fmla="*/ 1018360 w 1445882"/>
              <a:gd name="connsiteY133" fmla="*/ 853920 h 1174765"/>
              <a:gd name="connsiteX134" fmla="*/ 1032088 w 1445882"/>
              <a:gd name="connsiteY134" fmla="*/ 843933 h 1174765"/>
              <a:gd name="connsiteX135" fmla="*/ 1034584 w 1445882"/>
              <a:gd name="connsiteY135" fmla="*/ 826455 h 1174765"/>
              <a:gd name="connsiteX136" fmla="*/ 1032088 w 1445882"/>
              <a:gd name="connsiteY136" fmla="*/ 817716 h 1174765"/>
              <a:gd name="connsiteX137" fmla="*/ 1030840 w 1445882"/>
              <a:gd name="connsiteY137" fmla="*/ 815220 h 1174765"/>
              <a:gd name="connsiteX138" fmla="*/ 1030840 w 1445882"/>
              <a:gd name="connsiteY138" fmla="*/ 806481 h 1174765"/>
              <a:gd name="connsiteX139" fmla="*/ 1032088 w 1445882"/>
              <a:gd name="connsiteY139" fmla="*/ 787754 h 1174765"/>
              <a:gd name="connsiteX140" fmla="*/ 1033336 w 1445882"/>
              <a:gd name="connsiteY140" fmla="*/ 787754 h 1174765"/>
              <a:gd name="connsiteX141" fmla="*/ 1035832 w 1445882"/>
              <a:gd name="connsiteY141" fmla="*/ 779015 h 1174765"/>
              <a:gd name="connsiteX142" fmla="*/ 1037080 w 1445882"/>
              <a:gd name="connsiteY142" fmla="*/ 777767 h 1174765"/>
              <a:gd name="connsiteX143" fmla="*/ 1040824 w 1445882"/>
              <a:gd name="connsiteY143" fmla="*/ 771525 h 1174765"/>
              <a:gd name="connsiteX144" fmla="*/ 1042072 w 1445882"/>
              <a:gd name="connsiteY144" fmla="*/ 769028 h 1174765"/>
              <a:gd name="connsiteX145" fmla="*/ 1047064 w 1445882"/>
              <a:gd name="connsiteY145" fmla="*/ 764034 h 1174765"/>
              <a:gd name="connsiteX146" fmla="*/ 1049560 w 1445882"/>
              <a:gd name="connsiteY146" fmla="*/ 761538 h 1174765"/>
              <a:gd name="connsiteX147" fmla="*/ 1052056 w 1445882"/>
              <a:gd name="connsiteY147" fmla="*/ 760289 h 1174765"/>
              <a:gd name="connsiteX148" fmla="*/ 1054552 w 1445882"/>
              <a:gd name="connsiteY148" fmla="*/ 757792 h 1174765"/>
              <a:gd name="connsiteX149" fmla="*/ 1055800 w 1445882"/>
              <a:gd name="connsiteY149" fmla="*/ 756544 h 1174765"/>
              <a:gd name="connsiteX150" fmla="*/ 1055800 w 1445882"/>
              <a:gd name="connsiteY150" fmla="*/ 641689 h 1174765"/>
              <a:gd name="connsiteX151" fmla="*/ 1024600 w 1445882"/>
              <a:gd name="connsiteY151" fmla="*/ 610478 h 1174765"/>
              <a:gd name="connsiteX152" fmla="*/ 172223 w 1445882"/>
              <a:gd name="connsiteY152" fmla="*/ 214729 h 1174765"/>
              <a:gd name="connsiteX153" fmla="*/ 172223 w 1445882"/>
              <a:gd name="connsiteY153" fmla="*/ 480643 h 1174765"/>
              <a:gd name="connsiteX154" fmla="*/ 174719 w 1445882"/>
              <a:gd name="connsiteY154" fmla="*/ 483139 h 1174765"/>
              <a:gd name="connsiteX155" fmla="*/ 1052056 w 1445882"/>
              <a:gd name="connsiteY155" fmla="*/ 483139 h 1174765"/>
              <a:gd name="connsiteX156" fmla="*/ 1055800 w 1445882"/>
              <a:gd name="connsiteY156" fmla="*/ 480643 h 1174765"/>
              <a:gd name="connsiteX157" fmla="*/ 1055800 w 1445882"/>
              <a:gd name="connsiteY157" fmla="*/ 214729 h 1174765"/>
              <a:gd name="connsiteX158" fmla="*/ 39936 w 1445882"/>
              <a:gd name="connsiteY158" fmla="*/ 214729 h 1174765"/>
              <a:gd name="connsiteX159" fmla="*/ 39936 w 1445882"/>
              <a:gd name="connsiteY159" fmla="*/ 985005 h 1174765"/>
              <a:gd name="connsiteX160" fmla="*/ 66144 w 1445882"/>
              <a:gd name="connsiteY160" fmla="*/ 1011222 h 1174765"/>
              <a:gd name="connsiteX161" fmla="*/ 995896 w 1445882"/>
              <a:gd name="connsiteY161" fmla="*/ 1011222 h 1174765"/>
              <a:gd name="connsiteX162" fmla="*/ 997144 w 1445882"/>
              <a:gd name="connsiteY162" fmla="*/ 1007476 h 1174765"/>
              <a:gd name="connsiteX163" fmla="*/ 998392 w 1445882"/>
              <a:gd name="connsiteY163" fmla="*/ 1003731 h 1174765"/>
              <a:gd name="connsiteX164" fmla="*/ 1004632 w 1445882"/>
              <a:gd name="connsiteY164" fmla="*/ 996241 h 1174765"/>
              <a:gd name="connsiteX165" fmla="*/ 1009624 w 1445882"/>
              <a:gd name="connsiteY165" fmla="*/ 978763 h 1174765"/>
              <a:gd name="connsiteX166" fmla="*/ 998392 w 1445882"/>
              <a:gd name="connsiteY166" fmla="*/ 965030 h 1174765"/>
              <a:gd name="connsiteX167" fmla="*/ 994648 w 1445882"/>
              <a:gd name="connsiteY167" fmla="*/ 962533 h 1174765"/>
              <a:gd name="connsiteX168" fmla="*/ 989657 w 1445882"/>
              <a:gd name="connsiteY168" fmla="*/ 962533 h 1174765"/>
              <a:gd name="connsiteX169" fmla="*/ 765018 w 1445882"/>
              <a:gd name="connsiteY169" fmla="*/ 962533 h 1174765"/>
              <a:gd name="connsiteX170" fmla="*/ 658939 w 1445882"/>
              <a:gd name="connsiteY170" fmla="*/ 856417 h 1174765"/>
              <a:gd name="connsiteX171" fmla="*/ 658939 w 1445882"/>
              <a:gd name="connsiteY171" fmla="*/ 847571 h 1174765"/>
              <a:gd name="connsiteX172" fmla="*/ 658939 w 1445882"/>
              <a:gd name="connsiteY172" fmla="*/ 641689 h 1174765"/>
              <a:gd name="connsiteX173" fmla="*/ 730074 w 1445882"/>
              <a:gd name="connsiteY173" fmla="*/ 570529 h 1174765"/>
              <a:gd name="connsiteX174" fmla="*/ 1024600 w 1445882"/>
              <a:gd name="connsiteY174" fmla="*/ 570529 h 1174765"/>
              <a:gd name="connsiteX175" fmla="*/ 1095736 w 1445882"/>
              <a:gd name="connsiteY175" fmla="*/ 641689 h 1174765"/>
              <a:gd name="connsiteX176" fmla="*/ 1095736 w 1445882"/>
              <a:gd name="connsiteY176" fmla="*/ 745308 h 1174765"/>
              <a:gd name="connsiteX177" fmla="*/ 1120695 w 1445882"/>
              <a:gd name="connsiteY177" fmla="*/ 754047 h 1174765"/>
              <a:gd name="connsiteX178" fmla="*/ 1138167 w 1445882"/>
              <a:gd name="connsiteY178" fmla="*/ 755295 h 1174765"/>
              <a:gd name="connsiteX179" fmla="*/ 1150647 w 1445882"/>
              <a:gd name="connsiteY179" fmla="*/ 742811 h 1174765"/>
              <a:gd name="connsiteX180" fmla="*/ 1155639 w 1445882"/>
              <a:gd name="connsiteY180" fmla="*/ 732824 h 1174765"/>
              <a:gd name="connsiteX181" fmla="*/ 1156887 w 1445882"/>
              <a:gd name="connsiteY181" fmla="*/ 729079 h 1174765"/>
              <a:gd name="connsiteX182" fmla="*/ 1163127 w 1445882"/>
              <a:gd name="connsiteY182" fmla="*/ 720340 h 1174765"/>
              <a:gd name="connsiteX183" fmla="*/ 1164375 w 1445882"/>
              <a:gd name="connsiteY183" fmla="*/ 720340 h 1174765"/>
              <a:gd name="connsiteX184" fmla="*/ 1174359 w 1445882"/>
              <a:gd name="connsiteY184" fmla="*/ 712849 h 1174765"/>
              <a:gd name="connsiteX185" fmla="*/ 1176855 w 1445882"/>
              <a:gd name="connsiteY185" fmla="*/ 710352 h 1174765"/>
              <a:gd name="connsiteX186" fmla="*/ 1185591 w 1445882"/>
              <a:gd name="connsiteY186" fmla="*/ 706607 h 1174765"/>
              <a:gd name="connsiteX187" fmla="*/ 1186839 w 1445882"/>
              <a:gd name="connsiteY187" fmla="*/ 706607 h 1174765"/>
              <a:gd name="connsiteX188" fmla="*/ 1186839 w 1445882"/>
              <a:gd name="connsiteY188" fmla="*/ 214729 h 1174765"/>
              <a:gd name="connsiteX189" fmla="*/ 1095736 w 1445882"/>
              <a:gd name="connsiteY189" fmla="*/ 214729 h 1174765"/>
              <a:gd name="connsiteX190" fmla="*/ 1095736 w 1445882"/>
              <a:gd name="connsiteY190" fmla="*/ 480643 h 1174765"/>
              <a:gd name="connsiteX191" fmla="*/ 1052056 w 1445882"/>
              <a:gd name="connsiteY191" fmla="*/ 523089 h 1174765"/>
              <a:gd name="connsiteX192" fmla="*/ 174719 w 1445882"/>
              <a:gd name="connsiteY192" fmla="*/ 523089 h 1174765"/>
              <a:gd name="connsiteX193" fmla="*/ 132287 w 1445882"/>
              <a:gd name="connsiteY193" fmla="*/ 480643 h 1174765"/>
              <a:gd name="connsiteX194" fmla="*/ 132287 w 1445882"/>
              <a:gd name="connsiteY194" fmla="*/ 214729 h 1174765"/>
              <a:gd name="connsiteX195" fmla="*/ 151578 w 1445882"/>
              <a:gd name="connsiteY195" fmla="*/ 87889 h 1174765"/>
              <a:gd name="connsiteX196" fmla="*/ 281143 w 1445882"/>
              <a:gd name="connsiteY196" fmla="*/ 87889 h 1174765"/>
              <a:gd name="connsiteX197" fmla="*/ 300886 w 1445882"/>
              <a:gd name="connsiteY197" fmla="*/ 106533 h 1174765"/>
              <a:gd name="connsiteX198" fmla="*/ 281143 w 1445882"/>
              <a:gd name="connsiteY198" fmla="*/ 125177 h 1174765"/>
              <a:gd name="connsiteX199" fmla="*/ 151578 w 1445882"/>
              <a:gd name="connsiteY199" fmla="*/ 125177 h 1174765"/>
              <a:gd name="connsiteX200" fmla="*/ 131834 w 1445882"/>
              <a:gd name="connsiteY200" fmla="*/ 106533 h 1174765"/>
              <a:gd name="connsiteX201" fmla="*/ 151578 w 1445882"/>
              <a:gd name="connsiteY201" fmla="*/ 87889 h 1174765"/>
              <a:gd name="connsiteX202" fmla="*/ 1070518 w 1445882"/>
              <a:gd name="connsiteY202" fmla="*/ 87887 h 1174765"/>
              <a:gd name="connsiteX203" fmla="*/ 1091862 w 1445882"/>
              <a:gd name="connsiteY203" fmla="*/ 109231 h 1174765"/>
              <a:gd name="connsiteX204" fmla="*/ 1070518 w 1445882"/>
              <a:gd name="connsiteY204" fmla="*/ 130576 h 1174765"/>
              <a:gd name="connsiteX205" fmla="*/ 1049174 w 1445882"/>
              <a:gd name="connsiteY205" fmla="*/ 109231 h 1174765"/>
              <a:gd name="connsiteX206" fmla="*/ 1070518 w 1445882"/>
              <a:gd name="connsiteY206" fmla="*/ 87887 h 1174765"/>
              <a:gd name="connsiteX207" fmla="*/ 982629 w 1445882"/>
              <a:gd name="connsiteY207" fmla="*/ 87887 h 1174765"/>
              <a:gd name="connsiteX208" fmla="*/ 1003973 w 1445882"/>
              <a:gd name="connsiteY208" fmla="*/ 109231 h 1174765"/>
              <a:gd name="connsiteX209" fmla="*/ 982629 w 1445882"/>
              <a:gd name="connsiteY209" fmla="*/ 130576 h 1174765"/>
              <a:gd name="connsiteX210" fmla="*/ 961285 w 1445882"/>
              <a:gd name="connsiteY210" fmla="*/ 109231 h 1174765"/>
              <a:gd name="connsiteX211" fmla="*/ 982629 w 1445882"/>
              <a:gd name="connsiteY211" fmla="*/ 87887 h 1174765"/>
              <a:gd name="connsiteX212" fmla="*/ 895368 w 1445882"/>
              <a:gd name="connsiteY212" fmla="*/ 87887 h 1174765"/>
              <a:gd name="connsiteX213" fmla="*/ 916119 w 1445882"/>
              <a:gd name="connsiteY213" fmla="*/ 109231 h 1174765"/>
              <a:gd name="connsiteX214" fmla="*/ 895368 w 1445882"/>
              <a:gd name="connsiteY214" fmla="*/ 130576 h 1174765"/>
              <a:gd name="connsiteX215" fmla="*/ 873396 w 1445882"/>
              <a:gd name="connsiteY215" fmla="*/ 109231 h 1174765"/>
              <a:gd name="connsiteX216" fmla="*/ 895368 w 1445882"/>
              <a:gd name="connsiteY216" fmla="*/ 87887 h 1174765"/>
              <a:gd name="connsiteX217" fmla="*/ 66144 w 1445882"/>
              <a:gd name="connsiteY217" fmla="*/ 38701 h 1174765"/>
              <a:gd name="connsiteX218" fmla="*/ 39936 w 1445882"/>
              <a:gd name="connsiteY218" fmla="*/ 64918 h 1174765"/>
              <a:gd name="connsiteX219" fmla="*/ 39936 w 1445882"/>
              <a:gd name="connsiteY219" fmla="*/ 174779 h 1174765"/>
              <a:gd name="connsiteX220" fmla="*/ 132287 w 1445882"/>
              <a:gd name="connsiteY220" fmla="*/ 174779 h 1174765"/>
              <a:gd name="connsiteX221" fmla="*/ 1095736 w 1445882"/>
              <a:gd name="connsiteY221" fmla="*/ 174779 h 1174765"/>
              <a:gd name="connsiteX222" fmla="*/ 1186839 w 1445882"/>
              <a:gd name="connsiteY222" fmla="*/ 174779 h 1174765"/>
              <a:gd name="connsiteX223" fmla="*/ 1186839 w 1445882"/>
              <a:gd name="connsiteY223" fmla="*/ 64918 h 1174765"/>
              <a:gd name="connsiteX224" fmla="*/ 1160631 w 1445882"/>
              <a:gd name="connsiteY224" fmla="*/ 38701 h 1174765"/>
              <a:gd name="connsiteX225" fmla="*/ 66144 w 1445882"/>
              <a:gd name="connsiteY225" fmla="*/ 0 h 1174765"/>
              <a:gd name="connsiteX226" fmla="*/ 1160631 w 1445882"/>
              <a:gd name="connsiteY226" fmla="*/ 0 h 1174765"/>
              <a:gd name="connsiteX227" fmla="*/ 1226775 w 1445882"/>
              <a:gd name="connsiteY227" fmla="*/ 64918 h 1174765"/>
              <a:gd name="connsiteX228" fmla="*/ 1226775 w 1445882"/>
              <a:gd name="connsiteY228" fmla="*/ 706607 h 1174765"/>
              <a:gd name="connsiteX229" fmla="*/ 1262966 w 1445882"/>
              <a:gd name="connsiteY229" fmla="*/ 742811 h 1174765"/>
              <a:gd name="connsiteX230" fmla="*/ 1275446 w 1445882"/>
              <a:gd name="connsiteY230" fmla="*/ 755295 h 1174765"/>
              <a:gd name="connsiteX231" fmla="*/ 1292918 w 1445882"/>
              <a:gd name="connsiteY231" fmla="*/ 754047 h 1174765"/>
              <a:gd name="connsiteX232" fmla="*/ 1362806 w 1445882"/>
              <a:gd name="connsiteY232" fmla="*/ 760289 h 1174765"/>
              <a:gd name="connsiteX233" fmla="*/ 1379029 w 1445882"/>
              <a:gd name="connsiteY233" fmla="*/ 826455 h 1174765"/>
              <a:gd name="connsiteX234" fmla="*/ 1380277 w 1445882"/>
              <a:gd name="connsiteY234" fmla="*/ 843933 h 1174765"/>
              <a:gd name="connsiteX235" fmla="*/ 1395253 w 1445882"/>
              <a:gd name="connsiteY235" fmla="*/ 853920 h 1174765"/>
              <a:gd name="connsiteX236" fmla="*/ 1445173 w 1445882"/>
              <a:gd name="connsiteY236" fmla="*/ 902609 h 1174765"/>
              <a:gd name="connsiteX237" fmla="*/ 1415221 w 1445882"/>
              <a:gd name="connsiteY237" fmla="*/ 965030 h 1174765"/>
              <a:gd name="connsiteX238" fmla="*/ 1405237 w 1445882"/>
              <a:gd name="connsiteY238" fmla="*/ 978763 h 1174765"/>
              <a:gd name="connsiteX239" fmla="*/ 1410229 w 1445882"/>
              <a:gd name="connsiteY239" fmla="*/ 996241 h 1174765"/>
              <a:gd name="connsiteX240" fmla="*/ 1415221 w 1445882"/>
              <a:gd name="connsiteY240" fmla="*/ 1064904 h 1174765"/>
              <a:gd name="connsiteX241" fmla="*/ 1352822 w 1445882"/>
              <a:gd name="connsiteY241" fmla="*/ 1093618 h 1174765"/>
              <a:gd name="connsiteX242" fmla="*/ 1336598 w 1445882"/>
              <a:gd name="connsiteY242" fmla="*/ 1097363 h 1174765"/>
              <a:gd name="connsiteX243" fmla="*/ 1329110 w 1445882"/>
              <a:gd name="connsiteY243" fmla="*/ 1113592 h 1174765"/>
              <a:gd name="connsiteX244" fmla="*/ 1289174 w 1445882"/>
              <a:gd name="connsiteY244" fmla="*/ 1171020 h 1174765"/>
              <a:gd name="connsiteX245" fmla="*/ 1223031 w 1445882"/>
              <a:gd name="connsiteY245" fmla="*/ 1152293 h 1174765"/>
              <a:gd name="connsiteX246" fmla="*/ 1191831 w 1445882"/>
              <a:gd name="connsiteY246" fmla="*/ 1152293 h 1174765"/>
              <a:gd name="connsiteX247" fmla="*/ 1145655 w 1445882"/>
              <a:gd name="connsiteY247" fmla="*/ 1174765 h 1174765"/>
              <a:gd name="connsiteX248" fmla="*/ 1124439 w 1445882"/>
              <a:gd name="connsiteY248" fmla="*/ 1171020 h 1174765"/>
              <a:gd name="connsiteX249" fmla="*/ 1085752 w 1445882"/>
              <a:gd name="connsiteY249" fmla="*/ 1113592 h 1174765"/>
              <a:gd name="connsiteX250" fmla="*/ 1077016 w 1445882"/>
              <a:gd name="connsiteY250" fmla="*/ 1097363 h 1174765"/>
              <a:gd name="connsiteX251" fmla="*/ 1060792 w 1445882"/>
              <a:gd name="connsiteY251" fmla="*/ 1093618 h 1174765"/>
              <a:gd name="connsiteX252" fmla="*/ 998392 w 1445882"/>
              <a:gd name="connsiteY252" fmla="*/ 1064904 h 1174765"/>
              <a:gd name="connsiteX253" fmla="*/ 992153 w 1445882"/>
              <a:gd name="connsiteY253" fmla="*/ 1049923 h 1174765"/>
              <a:gd name="connsiteX254" fmla="*/ 66144 w 1445882"/>
              <a:gd name="connsiteY254" fmla="*/ 1049923 h 1174765"/>
              <a:gd name="connsiteX255" fmla="*/ 0 w 1445882"/>
              <a:gd name="connsiteY255" fmla="*/ 985005 h 1174765"/>
              <a:gd name="connsiteX256" fmla="*/ 0 w 1445882"/>
              <a:gd name="connsiteY256" fmla="*/ 64918 h 1174765"/>
              <a:gd name="connsiteX257" fmla="*/ 66144 w 1445882"/>
              <a:gd name="connsiteY257" fmla="*/ 0 h 117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445882" h="1174765">
                <a:moveTo>
                  <a:pt x="151729" y="878889"/>
                </a:moveTo>
                <a:lnTo>
                  <a:pt x="544649" y="878889"/>
                </a:lnTo>
                <a:cubicBezTo>
                  <a:pt x="557083" y="878889"/>
                  <a:pt x="564544" y="887046"/>
                  <a:pt x="564544" y="897533"/>
                </a:cubicBezTo>
                <a:cubicBezTo>
                  <a:pt x="564544" y="906855"/>
                  <a:pt x="557083" y="916177"/>
                  <a:pt x="544649" y="916177"/>
                </a:cubicBezTo>
                <a:lnTo>
                  <a:pt x="151729" y="916177"/>
                </a:lnTo>
                <a:cubicBezTo>
                  <a:pt x="140538" y="916177"/>
                  <a:pt x="131834" y="906855"/>
                  <a:pt x="131834" y="897533"/>
                </a:cubicBezTo>
                <a:cubicBezTo>
                  <a:pt x="131834" y="887046"/>
                  <a:pt x="140538" y="878889"/>
                  <a:pt x="151729" y="878889"/>
                </a:cubicBezTo>
                <a:close/>
                <a:moveTo>
                  <a:pt x="1290290" y="864285"/>
                </a:moveTo>
                <a:cubicBezTo>
                  <a:pt x="1295301" y="864285"/>
                  <a:pt x="1300313" y="866160"/>
                  <a:pt x="1304071" y="869912"/>
                </a:cubicBezTo>
                <a:cubicBezTo>
                  <a:pt x="1311588" y="878665"/>
                  <a:pt x="1311588" y="891169"/>
                  <a:pt x="1304071" y="898672"/>
                </a:cubicBezTo>
                <a:lnTo>
                  <a:pt x="1192571" y="1009961"/>
                </a:lnTo>
                <a:cubicBezTo>
                  <a:pt x="1188813" y="1013712"/>
                  <a:pt x="1183801" y="1014963"/>
                  <a:pt x="1178790" y="1014963"/>
                </a:cubicBezTo>
                <a:cubicBezTo>
                  <a:pt x="1173779" y="1014963"/>
                  <a:pt x="1168768" y="1013712"/>
                  <a:pt x="1165009" y="1009961"/>
                </a:cubicBezTo>
                <a:lnTo>
                  <a:pt x="1106127" y="951190"/>
                </a:lnTo>
                <a:cubicBezTo>
                  <a:pt x="1098610" y="943688"/>
                  <a:pt x="1098610" y="931183"/>
                  <a:pt x="1106127" y="922430"/>
                </a:cubicBezTo>
                <a:cubicBezTo>
                  <a:pt x="1113644" y="914927"/>
                  <a:pt x="1126172" y="914927"/>
                  <a:pt x="1134942" y="922430"/>
                </a:cubicBezTo>
                <a:lnTo>
                  <a:pt x="1178790" y="967446"/>
                </a:lnTo>
                <a:lnTo>
                  <a:pt x="1276509" y="869912"/>
                </a:lnTo>
                <a:cubicBezTo>
                  <a:pt x="1280268" y="866160"/>
                  <a:pt x="1285279" y="864285"/>
                  <a:pt x="1290290" y="864285"/>
                </a:cubicBezTo>
                <a:close/>
                <a:moveTo>
                  <a:pt x="151729" y="791000"/>
                </a:moveTo>
                <a:lnTo>
                  <a:pt x="544649" y="791000"/>
                </a:lnTo>
                <a:cubicBezTo>
                  <a:pt x="557083" y="791000"/>
                  <a:pt x="564544" y="798210"/>
                  <a:pt x="564544" y="810227"/>
                </a:cubicBezTo>
                <a:cubicBezTo>
                  <a:pt x="564544" y="819840"/>
                  <a:pt x="557083" y="828252"/>
                  <a:pt x="544649" y="828252"/>
                </a:cubicBezTo>
                <a:lnTo>
                  <a:pt x="151729" y="828252"/>
                </a:lnTo>
                <a:cubicBezTo>
                  <a:pt x="140538" y="828252"/>
                  <a:pt x="131834" y="819840"/>
                  <a:pt x="131834" y="810227"/>
                </a:cubicBezTo>
                <a:cubicBezTo>
                  <a:pt x="131834" y="798210"/>
                  <a:pt x="140538" y="791000"/>
                  <a:pt x="151729" y="791000"/>
                </a:cubicBezTo>
                <a:close/>
                <a:moveTo>
                  <a:pt x="1206807" y="742811"/>
                </a:moveTo>
                <a:cubicBezTo>
                  <a:pt x="1204311" y="742811"/>
                  <a:pt x="1191831" y="744060"/>
                  <a:pt x="1188087" y="755295"/>
                </a:cubicBezTo>
                <a:cubicBezTo>
                  <a:pt x="1181847" y="774022"/>
                  <a:pt x="1168119" y="786506"/>
                  <a:pt x="1151895" y="792748"/>
                </a:cubicBezTo>
                <a:cubicBezTo>
                  <a:pt x="1134423" y="798990"/>
                  <a:pt x="1115703" y="797742"/>
                  <a:pt x="1100728" y="787754"/>
                </a:cubicBezTo>
                <a:cubicBezTo>
                  <a:pt x="1093240" y="782761"/>
                  <a:pt x="1088248" y="785258"/>
                  <a:pt x="1083256" y="786506"/>
                </a:cubicBezTo>
                <a:cubicBezTo>
                  <a:pt x="1079512" y="787754"/>
                  <a:pt x="1077016" y="789003"/>
                  <a:pt x="1074520" y="792748"/>
                </a:cubicBezTo>
                <a:cubicBezTo>
                  <a:pt x="1074520" y="792748"/>
                  <a:pt x="1073272" y="793996"/>
                  <a:pt x="1073272" y="795245"/>
                </a:cubicBezTo>
                <a:cubicBezTo>
                  <a:pt x="1072024" y="795245"/>
                  <a:pt x="1072024" y="795245"/>
                  <a:pt x="1072024" y="796493"/>
                </a:cubicBezTo>
                <a:cubicBezTo>
                  <a:pt x="1072024" y="797742"/>
                  <a:pt x="1072024" y="797742"/>
                  <a:pt x="1072024" y="797742"/>
                </a:cubicBezTo>
                <a:cubicBezTo>
                  <a:pt x="1070776" y="798990"/>
                  <a:pt x="1070776" y="798990"/>
                  <a:pt x="1070776" y="800239"/>
                </a:cubicBezTo>
                <a:cubicBezTo>
                  <a:pt x="1070776" y="800239"/>
                  <a:pt x="1070776" y="800239"/>
                  <a:pt x="1069528" y="801487"/>
                </a:cubicBezTo>
                <a:cubicBezTo>
                  <a:pt x="1069528" y="802735"/>
                  <a:pt x="1069528" y="802735"/>
                  <a:pt x="1069528" y="802735"/>
                </a:cubicBezTo>
                <a:cubicBezTo>
                  <a:pt x="1069528" y="803984"/>
                  <a:pt x="1069528" y="805232"/>
                  <a:pt x="1069528" y="806481"/>
                </a:cubicBezTo>
                <a:cubicBezTo>
                  <a:pt x="1069528" y="806481"/>
                  <a:pt x="1069528" y="806481"/>
                  <a:pt x="1069528" y="807729"/>
                </a:cubicBezTo>
                <a:cubicBezTo>
                  <a:pt x="1070776" y="808978"/>
                  <a:pt x="1070776" y="811474"/>
                  <a:pt x="1072024" y="812723"/>
                </a:cubicBezTo>
                <a:cubicBezTo>
                  <a:pt x="1075768" y="825207"/>
                  <a:pt x="1077016" y="838940"/>
                  <a:pt x="1072024" y="851424"/>
                </a:cubicBezTo>
                <a:lnTo>
                  <a:pt x="1072024" y="852672"/>
                </a:lnTo>
                <a:cubicBezTo>
                  <a:pt x="1070776" y="855169"/>
                  <a:pt x="1069528" y="860163"/>
                  <a:pt x="1067032" y="863908"/>
                </a:cubicBezTo>
                <a:cubicBezTo>
                  <a:pt x="1064536" y="867653"/>
                  <a:pt x="1062040" y="871398"/>
                  <a:pt x="1059544" y="873895"/>
                </a:cubicBezTo>
                <a:cubicBezTo>
                  <a:pt x="1055800" y="877640"/>
                  <a:pt x="1053304" y="880137"/>
                  <a:pt x="1049560" y="882634"/>
                </a:cubicBezTo>
                <a:cubicBezTo>
                  <a:pt x="1048312" y="883883"/>
                  <a:pt x="1048312" y="883883"/>
                  <a:pt x="1048312" y="883883"/>
                </a:cubicBezTo>
                <a:cubicBezTo>
                  <a:pt x="1040824" y="887628"/>
                  <a:pt x="1033336" y="891373"/>
                  <a:pt x="1024600" y="892622"/>
                </a:cubicBezTo>
                <a:cubicBezTo>
                  <a:pt x="1023352" y="892622"/>
                  <a:pt x="1020856" y="893870"/>
                  <a:pt x="1018360" y="895118"/>
                </a:cubicBezTo>
                <a:cubicBezTo>
                  <a:pt x="1018360" y="895118"/>
                  <a:pt x="1018360" y="895118"/>
                  <a:pt x="1017112" y="895118"/>
                </a:cubicBezTo>
                <a:cubicBezTo>
                  <a:pt x="1015864" y="896367"/>
                  <a:pt x="1014616" y="897615"/>
                  <a:pt x="1013368" y="898864"/>
                </a:cubicBezTo>
                <a:lnTo>
                  <a:pt x="1012120" y="898864"/>
                </a:lnTo>
                <a:cubicBezTo>
                  <a:pt x="1010872" y="901360"/>
                  <a:pt x="1009624" y="905106"/>
                  <a:pt x="1009624" y="906354"/>
                </a:cubicBezTo>
                <a:cubicBezTo>
                  <a:pt x="1007128" y="912596"/>
                  <a:pt x="1007128" y="920087"/>
                  <a:pt x="1014616" y="926329"/>
                </a:cubicBezTo>
                <a:lnTo>
                  <a:pt x="1014616" y="928826"/>
                </a:lnTo>
                <a:cubicBezTo>
                  <a:pt x="1017112" y="928826"/>
                  <a:pt x="1017112" y="930074"/>
                  <a:pt x="1018360" y="930074"/>
                </a:cubicBezTo>
                <a:cubicBezTo>
                  <a:pt x="1027096" y="935068"/>
                  <a:pt x="1034584" y="942558"/>
                  <a:pt x="1039576" y="950049"/>
                </a:cubicBezTo>
                <a:lnTo>
                  <a:pt x="1044568" y="956291"/>
                </a:lnTo>
                <a:lnTo>
                  <a:pt x="1042072" y="956291"/>
                </a:lnTo>
                <a:cubicBezTo>
                  <a:pt x="1044568" y="961285"/>
                  <a:pt x="1047064" y="966278"/>
                  <a:pt x="1048312" y="971272"/>
                </a:cubicBezTo>
                <a:cubicBezTo>
                  <a:pt x="1048312" y="976266"/>
                  <a:pt x="1049560" y="981260"/>
                  <a:pt x="1048312" y="985005"/>
                </a:cubicBezTo>
                <a:cubicBezTo>
                  <a:pt x="1048312" y="996241"/>
                  <a:pt x="1045816" y="1004980"/>
                  <a:pt x="1039576" y="1014967"/>
                </a:cubicBezTo>
                <a:cubicBezTo>
                  <a:pt x="1039576" y="1014967"/>
                  <a:pt x="1038328" y="1014967"/>
                  <a:pt x="1038328" y="1016215"/>
                </a:cubicBezTo>
                <a:cubicBezTo>
                  <a:pt x="1038328" y="1017464"/>
                  <a:pt x="1038328" y="1017464"/>
                  <a:pt x="1037080" y="1017464"/>
                </a:cubicBezTo>
                <a:cubicBezTo>
                  <a:pt x="1035832" y="1018712"/>
                  <a:pt x="1035832" y="1021209"/>
                  <a:pt x="1034584" y="1021209"/>
                </a:cubicBezTo>
                <a:cubicBezTo>
                  <a:pt x="1033336" y="1022457"/>
                  <a:pt x="1032088" y="1024954"/>
                  <a:pt x="1030840" y="1027451"/>
                </a:cubicBezTo>
                <a:cubicBezTo>
                  <a:pt x="1030840" y="1028700"/>
                  <a:pt x="1029592" y="1031196"/>
                  <a:pt x="1029592" y="1033693"/>
                </a:cubicBezTo>
                <a:cubicBezTo>
                  <a:pt x="1029592" y="1038687"/>
                  <a:pt x="1030840" y="1043681"/>
                  <a:pt x="1032088" y="1044929"/>
                </a:cubicBezTo>
                <a:cubicBezTo>
                  <a:pt x="1034584" y="1048674"/>
                  <a:pt x="1040824" y="1057413"/>
                  <a:pt x="1053304" y="1054916"/>
                </a:cubicBezTo>
                <a:cubicBezTo>
                  <a:pt x="1057048" y="1054916"/>
                  <a:pt x="1060792" y="1053668"/>
                  <a:pt x="1064536" y="1053668"/>
                </a:cubicBezTo>
                <a:cubicBezTo>
                  <a:pt x="1079512" y="1053668"/>
                  <a:pt x="1091992" y="1058662"/>
                  <a:pt x="1103224" y="1068649"/>
                </a:cubicBezTo>
                <a:cubicBezTo>
                  <a:pt x="1116951" y="1079885"/>
                  <a:pt x="1125687" y="1096114"/>
                  <a:pt x="1125687" y="1114841"/>
                </a:cubicBezTo>
                <a:cubicBezTo>
                  <a:pt x="1124439" y="1127325"/>
                  <a:pt x="1134423" y="1132318"/>
                  <a:pt x="1138167" y="1133567"/>
                </a:cubicBezTo>
                <a:cubicBezTo>
                  <a:pt x="1140663" y="1134815"/>
                  <a:pt x="1153143" y="1137312"/>
                  <a:pt x="1160631" y="1127325"/>
                </a:cubicBezTo>
                <a:cubicBezTo>
                  <a:pt x="1171863" y="1113592"/>
                  <a:pt x="1189335" y="1106102"/>
                  <a:pt x="1206807" y="1106102"/>
                </a:cubicBezTo>
                <a:cubicBezTo>
                  <a:pt x="1225527" y="1106102"/>
                  <a:pt x="1241751" y="1113592"/>
                  <a:pt x="1252983" y="1127325"/>
                </a:cubicBezTo>
                <a:cubicBezTo>
                  <a:pt x="1261718" y="1137312"/>
                  <a:pt x="1272950" y="1134815"/>
                  <a:pt x="1276694" y="1133567"/>
                </a:cubicBezTo>
                <a:cubicBezTo>
                  <a:pt x="1279190" y="1132318"/>
                  <a:pt x="1289174" y="1127325"/>
                  <a:pt x="1289174" y="1114841"/>
                </a:cubicBezTo>
                <a:cubicBezTo>
                  <a:pt x="1289174" y="1096114"/>
                  <a:pt x="1296662" y="1079885"/>
                  <a:pt x="1310390" y="1068649"/>
                </a:cubicBezTo>
                <a:cubicBezTo>
                  <a:pt x="1324118" y="1056165"/>
                  <a:pt x="1342838" y="1051171"/>
                  <a:pt x="1360310" y="1054916"/>
                </a:cubicBezTo>
                <a:cubicBezTo>
                  <a:pt x="1372790" y="1057413"/>
                  <a:pt x="1380277" y="1048674"/>
                  <a:pt x="1381525" y="1044929"/>
                </a:cubicBezTo>
                <a:cubicBezTo>
                  <a:pt x="1382773" y="1042432"/>
                  <a:pt x="1387765" y="1031196"/>
                  <a:pt x="1379029" y="1021209"/>
                </a:cubicBezTo>
                <a:cubicBezTo>
                  <a:pt x="1367798" y="1007476"/>
                  <a:pt x="1362806" y="989998"/>
                  <a:pt x="1365302" y="971272"/>
                </a:cubicBezTo>
                <a:cubicBezTo>
                  <a:pt x="1369046" y="955043"/>
                  <a:pt x="1380277" y="938813"/>
                  <a:pt x="1395253" y="930074"/>
                </a:cubicBezTo>
                <a:cubicBezTo>
                  <a:pt x="1407733" y="923832"/>
                  <a:pt x="1405237" y="912596"/>
                  <a:pt x="1405237" y="908851"/>
                </a:cubicBezTo>
                <a:cubicBezTo>
                  <a:pt x="1405237" y="905106"/>
                  <a:pt x="1401493" y="895118"/>
                  <a:pt x="1389013" y="892622"/>
                </a:cubicBezTo>
                <a:cubicBezTo>
                  <a:pt x="1370294" y="890125"/>
                  <a:pt x="1355318" y="878889"/>
                  <a:pt x="1346582" y="863908"/>
                </a:cubicBezTo>
                <a:cubicBezTo>
                  <a:pt x="1336598" y="847679"/>
                  <a:pt x="1335350" y="828952"/>
                  <a:pt x="1342838" y="812723"/>
                </a:cubicBezTo>
                <a:cubicBezTo>
                  <a:pt x="1346582" y="800239"/>
                  <a:pt x="1339094" y="791500"/>
                  <a:pt x="1336598" y="789003"/>
                </a:cubicBezTo>
                <a:cubicBezTo>
                  <a:pt x="1334102" y="787754"/>
                  <a:pt x="1325366" y="781512"/>
                  <a:pt x="1312886" y="787754"/>
                </a:cubicBezTo>
                <a:cubicBezTo>
                  <a:pt x="1297910" y="797742"/>
                  <a:pt x="1279190" y="798990"/>
                  <a:pt x="1262966" y="792748"/>
                </a:cubicBezTo>
                <a:cubicBezTo>
                  <a:pt x="1245495" y="786506"/>
                  <a:pt x="1231767" y="774022"/>
                  <a:pt x="1225527" y="755295"/>
                </a:cubicBezTo>
                <a:cubicBezTo>
                  <a:pt x="1221783" y="744060"/>
                  <a:pt x="1211799" y="742811"/>
                  <a:pt x="1206807" y="742811"/>
                </a:cubicBezTo>
                <a:close/>
                <a:moveTo>
                  <a:pt x="151729" y="703111"/>
                </a:moveTo>
                <a:lnTo>
                  <a:pt x="544649" y="703111"/>
                </a:lnTo>
                <a:cubicBezTo>
                  <a:pt x="557083" y="703111"/>
                  <a:pt x="564544" y="711268"/>
                  <a:pt x="564544" y="721755"/>
                </a:cubicBezTo>
                <a:cubicBezTo>
                  <a:pt x="564544" y="732242"/>
                  <a:pt x="557083" y="740399"/>
                  <a:pt x="544649" y="740399"/>
                </a:cubicBezTo>
                <a:lnTo>
                  <a:pt x="151729" y="740399"/>
                </a:lnTo>
                <a:cubicBezTo>
                  <a:pt x="140538" y="740399"/>
                  <a:pt x="131834" y="732242"/>
                  <a:pt x="131834" y="721755"/>
                </a:cubicBezTo>
                <a:cubicBezTo>
                  <a:pt x="131834" y="711268"/>
                  <a:pt x="140538" y="703111"/>
                  <a:pt x="151729" y="703111"/>
                </a:cubicBezTo>
                <a:close/>
                <a:moveTo>
                  <a:pt x="151599" y="615221"/>
                </a:moveTo>
                <a:lnTo>
                  <a:pt x="369009" y="615221"/>
                </a:lnTo>
                <a:cubicBezTo>
                  <a:pt x="378891" y="615221"/>
                  <a:pt x="388774" y="624543"/>
                  <a:pt x="388774" y="633865"/>
                </a:cubicBezTo>
                <a:cubicBezTo>
                  <a:pt x="388774" y="644352"/>
                  <a:pt x="378891" y="652509"/>
                  <a:pt x="369009" y="652509"/>
                </a:cubicBezTo>
                <a:lnTo>
                  <a:pt x="151599" y="652509"/>
                </a:lnTo>
                <a:cubicBezTo>
                  <a:pt x="140481" y="652509"/>
                  <a:pt x="131834" y="644352"/>
                  <a:pt x="131834" y="633865"/>
                </a:cubicBezTo>
                <a:cubicBezTo>
                  <a:pt x="131834" y="624543"/>
                  <a:pt x="140481" y="615221"/>
                  <a:pt x="151599" y="615221"/>
                </a:cubicBezTo>
                <a:close/>
                <a:moveTo>
                  <a:pt x="730074" y="610478"/>
                </a:moveTo>
                <a:cubicBezTo>
                  <a:pt x="712603" y="610478"/>
                  <a:pt x="698875" y="624211"/>
                  <a:pt x="698875" y="641689"/>
                </a:cubicBezTo>
                <a:lnTo>
                  <a:pt x="698875" y="838704"/>
                </a:lnTo>
                <a:lnTo>
                  <a:pt x="698875" y="856417"/>
                </a:lnTo>
                <a:cubicBezTo>
                  <a:pt x="698875" y="892622"/>
                  <a:pt x="728827" y="922584"/>
                  <a:pt x="765018" y="922584"/>
                </a:cubicBezTo>
                <a:lnTo>
                  <a:pt x="969689" y="922584"/>
                </a:lnTo>
                <a:cubicBezTo>
                  <a:pt x="969689" y="920087"/>
                  <a:pt x="968441" y="918838"/>
                  <a:pt x="968441" y="918838"/>
                </a:cubicBezTo>
                <a:cubicBezTo>
                  <a:pt x="968441" y="917590"/>
                  <a:pt x="968441" y="915093"/>
                  <a:pt x="968441" y="913845"/>
                </a:cubicBezTo>
                <a:cubicBezTo>
                  <a:pt x="968441" y="912596"/>
                  <a:pt x="968441" y="911348"/>
                  <a:pt x="968441" y="910100"/>
                </a:cubicBezTo>
                <a:cubicBezTo>
                  <a:pt x="968441" y="908851"/>
                  <a:pt x="968441" y="906354"/>
                  <a:pt x="969689" y="905106"/>
                </a:cubicBezTo>
                <a:cubicBezTo>
                  <a:pt x="969689" y="903857"/>
                  <a:pt x="969689" y="903857"/>
                  <a:pt x="969689" y="902609"/>
                </a:cubicBezTo>
                <a:cubicBezTo>
                  <a:pt x="969689" y="901360"/>
                  <a:pt x="969689" y="901360"/>
                  <a:pt x="969689" y="900112"/>
                </a:cubicBezTo>
                <a:cubicBezTo>
                  <a:pt x="969689" y="898864"/>
                  <a:pt x="970937" y="897615"/>
                  <a:pt x="970937" y="895118"/>
                </a:cubicBezTo>
                <a:cubicBezTo>
                  <a:pt x="970937" y="892622"/>
                  <a:pt x="972185" y="891373"/>
                  <a:pt x="973433" y="890125"/>
                </a:cubicBezTo>
                <a:cubicBezTo>
                  <a:pt x="973433" y="888876"/>
                  <a:pt x="973433" y="887628"/>
                  <a:pt x="974681" y="886379"/>
                </a:cubicBezTo>
                <a:cubicBezTo>
                  <a:pt x="975929" y="885131"/>
                  <a:pt x="975929" y="883883"/>
                  <a:pt x="977177" y="881386"/>
                </a:cubicBezTo>
                <a:cubicBezTo>
                  <a:pt x="977177" y="880137"/>
                  <a:pt x="978425" y="878889"/>
                  <a:pt x="979673" y="878889"/>
                </a:cubicBezTo>
                <a:cubicBezTo>
                  <a:pt x="979673" y="877640"/>
                  <a:pt x="980921" y="876392"/>
                  <a:pt x="982169" y="873895"/>
                </a:cubicBezTo>
                <a:cubicBezTo>
                  <a:pt x="983417" y="873895"/>
                  <a:pt x="983417" y="872647"/>
                  <a:pt x="983417" y="871398"/>
                </a:cubicBezTo>
                <a:cubicBezTo>
                  <a:pt x="984665" y="871398"/>
                  <a:pt x="987161" y="870150"/>
                  <a:pt x="987161" y="867653"/>
                </a:cubicBezTo>
                <a:cubicBezTo>
                  <a:pt x="988409" y="867653"/>
                  <a:pt x="989657" y="867653"/>
                  <a:pt x="990905" y="866405"/>
                </a:cubicBezTo>
                <a:cubicBezTo>
                  <a:pt x="990905" y="865156"/>
                  <a:pt x="993400" y="863908"/>
                  <a:pt x="994648" y="863908"/>
                </a:cubicBezTo>
                <a:cubicBezTo>
                  <a:pt x="995896" y="862659"/>
                  <a:pt x="997144" y="861411"/>
                  <a:pt x="997144" y="861411"/>
                </a:cubicBezTo>
                <a:cubicBezTo>
                  <a:pt x="998392" y="860163"/>
                  <a:pt x="1000888" y="860163"/>
                  <a:pt x="1002136" y="858914"/>
                </a:cubicBezTo>
                <a:cubicBezTo>
                  <a:pt x="1003384" y="857666"/>
                  <a:pt x="1004632" y="857666"/>
                  <a:pt x="1005880" y="857666"/>
                </a:cubicBezTo>
                <a:cubicBezTo>
                  <a:pt x="1007128" y="856417"/>
                  <a:pt x="1009624" y="855169"/>
                  <a:pt x="1009624" y="855169"/>
                </a:cubicBezTo>
                <a:cubicBezTo>
                  <a:pt x="1012120" y="855169"/>
                  <a:pt x="1015864" y="853920"/>
                  <a:pt x="1018360" y="853920"/>
                </a:cubicBezTo>
                <a:cubicBezTo>
                  <a:pt x="1024600" y="852672"/>
                  <a:pt x="1029592" y="848927"/>
                  <a:pt x="1032088" y="843933"/>
                </a:cubicBezTo>
                <a:cubicBezTo>
                  <a:pt x="1035832" y="838940"/>
                  <a:pt x="1035832" y="832698"/>
                  <a:pt x="1034584" y="826455"/>
                </a:cubicBezTo>
                <a:cubicBezTo>
                  <a:pt x="1033336" y="822710"/>
                  <a:pt x="1032088" y="820213"/>
                  <a:pt x="1032088" y="817716"/>
                </a:cubicBezTo>
                <a:cubicBezTo>
                  <a:pt x="1030840" y="816468"/>
                  <a:pt x="1030840" y="816468"/>
                  <a:pt x="1030840" y="815220"/>
                </a:cubicBezTo>
                <a:cubicBezTo>
                  <a:pt x="1030840" y="812723"/>
                  <a:pt x="1030840" y="810226"/>
                  <a:pt x="1030840" y="806481"/>
                </a:cubicBezTo>
                <a:cubicBezTo>
                  <a:pt x="1030840" y="800239"/>
                  <a:pt x="1030840" y="793996"/>
                  <a:pt x="1032088" y="787754"/>
                </a:cubicBezTo>
                <a:lnTo>
                  <a:pt x="1033336" y="787754"/>
                </a:lnTo>
                <a:cubicBezTo>
                  <a:pt x="1034584" y="785258"/>
                  <a:pt x="1034584" y="781512"/>
                  <a:pt x="1035832" y="779015"/>
                </a:cubicBezTo>
                <a:cubicBezTo>
                  <a:pt x="1035832" y="779015"/>
                  <a:pt x="1035832" y="779015"/>
                  <a:pt x="1037080" y="777767"/>
                </a:cubicBezTo>
                <a:cubicBezTo>
                  <a:pt x="1038328" y="775270"/>
                  <a:pt x="1039576" y="774022"/>
                  <a:pt x="1040824" y="771525"/>
                </a:cubicBezTo>
                <a:cubicBezTo>
                  <a:pt x="1042072" y="770276"/>
                  <a:pt x="1042072" y="769028"/>
                  <a:pt x="1042072" y="769028"/>
                </a:cubicBezTo>
                <a:cubicBezTo>
                  <a:pt x="1044568" y="767780"/>
                  <a:pt x="1044568" y="765283"/>
                  <a:pt x="1047064" y="764034"/>
                </a:cubicBezTo>
                <a:cubicBezTo>
                  <a:pt x="1048312" y="762786"/>
                  <a:pt x="1048312" y="762786"/>
                  <a:pt x="1049560" y="761538"/>
                </a:cubicBezTo>
                <a:cubicBezTo>
                  <a:pt x="1049560" y="760289"/>
                  <a:pt x="1050808" y="760289"/>
                  <a:pt x="1052056" y="760289"/>
                </a:cubicBezTo>
                <a:cubicBezTo>
                  <a:pt x="1052056" y="759041"/>
                  <a:pt x="1053304" y="757792"/>
                  <a:pt x="1054552" y="757792"/>
                </a:cubicBezTo>
                <a:cubicBezTo>
                  <a:pt x="1054552" y="757792"/>
                  <a:pt x="1054552" y="757792"/>
                  <a:pt x="1055800" y="756544"/>
                </a:cubicBezTo>
                <a:lnTo>
                  <a:pt x="1055800" y="641689"/>
                </a:lnTo>
                <a:cubicBezTo>
                  <a:pt x="1055800" y="624211"/>
                  <a:pt x="1040824" y="610478"/>
                  <a:pt x="1024600" y="610478"/>
                </a:cubicBezTo>
                <a:close/>
                <a:moveTo>
                  <a:pt x="172223" y="214729"/>
                </a:moveTo>
                <a:lnTo>
                  <a:pt x="172223" y="480643"/>
                </a:lnTo>
                <a:cubicBezTo>
                  <a:pt x="172223" y="481891"/>
                  <a:pt x="173471" y="483139"/>
                  <a:pt x="174719" y="483139"/>
                </a:cubicBezTo>
                <a:lnTo>
                  <a:pt x="1052056" y="483139"/>
                </a:lnTo>
                <a:cubicBezTo>
                  <a:pt x="1054552" y="483139"/>
                  <a:pt x="1055800" y="481891"/>
                  <a:pt x="1055800" y="480643"/>
                </a:cubicBezTo>
                <a:lnTo>
                  <a:pt x="1055800" y="214729"/>
                </a:lnTo>
                <a:close/>
                <a:moveTo>
                  <a:pt x="39936" y="214729"/>
                </a:moveTo>
                <a:lnTo>
                  <a:pt x="39936" y="985005"/>
                </a:lnTo>
                <a:cubicBezTo>
                  <a:pt x="39936" y="998737"/>
                  <a:pt x="52416" y="1011222"/>
                  <a:pt x="66144" y="1011222"/>
                </a:cubicBezTo>
                <a:lnTo>
                  <a:pt x="995896" y="1011222"/>
                </a:lnTo>
                <a:cubicBezTo>
                  <a:pt x="995896" y="1008725"/>
                  <a:pt x="995896" y="1008725"/>
                  <a:pt x="997144" y="1007476"/>
                </a:cubicBezTo>
                <a:cubicBezTo>
                  <a:pt x="997144" y="1004980"/>
                  <a:pt x="998392" y="1004980"/>
                  <a:pt x="998392" y="1003731"/>
                </a:cubicBezTo>
                <a:cubicBezTo>
                  <a:pt x="1000888" y="1001234"/>
                  <a:pt x="1002136" y="997489"/>
                  <a:pt x="1004632" y="996241"/>
                </a:cubicBezTo>
                <a:cubicBezTo>
                  <a:pt x="1008376" y="991247"/>
                  <a:pt x="1010872" y="985005"/>
                  <a:pt x="1009624" y="978763"/>
                </a:cubicBezTo>
                <a:cubicBezTo>
                  <a:pt x="1008376" y="973769"/>
                  <a:pt x="1004632" y="968775"/>
                  <a:pt x="998392" y="965030"/>
                </a:cubicBezTo>
                <a:cubicBezTo>
                  <a:pt x="997144" y="963782"/>
                  <a:pt x="995896" y="962533"/>
                  <a:pt x="994648" y="962533"/>
                </a:cubicBezTo>
                <a:cubicBezTo>
                  <a:pt x="993400" y="962533"/>
                  <a:pt x="990905" y="962533"/>
                  <a:pt x="989657" y="962533"/>
                </a:cubicBezTo>
                <a:lnTo>
                  <a:pt x="765018" y="962533"/>
                </a:lnTo>
                <a:cubicBezTo>
                  <a:pt x="706363" y="962533"/>
                  <a:pt x="658939" y="915093"/>
                  <a:pt x="658939" y="856417"/>
                </a:cubicBezTo>
                <a:lnTo>
                  <a:pt x="658939" y="847571"/>
                </a:lnTo>
                <a:lnTo>
                  <a:pt x="658939" y="641689"/>
                </a:lnTo>
                <a:cubicBezTo>
                  <a:pt x="658939" y="602988"/>
                  <a:pt x="691387" y="570529"/>
                  <a:pt x="730074" y="570529"/>
                </a:cubicBezTo>
                <a:lnTo>
                  <a:pt x="1024600" y="570529"/>
                </a:lnTo>
                <a:cubicBezTo>
                  <a:pt x="1063288" y="570529"/>
                  <a:pt x="1095736" y="602988"/>
                  <a:pt x="1095736" y="641689"/>
                </a:cubicBezTo>
                <a:lnTo>
                  <a:pt x="1095736" y="745308"/>
                </a:lnTo>
                <a:cubicBezTo>
                  <a:pt x="1103224" y="746556"/>
                  <a:pt x="1113207" y="749053"/>
                  <a:pt x="1120695" y="754047"/>
                </a:cubicBezTo>
                <a:cubicBezTo>
                  <a:pt x="1126935" y="756544"/>
                  <a:pt x="1133175" y="757792"/>
                  <a:pt x="1138167" y="755295"/>
                </a:cubicBezTo>
                <a:cubicBezTo>
                  <a:pt x="1144407" y="754047"/>
                  <a:pt x="1148151" y="749053"/>
                  <a:pt x="1150647" y="742811"/>
                </a:cubicBezTo>
                <a:cubicBezTo>
                  <a:pt x="1151895" y="739066"/>
                  <a:pt x="1154391" y="735321"/>
                  <a:pt x="1155639" y="732824"/>
                </a:cubicBezTo>
                <a:cubicBezTo>
                  <a:pt x="1155639" y="730327"/>
                  <a:pt x="1156887" y="730327"/>
                  <a:pt x="1156887" y="729079"/>
                </a:cubicBezTo>
                <a:cubicBezTo>
                  <a:pt x="1159383" y="726582"/>
                  <a:pt x="1161879" y="724085"/>
                  <a:pt x="1163127" y="720340"/>
                </a:cubicBezTo>
                <a:cubicBezTo>
                  <a:pt x="1164375" y="720340"/>
                  <a:pt x="1164375" y="720340"/>
                  <a:pt x="1164375" y="720340"/>
                </a:cubicBezTo>
                <a:cubicBezTo>
                  <a:pt x="1168119" y="716594"/>
                  <a:pt x="1170615" y="714097"/>
                  <a:pt x="1174359" y="712849"/>
                </a:cubicBezTo>
                <a:cubicBezTo>
                  <a:pt x="1174359" y="712849"/>
                  <a:pt x="1175607" y="711601"/>
                  <a:pt x="1176855" y="710352"/>
                </a:cubicBezTo>
                <a:cubicBezTo>
                  <a:pt x="1179351" y="709104"/>
                  <a:pt x="1181847" y="707855"/>
                  <a:pt x="1185591" y="706607"/>
                </a:cubicBezTo>
                <a:lnTo>
                  <a:pt x="1186839" y="706607"/>
                </a:lnTo>
                <a:lnTo>
                  <a:pt x="1186839" y="214729"/>
                </a:lnTo>
                <a:lnTo>
                  <a:pt x="1095736" y="214729"/>
                </a:lnTo>
                <a:lnTo>
                  <a:pt x="1095736" y="480643"/>
                </a:lnTo>
                <a:cubicBezTo>
                  <a:pt x="1095736" y="504363"/>
                  <a:pt x="1075768" y="523089"/>
                  <a:pt x="1052056" y="523089"/>
                </a:cubicBezTo>
                <a:lnTo>
                  <a:pt x="174719" y="523089"/>
                </a:lnTo>
                <a:cubicBezTo>
                  <a:pt x="151007" y="523089"/>
                  <a:pt x="132287" y="504363"/>
                  <a:pt x="132287" y="480643"/>
                </a:cubicBezTo>
                <a:lnTo>
                  <a:pt x="132287" y="214729"/>
                </a:lnTo>
                <a:close/>
                <a:moveTo>
                  <a:pt x="151578" y="87889"/>
                </a:moveTo>
                <a:lnTo>
                  <a:pt x="281143" y="87889"/>
                </a:lnTo>
                <a:cubicBezTo>
                  <a:pt x="292248" y="87889"/>
                  <a:pt x="300886" y="96046"/>
                  <a:pt x="300886" y="106533"/>
                </a:cubicBezTo>
                <a:cubicBezTo>
                  <a:pt x="300886" y="117020"/>
                  <a:pt x="292248" y="125177"/>
                  <a:pt x="281143" y="125177"/>
                </a:cubicBezTo>
                <a:lnTo>
                  <a:pt x="151578" y="125177"/>
                </a:lnTo>
                <a:cubicBezTo>
                  <a:pt x="140472" y="125177"/>
                  <a:pt x="131834" y="117020"/>
                  <a:pt x="131834" y="106533"/>
                </a:cubicBezTo>
                <a:cubicBezTo>
                  <a:pt x="131834" y="96046"/>
                  <a:pt x="140472" y="87889"/>
                  <a:pt x="151578" y="87889"/>
                </a:cubicBezTo>
                <a:close/>
                <a:moveTo>
                  <a:pt x="1070518" y="87887"/>
                </a:moveTo>
                <a:cubicBezTo>
                  <a:pt x="1083074" y="87887"/>
                  <a:pt x="1091862" y="96676"/>
                  <a:pt x="1091862" y="109231"/>
                </a:cubicBezTo>
                <a:cubicBezTo>
                  <a:pt x="1091862" y="120531"/>
                  <a:pt x="1083074" y="130576"/>
                  <a:pt x="1070518" y="130576"/>
                </a:cubicBezTo>
                <a:cubicBezTo>
                  <a:pt x="1057963" y="130576"/>
                  <a:pt x="1049174" y="120531"/>
                  <a:pt x="1049174" y="109231"/>
                </a:cubicBezTo>
                <a:cubicBezTo>
                  <a:pt x="1049174" y="96676"/>
                  <a:pt x="1057963" y="87887"/>
                  <a:pt x="1070518" y="87887"/>
                </a:cubicBezTo>
                <a:close/>
                <a:moveTo>
                  <a:pt x="982629" y="87887"/>
                </a:moveTo>
                <a:cubicBezTo>
                  <a:pt x="993929" y="87887"/>
                  <a:pt x="1003973" y="96676"/>
                  <a:pt x="1003973" y="109231"/>
                </a:cubicBezTo>
                <a:cubicBezTo>
                  <a:pt x="1003973" y="120531"/>
                  <a:pt x="993929" y="130576"/>
                  <a:pt x="982629" y="130576"/>
                </a:cubicBezTo>
                <a:cubicBezTo>
                  <a:pt x="970074" y="130576"/>
                  <a:pt x="961285" y="120531"/>
                  <a:pt x="961285" y="109231"/>
                </a:cubicBezTo>
                <a:cubicBezTo>
                  <a:pt x="961285" y="96676"/>
                  <a:pt x="970074" y="87887"/>
                  <a:pt x="982629" y="87887"/>
                </a:cubicBezTo>
                <a:close/>
                <a:moveTo>
                  <a:pt x="895368" y="87887"/>
                </a:moveTo>
                <a:cubicBezTo>
                  <a:pt x="906354" y="87887"/>
                  <a:pt x="916119" y="96676"/>
                  <a:pt x="916119" y="109231"/>
                </a:cubicBezTo>
                <a:cubicBezTo>
                  <a:pt x="916119" y="120531"/>
                  <a:pt x="906354" y="130576"/>
                  <a:pt x="895368" y="130576"/>
                </a:cubicBezTo>
                <a:cubicBezTo>
                  <a:pt x="883161" y="130576"/>
                  <a:pt x="873396" y="120531"/>
                  <a:pt x="873396" y="109231"/>
                </a:cubicBezTo>
                <a:cubicBezTo>
                  <a:pt x="873396" y="96676"/>
                  <a:pt x="883161" y="87887"/>
                  <a:pt x="895368" y="87887"/>
                </a:cubicBezTo>
                <a:close/>
                <a:moveTo>
                  <a:pt x="66144" y="38701"/>
                </a:moveTo>
                <a:cubicBezTo>
                  <a:pt x="52416" y="38701"/>
                  <a:pt x="39936" y="49937"/>
                  <a:pt x="39936" y="64918"/>
                </a:cubicBezTo>
                <a:lnTo>
                  <a:pt x="39936" y="174779"/>
                </a:lnTo>
                <a:lnTo>
                  <a:pt x="132287" y="174779"/>
                </a:lnTo>
                <a:lnTo>
                  <a:pt x="1095736" y="174779"/>
                </a:lnTo>
                <a:lnTo>
                  <a:pt x="1186839" y="174779"/>
                </a:lnTo>
                <a:lnTo>
                  <a:pt x="1186839" y="64918"/>
                </a:lnTo>
                <a:cubicBezTo>
                  <a:pt x="1186839" y="49937"/>
                  <a:pt x="1175607" y="38701"/>
                  <a:pt x="1160631" y="38701"/>
                </a:cubicBezTo>
                <a:close/>
                <a:moveTo>
                  <a:pt x="66144" y="0"/>
                </a:moveTo>
                <a:lnTo>
                  <a:pt x="1160631" y="0"/>
                </a:lnTo>
                <a:cubicBezTo>
                  <a:pt x="1198071" y="0"/>
                  <a:pt x="1226775" y="28714"/>
                  <a:pt x="1226775" y="64918"/>
                </a:cubicBezTo>
                <a:lnTo>
                  <a:pt x="1226775" y="706607"/>
                </a:lnTo>
                <a:cubicBezTo>
                  <a:pt x="1244247" y="712849"/>
                  <a:pt x="1256727" y="725333"/>
                  <a:pt x="1262966" y="742811"/>
                </a:cubicBezTo>
                <a:cubicBezTo>
                  <a:pt x="1265462" y="749053"/>
                  <a:pt x="1270454" y="754047"/>
                  <a:pt x="1275446" y="755295"/>
                </a:cubicBezTo>
                <a:cubicBezTo>
                  <a:pt x="1281686" y="757792"/>
                  <a:pt x="1287926" y="756544"/>
                  <a:pt x="1292918" y="754047"/>
                </a:cubicBezTo>
                <a:cubicBezTo>
                  <a:pt x="1315382" y="740314"/>
                  <a:pt x="1342838" y="742811"/>
                  <a:pt x="1362806" y="760289"/>
                </a:cubicBezTo>
                <a:cubicBezTo>
                  <a:pt x="1382773" y="775270"/>
                  <a:pt x="1387765" y="802735"/>
                  <a:pt x="1379029" y="826455"/>
                </a:cubicBezTo>
                <a:cubicBezTo>
                  <a:pt x="1377781" y="832698"/>
                  <a:pt x="1377781" y="838940"/>
                  <a:pt x="1380277" y="843933"/>
                </a:cubicBezTo>
                <a:cubicBezTo>
                  <a:pt x="1384021" y="848927"/>
                  <a:pt x="1389013" y="852672"/>
                  <a:pt x="1395253" y="853920"/>
                </a:cubicBezTo>
                <a:cubicBezTo>
                  <a:pt x="1420213" y="857666"/>
                  <a:pt x="1440181" y="876392"/>
                  <a:pt x="1445173" y="902609"/>
                </a:cubicBezTo>
                <a:cubicBezTo>
                  <a:pt x="1448917" y="927577"/>
                  <a:pt x="1437685" y="952546"/>
                  <a:pt x="1415221" y="965030"/>
                </a:cubicBezTo>
                <a:cubicBezTo>
                  <a:pt x="1410229" y="968775"/>
                  <a:pt x="1405237" y="973769"/>
                  <a:pt x="1405237" y="978763"/>
                </a:cubicBezTo>
                <a:cubicBezTo>
                  <a:pt x="1403989" y="985005"/>
                  <a:pt x="1405237" y="991247"/>
                  <a:pt x="1410229" y="996241"/>
                </a:cubicBezTo>
                <a:cubicBezTo>
                  <a:pt x="1426453" y="1014967"/>
                  <a:pt x="1428949" y="1042432"/>
                  <a:pt x="1415221" y="1064904"/>
                </a:cubicBezTo>
                <a:cubicBezTo>
                  <a:pt x="1402741" y="1087375"/>
                  <a:pt x="1377781" y="1098611"/>
                  <a:pt x="1352822" y="1093618"/>
                </a:cubicBezTo>
                <a:cubicBezTo>
                  <a:pt x="1346582" y="1092369"/>
                  <a:pt x="1341590" y="1093618"/>
                  <a:pt x="1336598" y="1097363"/>
                </a:cubicBezTo>
                <a:cubicBezTo>
                  <a:pt x="1331606" y="1101108"/>
                  <a:pt x="1329110" y="1107350"/>
                  <a:pt x="1329110" y="1113592"/>
                </a:cubicBezTo>
                <a:cubicBezTo>
                  <a:pt x="1329110" y="1139809"/>
                  <a:pt x="1312886" y="1162281"/>
                  <a:pt x="1289174" y="1171020"/>
                </a:cubicBezTo>
                <a:cubicBezTo>
                  <a:pt x="1265462" y="1179759"/>
                  <a:pt x="1239255" y="1172268"/>
                  <a:pt x="1223031" y="1152293"/>
                </a:cubicBezTo>
                <a:cubicBezTo>
                  <a:pt x="1215543" y="1142306"/>
                  <a:pt x="1199319" y="1142306"/>
                  <a:pt x="1191831" y="1152293"/>
                </a:cubicBezTo>
                <a:cubicBezTo>
                  <a:pt x="1179351" y="1166026"/>
                  <a:pt x="1161879" y="1174765"/>
                  <a:pt x="1145655" y="1174765"/>
                </a:cubicBezTo>
                <a:cubicBezTo>
                  <a:pt x="1138167" y="1174765"/>
                  <a:pt x="1130679" y="1173516"/>
                  <a:pt x="1124439" y="1171020"/>
                </a:cubicBezTo>
                <a:cubicBezTo>
                  <a:pt x="1099480" y="1162281"/>
                  <a:pt x="1084504" y="1139809"/>
                  <a:pt x="1085752" y="1113592"/>
                </a:cubicBezTo>
                <a:cubicBezTo>
                  <a:pt x="1085752" y="1107350"/>
                  <a:pt x="1082008" y="1101108"/>
                  <a:pt x="1077016" y="1097363"/>
                </a:cubicBezTo>
                <a:cubicBezTo>
                  <a:pt x="1073272" y="1093618"/>
                  <a:pt x="1067032" y="1092369"/>
                  <a:pt x="1060792" y="1093618"/>
                </a:cubicBezTo>
                <a:cubicBezTo>
                  <a:pt x="1035832" y="1098611"/>
                  <a:pt x="1010872" y="1087375"/>
                  <a:pt x="998392" y="1064904"/>
                </a:cubicBezTo>
                <a:cubicBezTo>
                  <a:pt x="995896" y="1061158"/>
                  <a:pt x="993400" y="1054916"/>
                  <a:pt x="992153" y="1049923"/>
                </a:cubicBezTo>
                <a:lnTo>
                  <a:pt x="66144" y="1049923"/>
                </a:lnTo>
                <a:cubicBezTo>
                  <a:pt x="29952" y="1049923"/>
                  <a:pt x="0" y="1021209"/>
                  <a:pt x="0" y="985005"/>
                </a:cubicBezTo>
                <a:lnTo>
                  <a:pt x="0" y="64918"/>
                </a:lnTo>
                <a:cubicBezTo>
                  <a:pt x="0" y="28714"/>
                  <a:pt x="29952" y="0"/>
                  <a:pt x="661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0648BC46-82F9-BB4B-A7DE-AAB28B985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9609" y="7659987"/>
            <a:ext cx="1351791" cy="932572"/>
          </a:xfrm>
          <a:custGeom>
            <a:avLst/>
            <a:gdLst>
              <a:gd name="connsiteX0" fmla="*/ 671901 w 1351791"/>
              <a:gd name="connsiteY0" fmla="*/ 236201 h 932572"/>
              <a:gd name="connsiteX1" fmla="*/ 855203 w 1351791"/>
              <a:gd name="connsiteY1" fmla="*/ 302166 h 932572"/>
              <a:gd name="connsiteX2" fmla="*/ 857697 w 1351791"/>
              <a:gd name="connsiteY2" fmla="*/ 329547 h 932572"/>
              <a:gd name="connsiteX3" fmla="*/ 830264 w 1351791"/>
              <a:gd name="connsiteY3" fmla="*/ 332036 h 932572"/>
              <a:gd name="connsiteX4" fmla="*/ 671901 w 1351791"/>
              <a:gd name="connsiteY4" fmla="*/ 274784 h 932572"/>
              <a:gd name="connsiteX5" fmla="*/ 426252 w 1351791"/>
              <a:gd name="connsiteY5" fmla="*/ 521217 h 932572"/>
              <a:gd name="connsiteX6" fmla="*/ 454931 w 1351791"/>
              <a:gd name="connsiteY6" fmla="*/ 636966 h 932572"/>
              <a:gd name="connsiteX7" fmla="*/ 644468 w 1351791"/>
              <a:gd name="connsiteY7" fmla="*/ 490102 h 932572"/>
              <a:gd name="connsiteX8" fmla="*/ 670654 w 1351791"/>
              <a:gd name="connsiteY8" fmla="*/ 492591 h 932572"/>
              <a:gd name="connsiteX9" fmla="*/ 699334 w 1351791"/>
              <a:gd name="connsiteY9" fmla="*/ 519972 h 932572"/>
              <a:gd name="connsiteX10" fmla="*/ 922539 w 1351791"/>
              <a:gd name="connsiteY10" fmla="*/ 335770 h 932572"/>
              <a:gd name="connsiteX11" fmla="*/ 911316 w 1351791"/>
              <a:gd name="connsiteY11" fmla="*/ 318346 h 932572"/>
              <a:gd name="connsiteX12" fmla="*/ 930021 w 1351791"/>
              <a:gd name="connsiteY12" fmla="*/ 298432 h 932572"/>
              <a:gd name="connsiteX13" fmla="*/ 971170 w 1351791"/>
              <a:gd name="connsiteY13" fmla="*/ 298432 h 932572"/>
              <a:gd name="connsiteX14" fmla="*/ 991121 w 1351791"/>
              <a:gd name="connsiteY14" fmla="*/ 318346 h 932572"/>
              <a:gd name="connsiteX15" fmla="*/ 991121 w 1351791"/>
              <a:gd name="connsiteY15" fmla="*/ 363151 h 932572"/>
              <a:gd name="connsiteX16" fmla="*/ 971170 w 1351791"/>
              <a:gd name="connsiteY16" fmla="*/ 383065 h 932572"/>
              <a:gd name="connsiteX17" fmla="*/ 951219 w 1351791"/>
              <a:gd name="connsiteY17" fmla="*/ 363151 h 932572"/>
              <a:gd name="connsiteX18" fmla="*/ 710557 w 1351791"/>
              <a:gd name="connsiteY18" fmla="*/ 562289 h 932572"/>
              <a:gd name="connsiteX19" fmla="*/ 684371 w 1351791"/>
              <a:gd name="connsiteY19" fmla="*/ 561044 h 932572"/>
              <a:gd name="connsiteX20" fmla="*/ 655691 w 1351791"/>
              <a:gd name="connsiteY20" fmla="*/ 532418 h 932572"/>
              <a:gd name="connsiteX21" fmla="*/ 476130 w 1351791"/>
              <a:gd name="connsiteY21" fmla="*/ 670570 h 932572"/>
              <a:gd name="connsiteX22" fmla="*/ 671901 w 1351791"/>
              <a:gd name="connsiteY22" fmla="*/ 767650 h 932572"/>
              <a:gd name="connsiteX23" fmla="*/ 918798 w 1351791"/>
              <a:gd name="connsiteY23" fmla="*/ 521217 h 932572"/>
              <a:gd name="connsiteX24" fmla="*/ 906328 w 1351791"/>
              <a:gd name="connsiteY24" fmla="*/ 445296 h 932572"/>
              <a:gd name="connsiteX25" fmla="*/ 918798 w 1351791"/>
              <a:gd name="connsiteY25" fmla="*/ 420404 h 932572"/>
              <a:gd name="connsiteX26" fmla="*/ 943737 w 1351791"/>
              <a:gd name="connsiteY26" fmla="*/ 434094 h 932572"/>
              <a:gd name="connsiteX27" fmla="*/ 957454 w 1351791"/>
              <a:gd name="connsiteY27" fmla="*/ 521217 h 932572"/>
              <a:gd name="connsiteX28" fmla="*/ 671901 w 1351791"/>
              <a:gd name="connsiteY28" fmla="*/ 806232 h 932572"/>
              <a:gd name="connsiteX29" fmla="*/ 444956 w 1351791"/>
              <a:gd name="connsiteY29" fmla="*/ 695462 h 932572"/>
              <a:gd name="connsiteX30" fmla="*/ 390090 w 1351791"/>
              <a:gd name="connsiteY30" fmla="*/ 736534 h 932572"/>
              <a:gd name="connsiteX31" fmla="*/ 377620 w 1351791"/>
              <a:gd name="connsiteY31" fmla="*/ 740268 h 932572"/>
              <a:gd name="connsiteX32" fmla="*/ 362657 w 1351791"/>
              <a:gd name="connsiteY32" fmla="*/ 732800 h 932572"/>
              <a:gd name="connsiteX33" fmla="*/ 366398 w 1351791"/>
              <a:gd name="connsiteY33" fmla="*/ 705419 h 932572"/>
              <a:gd name="connsiteX34" fmla="*/ 422511 w 1351791"/>
              <a:gd name="connsiteY34" fmla="*/ 660613 h 932572"/>
              <a:gd name="connsiteX35" fmla="*/ 386349 w 1351791"/>
              <a:gd name="connsiteY35" fmla="*/ 521217 h 932572"/>
              <a:gd name="connsiteX36" fmla="*/ 671901 w 1351791"/>
              <a:gd name="connsiteY36" fmla="*/ 236201 h 932572"/>
              <a:gd name="connsiteX37" fmla="*/ 327650 w 1351791"/>
              <a:gd name="connsiteY37" fmla="*/ 235571 h 932572"/>
              <a:gd name="connsiteX38" fmla="*/ 41813 w 1351791"/>
              <a:gd name="connsiteY38" fmla="*/ 511882 h 932572"/>
              <a:gd name="connsiteX39" fmla="*/ 41813 w 1351791"/>
              <a:gd name="connsiteY39" fmla="*/ 529307 h 932572"/>
              <a:gd name="connsiteX40" fmla="*/ 327650 w 1351791"/>
              <a:gd name="connsiteY40" fmla="*/ 805618 h 932572"/>
              <a:gd name="connsiteX41" fmla="*/ 224050 w 1351791"/>
              <a:gd name="connsiteY41" fmla="*/ 520595 h 932572"/>
              <a:gd name="connsiteX42" fmla="*/ 327650 w 1351791"/>
              <a:gd name="connsiteY42" fmla="*/ 235571 h 932572"/>
              <a:gd name="connsiteX43" fmla="*/ 1021645 w 1351791"/>
              <a:gd name="connsiteY43" fmla="*/ 234326 h 932572"/>
              <a:gd name="connsiteX44" fmla="*/ 1125245 w 1351791"/>
              <a:gd name="connsiteY44" fmla="*/ 520595 h 932572"/>
              <a:gd name="connsiteX45" fmla="*/ 1021645 w 1351791"/>
              <a:gd name="connsiteY45" fmla="*/ 806863 h 932572"/>
              <a:gd name="connsiteX46" fmla="*/ 1309977 w 1351791"/>
              <a:gd name="connsiteY46" fmla="*/ 529307 h 932572"/>
              <a:gd name="connsiteX47" fmla="*/ 1309977 w 1351791"/>
              <a:gd name="connsiteY47" fmla="*/ 511882 h 932572"/>
              <a:gd name="connsiteX48" fmla="*/ 1021645 w 1351791"/>
              <a:gd name="connsiteY48" fmla="*/ 234326 h 932572"/>
              <a:gd name="connsiteX49" fmla="*/ 674647 w 1351791"/>
              <a:gd name="connsiteY49" fmla="*/ 148445 h 932572"/>
              <a:gd name="connsiteX50" fmla="*/ 431250 w 1351791"/>
              <a:gd name="connsiteY50" fmla="*/ 189519 h 932572"/>
              <a:gd name="connsiteX51" fmla="*/ 263992 w 1351791"/>
              <a:gd name="connsiteY51" fmla="*/ 520595 h 932572"/>
              <a:gd name="connsiteX52" fmla="*/ 431250 w 1351791"/>
              <a:gd name="connsiteY52" fmla="*/ 850426 h 932572"/>
              <a:gd name="connsiteX53" fmla="*/ 674647 w 1351791"/>
              <a:gd name="connsiteY53" fmla="*/ 892744 h 932572"/>
              <a:gd name="connsiteX54" fmla="*/ 916797 w 1351791"/>
              <a:gd name="connsiteY54" fmla="*/ 851670 h 932572"/>
              <a:gd name="connsiteX55" fmla="*/ 1085303 w 1351791"/>
              <a:gd name="connsiteY55" fmla="*/ 520595 h 932572"/>
              <a:gd name="connsiteX56" fmla="*/ 916797 w 1351791"/>
              <a:gd name="connsiteY56" fmla="*/ 189519 h 932572"/>
              <a:gd name="connsiteX57" fmla="*/ 674647 w 1351791"/>
              <a:gd name="connsiteY57" fmla="*/ 148445 h 932572"/>
              <a:gd name="connsiteX58" fmla="*/ 674647 w 1351791"/>
              <a:gd name="connsiteY58" fmla="*/ 109861 h 932572"/>
              <a:gd name="connsiteX59" fmla="*/ 1346175 w 1351791"/>
              <a:gd name="connsiteY59" fmla="*/ 494457 h 932572"/>
              <a:gd name="connsiteX60" fmla="*/ 1346175 w 1351791"/>
              <a:gd name="connsiteY60" fmla="*/ 546732 h 932572"/>
              <a:gd name="connsiteX61" fmla="*/ 674647 w 1351791"/>
              <a:gd name="connsiteY61" fmla="*/ 932572 h 932572"/>
              <a:gd name="connsiteX62" fmla="*/ 5616 w 1351791"/>
              <a:gd name="connsiteY62" fmla="*/ 546732 h 932572"/>
              <a:gd name="connsiteX63" fmla="*/ 5616 w 1351791"/>
              <a:gd name="connsiteY63" fmla="*/ 494457 h 932572"/>
              <a:gd name="connsiteX64" fmla="*/ 412527 w 1351791"/>
              <a:gd name="connsiteY64" fmla="*/ 155913 h 932572"/>
              <a:gd name="connsiteX65" fmla="*/ 415023 w 1351791"/>
              <a:gd name="connsiteY65" fmla="*/ 154669 h 932572"/>
              <a:gd name="connsiteX66" fmla="*/ 674647 w 1351791"/>
              <a:gd name="connsiteY66" fmla="*/ 109861 h 932572"/>
              <a:gd name="connsiteX67" fmla="*/ 664540 w 1351791"/>
              <a:gd name="connsiteY67" fmla="*/ 0 h 932572"/>
              <a:gd name="connsiteX68" fmla="*/ 1205125 w 1351791"/>
              <a:gd name="connsiteY68" fmla="*/ 171682 h 932572"/>
              <a:gd name="connsiteX69" fmla="*/ 1210108 w 1351791"/>
              <a:gd name="connsiteY69" fmla="*/ 198854 h 932572"/>
              <a:gd name="connsiteX70" fmla="*/ 1193915 w 1351791"/>
              <a:gd name="connsiteY70" fmla="*/ 207500 h 932572"/>
              <a:gd name="connsiteX71" fmla="*/ 1182705 w 1351791"/>
              <a:gd name="connsiteY71" fmla="*/ 203795 h 932572"/>
              <a:gd name="connsiteX72" fmla="*/ 664540 w 1351791"/>
              <a:gd name="connsiteY72" fmla="*/ 39524 h 932572"/>
              <a:gd name="connsiteX73" fmla="*/ 152604 w 1351791"/>
              <a:gd name="connsiteY73" fmla="*/ 198854 h 932572"/>
              <a:gd name="connsiteX74" fmla="*/ 125201 w 1351791"/>
              <a:gd name="connsiteY74" fmla="*/ 193914 h 932572"/>
              <a:gd name="connsiteX75" fmla="*/ 131429 w 1351791"/>
              <a:gd name="connsiteY75" fmla="*/ 166741 h 932572"/>
              <a:gd name="connsiteX76" fmla="*/ 664540 w 1351791"/>
              <a:gd name="connsiteY76" fmla="*/ 0 h 932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351791" h="932572">
                <a:moveTo>
                  <a:pt x="671901" y="236201"/>
                </a:moveTo>
                <a:cubicBezTo>
                  <a:pt x="737990" y="236201"/>
                  <a:pt x="804078" y="259849"/>
                  <a:pt x="855203" y="302166"/>
                </a:cubicBezTo>
                <a:cubicBezTo>
                  <a:pt x="863932" y="308389"/>
                  <a:pt x="863932" y="320835"/>
                  <a:pt x="857697" y="329547"/>
                </a:cubicBezTo>
                <a:cubicBezTo>
                  <a:pt x="850216" y="338259"/>
                  <a:pt x="837746" y="339504"/>
                  <a:pt x="830264" y="332036"/>
                </a:cubicBezTo>
                <a:cubicBezTo>
                  <a:pt x="785374" y="295943"/>
                  <a:pt x="729261" y="274784"/>
                  <a:pt x="671901" y="274784"/>
                </a:cubicBezTo>
                <a:cubicBezTo>
                  <a:pt x="535983" y="274784"/>
                  <a:pt x="426252" y="385554"/>
                  <a:pt x="426252" y="521217"/>
                </a:cubicBezTo>
                <a:cubicBezTo>
                  <a:pt x="426252" y="562289"/>
                  <a:pt x="436227" y="602117"/>
                  <a:pt x="454931" y="636966"/>
                </a:cubicBezTo>
                <a:lnTo>
                  <a:pt x="644468" y="490102"/>
                </a:lnTo>
                <a:cubicBezTo>
                  <a:pt x="653197" y="483879"/>
                  <a:pt x="663173" y="485123"/>
                  <a:pt x="670654" y="492591"/>
                </a:cubicBezTo>
                <a:lnTo>
                  <a:pt x="699334" y="519972"/>
                </a:lnTo>
                <a:lnTo>
                  <a:pt x="922539" y="335770"/>
                </a:lnTo>
                <a:cubicBezTo>
                  <a:pt x="915057" y="332036"/>
                  <a:pt x="911316" y="325813"/>
                  <a:pt x="911316" y="318346"/>
                </a:cubicBezTo>
                <a:cubicBezTo>
                  <a:pt x="911316" y="307144"/>
                  <a:pt x="918798" y="298432"/>
                  <a:pt x="930021" y="298432"/>
                </a:cubicBezTo>
                <a:lnTo>
                  <a:pt x="971170" y="298432"/>
                </a:lnTo>
                <a:cubicBezTo>
                  <a:pt x="982393" y="298432"/>
                  <a:pt x="991121" y="307144"/>
                  <a:pt x="991121" y="318346"/>
                </a:cubicBezTo>
                <a:lnTo>
                  <a:pt x="991121" y="363151"/>
                </a:lnTo>
                <a:cubicBezTo>
                  <a:pt x="991121" y="374353"/>
                  <a:pt x="982393" y="383065"/>
                  <a:pt x="971170" y="383065"/>
                </a:cubicBezTo>
                <a:cubicBezTo>
                  <a:pt x="959947" y="383065"/>
                  <a:pt x="951219" y="374353"/>
                  <a:pt x="951219" y="363151"/>
                </a:cubicBezTo>
                <a:lnTo>
                  <a:pt x="710557" y="562289"/>
                </a:lnTo>
                <a:cubicBezTo>
                  <a:pt x="703075" y="568512"/>
                  <a:pt x="690606" y="568512"/>
                  <a:pt x="684371" y="561044"/>
                </a:cubicBezTo>
                <a:lnTo>
                  <a:pt x="655691" y="532418"/>
                </a:lnTo>
                <a:lnTo>
                  <a:pt x="476130" y="670570"/>
                </a:lnTo>
                <a:cubicBezTo>
                  <a:pt x="521020" y="729067"/>
                  <a:pt x="592096" y="767650"/>
                  <a:pt x="671901" y="767650"/>
                </a:cubicBezTo>
                <a:cubicBezTo>
                  <a:pt x="807819" y="767650"/>
                  <a:pt x="918798" y="656879"/>
                  <a:pt x="918798" y="521217"/>
                </a:cubicBezTo>
                <a:cubicBezTo>
                  <a:pt x="918798" y="495080"/>
                  <a:pt x="913810" y="470188"/>
                  <a:pt x="906328" y="445296"/>
                </a:cubicBezTo>
                <a:cubicBezTo>
                  <a:pt x="902588" y="435339"/>
                  <a:pt x="908822" y="424137"/>
                  <a:pt x="918798" y="420404"/>
                </a:cubicBezTo>
                <a:cubicBezTo>
                  <a:pt x="930021" y="417914"/>
                  <a:pt x="941243" y="422893"/>
                  <a:pt x="943737" y="434094"/>
                </a:cubicBezTo>
                <a:cubicBezTo>
                  <a:pt x="953713" y="461476"/>
                  <a:pt x="957454" y="491346"/>
                  <a:pt x="957454" y="521217"/>
                </a:cubicBezTo>
                <a:cubicBezTo>
                  <a:pt x="957454" y="678038"/>
                  <a:pt x="830264" y="806232"/>
                  <a:pt x="671901" y="806232"/>
                </a:cubicBezTo>
                <a:cubicBezTo>
                  <a:pt x="579627" y="806232"/>
                  <a:pt x="497328" y="762671"/>
                  <a:pt x="444956" y="695462"/>
                </a:cubicBezTo>
                <a:lnTo>
                  <a:pt x="390090" y="736534"/>
                </a:lnTo>
                <a:cubicBezTo>
                  <a:pt x="386349" y="739023"/>
                  <a:pt x="382608" y="740268"/>
                  <a:pt x="377620" y="740268"/>
                </a:cubicBezTo>
                <a:cubicBezTo>
                  <a:pt x="372633" y="740268"/>
                  <a:pt x="366398" y="737779"/>
                  <a:pt x="362657" y="732800"/>
                </a:cubicBezTo>
                <a:cubicBezTo>
                  <a:pt x="355175" y="724088"/>
                  <a:pt x="356422" y="711642"/>
                  <a:pt x="366398" y="705419"/>
                </a:cubicBezTo>
                <a:lnTo>
                  <a:pt x="422511" y="660613"/>
                </a:lnTo>
                <a:cubicBezTo>
                  <a:pt x="400066" y="619541"/>
                  <a:pt x="386349" y="572246"/>
                  <a:pt x="386349" y="521217"/>
                </a:cubicBezTo>
                <a:cubicBezTo>
                  <a:pt x="386349" y="364396"/>
                  <a:pt x="513538" y="236201"/>
                  <a:pt x="671901" y="236201"/>
                </a:cubicBezTo>
                <a:close/>
                <a:moveTo>
                  <a:pt x="327650" y="235571"/>
                </a:moveTo>
                <a:cubicBezTo>
                  <a:pt x="201583" y="300292"/>
                  <a:pt x="97982" y="397375"/>
                  <a:pt x="41813" y="511882"/>
                </a:cubicBezTo>
                <a:cubicBezTo>
                  <a:pt x="39317" y="516861"/>
                  <a:pt x="39317" y="524329"/>
                  <a:pt x="41813" y="529307"/>
                </a:cubicBezTo>
                <a:cubicBezTo>
                  <a:pt x="97982" y="643815"/>
                  <a:pt x="201583" y="740897"/>
                  <a:pt x="327650" y="805618"/>
                </a:cubicBezTo>
                <a:cubicBezTo>
                  <a:pt x="261496" y="725961"/>
                  <a:pt x="224050" y="625145"/>
                  <a:pt x="224050" y="520595"/>
                </a:cubicBezTo>
                <a:cubicBezTo>
                  <a:pt x="224050" y="416044"/>
                  <a:pt x="261496" y="315228"/>
                  <a:pt x="327650" y="235571"/>
                </a:cubicBezTo>
                <a:close/>
                <a:moveTo>
                  <a:pt x="1021645" y="234326"/>
                </a:moveTo>
                <a:cubicBezTo>
                  <a:pt x="1087799" y="313983"/>
                  <a:pt x="1125245" y="416044"/>
                  <a:pt x="1125245" y="520595"/>
                </a:cubicBezTo>
                <a:cubicBezTo>
                  <a:pt x="1125245" y="626390"/>
                  <a:pt x="1087799" y="727206"/>
                  <a:pt x="1021645" y="806863"/>
                </a:cubicBezTo>
                <a:cubicBezTo>
                  <a:pt x="1147712" y="742141"/>
                  <a:pt x="1253809" y="643815"/>
                  <a:pt x="1309977" y="529307"/>
                </a:cubicBezTo>
                <a:cubicBezTo>
                  <a:pt x="1312474" y="524329"/>
                  <a:pt x="1312474" y="516861"/>
                  <a:pt x="1309977" y="511882"/>
                </a:cubicBezTo>
                <a:cubicBezTo>
                  <a:pt x="1253809" y="397375"/>
                  <a:pt x="1147712" y="300292"/>
                  <a:pt x="1021645" y="234326"/>
                </a:cubicBezTo>
                <a:close/>
                <a:moveTo>
                  <a:pt x="674647" y="148445"/>
                </a:moveTo>
                <a:cubicBezTo>
                  <a:pt x="592267" y="148445"/>
                  <a:pt x="509886" y="163381"/>
                  <a:pt x="431250" y="189519"/>
                </a:cubicBezTo>
                <a:cubicBezTo>
                  <a:pt x="326402" y="267931"/>
                  <a:pt x="263992" y="389907"/>
                  <a:pt x="263992" y="520595"/>
                </a:cubicBezTo>
                <a:cubicBezTo>
                  <a:pt x="263992" y="651282"/>
                  <a:pt x="326402" y="774502"/>
                  <a:pt x="431250" y="850426"/>
                </a:cubicBezTo>
                <a:cubicBezTo>
                  <a:pt x="509886" y="877808"/>
                  <a:pt x="592267" y="892744"/>
                  <a:pt x="674647" y="892744"/>
                </a:cubicBezTo>
                <a:cubicBezTo>
                  <a:pt x="757028" y="892744"/>
                  <a:pt x="838161" y="877808"/>
                  <a:pt x="916797" y="851670"/>
                </a:cubicBezTo>
                <a:cubicBezTo>
                  <a:pt x="1021645" y="774502"/>
                  <a:pt x="1085303" y="651282"/>
                  <a:pt x="1085303" y="520595"/>
                </a:cubicBezTo>
                <a:cubicBezTo>
                  <a:pt x="1085303" y="389907"/>
                  <a:pt x="1022893" y="266687"/>
                  <a:pt x="916797" y="189519"/>
                </a:cubicBezTo>
                <a:cubicBezTo>
                  <a:pt x="839409" y="163381"/>
                  <a:pt x="757028" y="148445"/>
                  <a:pt x="674647" y="148445"/>
                </a:cubicBezTo>
                <a:close/>
                <a:moveTo>
                  <a:pt x="674647" y="109861"/>
                </a:moveTo>
                <a:cubicBezTo>
                  <a:pt x="952994" y="109861"/>
                  <a:pt x="1236334" y="271665"/>
                  <a:pt x="1346175" y="494457"/>
                </a:cubicBezTo>
                <a:cubicBezTo>
                  <a:pt x="1353664" y="511882"/>
                  <a:pt x="1353664" y="530552"/>
                  <a:pt x="1346175" y="546732"/>
                </a:cubicBezTo>
                <a:cubicBezTo>
                  <a:pt x="1236334" y="769524"/>
                  <a:pt x="952994" y="932572"/>
                  <a:pt x="674647" y="932572"/>
                </a:cubicBezTo>
                <a:cubicBezTo>
                  <a:pt x="396301" y="932572"/>
                  <a:pt x="115457" y="769524"/>
                  <a:pt x="5616" y="546732"/>
                </a:cubicBezTo>
                <a:cubicBezTo>
                  <a:pt x="-1873" y="530552"/>
                  <a:pt x="-1873" y="511882"/>
                  <a:pt x="5616" y="494457"/>
                </a:cubicBezTo>
                <a:cubicBezTo>
                  <a:pt x="80507" y="343855"/>
                  <a:pt x="234036" y="219390"/>
                  <a:pt x="412527" y="155913"/>
                </a:cubicBezTo>
                <a:cubicBezTo>
                  <a:pt x="412527" y="154669"/>
                  <a:pt x="413775" y="154669"/>
                  <a:pt x="415023" y="154669"/>
                </a:cubicBezTo>
                <a:cubicBezTo>
                  <a:pt x="498652" y="124797"/>
                  <a:pt x="587274" y="109861"/>
                  <a:pt x="674647" y="109861"/>
                </a:cubicBezTo>
                <a:close/>
                <a:moveTo>
                  <a:pt x="664540" y="0"/>
                </a:moveTo>
                <a:cubicBezTo>
                  <a:pt x="850133" y="0"/>
                  <a:pt x="1046936" y="62991"/>
                  <a:pt x="1205125" y="171682"/>
                </a:cubicBezTo>
                <a:cubicBezTo>
                  <a:pt x="1213844" y="177857"/>
                  <a:pt x="1216336" y="190208"/>
                  <a:pt x="1210108" y="198854"/>
                </a:cubicBezTo>
                <a:cubicBezTo>
                  <a:pt x="1206371" y="203795"/>
                  <a:pt x="1200143" y="207500"/>
                  <a:pt x="1193915" y="207500"/>
                </a:cubicBezTo>
                <a:cubicBezTo>
                  <a:pt x="1190178" y="207500"/>
                  <a:pt x="1185196" y="206265"/>
                  <a:pt x="1182705" y="203795"/>
                </a:cubicBezTo>
                <a:cubicBezTo>
                  <a:pt x="1030743" y="100045"/>
                  <a:pt x="842659" y="39524"/>
                  <a:pt x="664540" y="39524"/>
                </a:cubicBezTo>
                <a:cubicBezTo>
                  <a:pt x="490158" y="39524"/>
                  <a:pt x="303320" y="97575"/>
                  <a:pt x="152604" y="198854"/>
                </a:cubicBezTo>
                <a:cubicBezTo>
                  <a:pt x="143885" y="205030"/>
                  <a:pt x="131429" y="202560"/>
                  <a:pt x="125201" y="193914"/>
                </a:cubicBezTo>
                <a:cubicBezTo>
                  <a:pt x="118973" y="184033"/>
                  <a:pt x="121464" y="172917"/>
                  <a:pt x="131429" y="166741"/>
                </a:cubicBezTo>
                <a:cubicBezTo>
                  <a:pt x="288373" y="61756"/>
                  <a:pt x="481439" y="0"/>
                  <a:pt x="6645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75EE2-84B9-0549-8370-D277C7FC0843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BLUE OCEAN STRATEGY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2A3DB-3B32-F24F-9064-0B6A63EC9BC4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D8F3AF-DE30-E54E-A151-C19A9680F594}"/>
              </a:ext>
            </a:extLst>
          </p:cNvPr>
          <p:cNvSpPr txBox="1"/>
          <p:nvPr/>
        </p:nvSpPr>
        <p:spPr>
          <a:xfrm>
            <a:off x="13357362" y="4967663"/>
            <a:ext cx="412932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TIER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432A6-FC99-B140-ADAF-387A6E19F96B}"/>
              </a:ext>
            </a:extLst>
          </p:cNvPr>
          <p:cNvSpPr txBox="1"/>
          <p:nvPr/>
        </p:nvSpPr>
        <p:spPr>
          <a:xfrm>
            <a:off x="13357363" y="5625993"/>
            <a:ext cx="412932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A0C0F-826D-D345-8D53-79D415FB3F48}"/>
              </a:ext>
            </a:extLst>
          </p:cNvPr>
          <p:cNvSpPr txBox="1"/>
          <p:nvPr/>
        </p:nvSpPr>
        <p:spPr>
          <a:xfrm>
            <a:off x="13357362" y="9022368"/>
            <a:ext cx="412932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TIER 03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21F748-078A-CF4C-A60A-83731E7D4A5A}"/>
              </a:ext>
            </a:extLst>
          </p:cNvPr>
          <p:cNvSpPr txBox="1"/>
          <p:nvPr/>
        </p:nvSpPr>
        <p:spPr>
          <a:xfrm>
            <a:off x="13357363" y="9680698"/>
            <a:ext cx="412932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21FF57-D230-DD4F-A156-22528298A368}"/>
              </a:ext>
            </a:extLst>
          </p:cNvPr>
          <p:cNvSpPr txBox="1"/>
          <p:nvPr/>
        </p:nvSpPr>
        <p:spPr>
          <a:xfrm>
            <a:off x="18805617" y="4967663"/>
            <a:ext cx="412932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TIER 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394E4E-B7A6-DC47-9A23-62EB89DDB704}"/>
              </a:ext>
            </a:extLst>
          </p:cNvPr>
          <p:cNvSpPr txBox="1"/>
          <p:nvPr/>
        </p:nvSpPr>
        <p:spPr>
          <a:xfrm>
            <a:off x="18805618" y="5625993"/>
            <a:ext cx="412932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5FE9FE-927E-094B-B294-BF00EA487503}"/>
              </a:ext>
            </a:extLst>
          </p:cNvPr>
          <p:cNvSpPr txBox="1"/>
          <p:nvPr/>
        </p:nvSpPr>
        <p:spPr>
          <a:xfrm>
            <a:off x="18805617" y="9022368"/>
            <a:ext cx="412932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TIER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A84A9B-FDDF-4440-B886-BC9CC8AE746A}"/>
              </a:ext>
            </a:extLst>
          </p:cNvPr>
          <p:cNvSpPr txBox="1"/>
          <p:nvPr/>
        </p:nvSpPr>
        <p:spPr>
          <a:xfrm>
            <a:off x="18805618" y="9680698"/>
            <a:ext cx="412932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181714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67">
            <a:extLst>
              <a:ext uri="{FF2B5EF4-FFF2-40B4-BE49-F238E27FC236}">
                <a16:creationId xmlns:a16="http://schemas.microsoft.com/office/drawing/2014/main" id="{1EC27257-94B2-DF48-9D73-C27BAAD0B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333" y="4495992"/>
            <a:ext cx="19758487" cy="6262073"/>
          </a:xfrm>
          <a:prstGeom prst="roundRect">
            <a:avLst>
              <a:gd name="adj" fmla="val 7170"/>
            </a:avLst>
          </a:pr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Line 68">
            <a:extLst>
              <a:ext uri="{FF2B5EF4-FFF2-40B4-BE49-F238E27FC236}">
                <a16:creationId xmlns:a16="http://schemas.microsoft.com/office/drawing/2014/main" id="{93A332BD-4DB4-934E-9AAB-3207E02828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8162" y="4495992"/>
            <a:ext cx="0" cy="6262073"/>
          </a:xfrm>
          <a:prstGeom prst="line">
            <a:avLst/>
          </a:pr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Line 69">
            <a:extLst>
              <a:ext uri="{FF2B5EF4-FFF2-40B4-BE49-F238E27FC236}">
                <a16:creationId xmlns:a16="http://schemas.microsoft.com/office/drawing/2014/main" id="{F89A934C-C392-9044-A1DD-E766BD15FCF6}"/>
              </a:ext>
            </a:extLst>
          </p:cNvPr>
          <p:cNvSpPr>
            <a:spLocks noChangeShapeType="1"/>
          </p:cNvSpPr>
          <p:nvPr/>
        </p:nvSpPr>
        <p:spPr bwMode="auto">
          <a:xfrm>
            <a:off x="8728202" y="4495992"/>
            <a:ext cx="0" cy="6262073"/>
          </a:xfrm>
          <a:prstGeom prst="line">
            <a:avLst/>
          </a:pr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Line 70">
            <a:extLst>
              <a:ext uri="{FF2B5EF4-FFF2-40B4-BE49-F238E27FC236}">
                <a16:creationId xmlns:a16="http://schemas.microsoft.com/office/drawing/2014/main" id="{D05C8D50-678B-C946-BE0C-653CD637FF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58250" y="4495992"/>
            <a:ext cx="0" cy="6262073"/>
          </a:xfrm>
          <a:prstGeom prst="line">
            <a:avLst/>
          </a:pr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Line 71">
            <a:extLst>
              <a:ext uri="{FF2B5EF4-FFF2-40B4-BE49-F238E27FC236}">
                <a16:creationId xmlns:a16="http://schemas.microsoft.com/office/drawing/2014/main" id="{7C240FE3-9B50-0741-BD80-1169648955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88291" y="4495992"/>
            <a:ext cx="0" cy="6262073"/>
          </a:xfrm>
          <a:prstGeom prst="line">
            <a:avLst/>
          </a:pr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Line 72">
            <a:extLst>
              <a:ext uri="{FF2B5EF4-FFF2-40B4-BE49-F238E27FC236}">
                <a16:creationId xmlns:a16="http://schemas.microsoft.com/office/drawing/2014/main" id="{68B74DE7-7884-DA4D-BAD1-ABDD0DD8A4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18339" y="4495992"/>
            <a:ext cx="0" cy="6262073"/>
          </a:xfrm>
          <a:prstGeom prst="line">
            <a:avLst/>
          </a:pr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Line 73">
            <a:extLst>
              <a:ext uri="{FF2B5EF4-FFF2-40B4-BE49-F238E27FC236}">
                <a16:creationId xmlns:a16="http://schemas.microsoft.com/office/drawing/2014/main" id="{6D6B8C89-9289-7A4A-A432-E79E3C9C43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48379" y="4495992"/>
            <a:ext cx="0" cy="6262073"/>
          </a:xfrm>
          <a:prstGeom prst="line">
            <a:avLst/>
          </a:pr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Line 74">
            <a:extLst>
              <a:ext uri="{FF2B5EF4-FFF2-40B4-BE49-F238E27FC236}">
                <a16:creationId xmlns:a16="http://schemas.microsoft.com/office/drawing/2014/main" id="{64D626D7-C542-7D43-84BC-13C8622109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2331" y="5830805"/>
            <a:ext cx="19752995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Line 75">
            <a:extLst>
              <a:ext uri="{FF2B5EF4-FFF2-40B4-BE49-F238E27FC236}">
                <a16:creationId xmlns:a16="http://schemas.microsoft.com/office/drawing/2014/main" id="{CDD99B8A-FCD4-B548-BC8A-414A78BDA4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2331" y="6638280"/>
            <a:ext cx="19752995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Line 76">
            <a:extLst>
              <a:ext uri="{FF2B5EF4-FFF2-40B4-BE49-F238E27FC236}">
                <a16:creationId xmlns:a16="http://schemas.microsoft.com/office/drawing/2014/main" id="{1D313C62-8447-1541-B16F-7E3E0BE0A8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2331" y="7462236"/>
            <a:ext cx="19752995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2" name="Line 77">
            <a:extLst>
              <a:ext uri="{FF2B5EF4-FFF2-40B4-BE49-F238E27FC236}">
                <a16:creationId xmlns:a16="http://schemas.microsoft.com/office/drawing/2014/main" id="{262FF1EE-D18C-9F4F-96EE-5B47767F3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2331" y="8280704"/>
            <a:ext cx="19752995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3" name="Line 78">
            <a:extLst>
              <a:ext uri="{FF2B5EF4-FFF2-40B4-BE49-F238E27FC236}">
                <a16:creationId xmlns:a16="http://schemas.microsoft.com/office/drawing/2014/main" id="{F42B294B-DB40-0245-A13D-B66BE2816E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2331" y="9110150"/>
            <a:ext cx="19752995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4" name="Line 79">
            <a:extLst>
              <a:ext uri="{FF2B5EF4-FFF2-40B4-BE49-F238E27FC236}">
                <a16:creationId xmlns:a16="http://schemas.microsoft.com/office/drawing/2014/main" id="{3DAFBA12-4DB4-3E43-8737-3C75C10FBA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2331" y="9934107"/>
            <a:ext cx="19752995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5" name="Freeform 223">
            <a:extLst>
              <a:ext uri="{FF2B5EF4-FFF2-40B4-BE49-F238E27FC236}">
                <a16:creationId xmlns:a16="http://schemas.microsoft.com/office/drawing/2014/main" id="{911B5A75-C7D1-1A4D-9CC0-C68BEA94F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4166" y="11252440"/>
            <a:ext cx="845930" cy="560291"/>
          </a:xfrm>
          <a:prstGeom prst="roundRect">
            <a:avLst>
              <a:gd name="adj" fmla="val 20697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6" name="Freeform 224">
            <a:extLst>
              <a:ext uri="{FF2B5EF4-FFF2-40B4-BE49-F238E27FC236}">
                <a16:creationId xmlns:a16="http://schemas.microsoft.com/office/drawing/2014/main" id="{0F84BB87-9E13-0240-8D14-F6D8F5434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939" y="5946158"/>
            <a:ext cx="2449899" cy="560291"/>
          </a:xfrm>
          <a:prstGeom prst="roundRect">
            <a:avLst>
              <a:gd name="adj" fmla="val 38222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7" name="Freeform 225">
            <a:extLst>
              <a:ext uri="{FF2B5EF4-FFF2-40B4-BE49-F238E27FC236}">
                <a16:creationId xmlns:a16="http://schemas.microsoft.com/office/drawing/2014/main" id="{F65C1A64-3760-C347-9E61-7F69E6AFB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7547" y="7566608"/>
            <a:ext cx="2449899" cy="560291"/>
          </a:xfrm>
          <a:prstGeom prst="roundRect">
            <a:avLst>
              <a:gd name="adj" fmla="val 35143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8" name="Freeform 226">
            <a:extLst>
              <a:ext uri="{FF2B5EF4-FFF2-40B4-BE49-F238E27FC236}">
                <a16:creationId xmlns:a16="http://schemas.microsoft.com/office/drawing/2014/main" id="{16698C9C-E069-EC41-B5C6-CF629B877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5662" y="5946158"/>
            <a:ext cx="2449899" cy="560291"/>
          </a:xfrm>
          <a:prstGeom prst="roundRect">
            <a:avLst>
              <a:gd name="adj" fmla="val 35143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9" name="Freeform 227">
            <a:extLst>
              <a:ext uri="{FF2B5EF4-FFF2-40B4-BE49-F238E27FC236}">
                <a16:creationId xmlns:a16="http://schemas.microsoft.com/office/drawing/2014/main" id="{2AA71A01-6659-E74D-8934-3E7CA6B76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5662" y="8423523"/>
            <a:ext cx="2449899" cy="560291"/>
          </a:xfrm>
          <a:prstGeom prst="roundRect">
            <a:avLst>
              <a:gd name="adj" fmla="val 35143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0" name="Freeform 228">
            <a:extLst>
              <a:ext uri="{FF2B5EF4-FFF2-40B4-BE49-F238E27FC236}">
                <a16:creationId xmlns:a16="http://schemas.microsoft.com/office/drawing/2014/main" id="{49C6CE24-5B59-5045-9822-9AAAD2DF9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8065" y="6759127"/>
            <a:ext cx="2449899" cy="560291"/>
          </a:xfrm>
          <a:prstGeom prst="roundRect">
            <a:avLst>
              <a:gd name="adj" fmla="val 36169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1" name="Freeform 229">
            <a:extLst>
              <a:ext uri="{FF2B5EF4-FFF2-40B4-BE49-F238E27FC236}">
                <a16:creationId xmlns:a16="http://schemas.microsoft.com/office/drawing/2014/main" id="{4F75BC48-DF9A-8143-A021-94CA05B36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8065" y="9241985"/>
            <a:ext cx="2449899" cy="560291"/>
          </a:xfrm>
          <a:prstGeom prst="roundRect">
            <a:avLst>
              <a:gd name="adj" fmla="val 35143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2" name="Freeform 230">
            <a:extLst>
              <a:ext uri="{FF2B5EF4-FFF2-40B4-BE49-F238E27FC236}">
                <a16:creationId xmlns:a16="http://schemas.microsoft.com/office/drawing/2014/main" id="{E6D7DF18-0BB0-584F-B56F-1B97DF6F0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4166" y="12065410"/>
            <a:ext cx="845930" cy="560291"/>
          </a:xfrm>
          <a:prstGeom prst="roundRect">
            <a:avLst>
              <a:gd name="adj" fmla="val 21704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0F5CFC-FBF8-234B-B68B-DE0069DF36FD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BLUE OCEAN STRATEGY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259A5C-0B2A-B74B-A6B5-4D7D979D82BA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93343-5762-094D-B31C-18707134CAFD}"/>
              </a:ext>
            </a:extLst>
          </p:cNvPr>
          <p:cNvSpPr txBox="1"/>
          <p:nvPr/>
        </p:nvSpPr>
        <p:spPr>
          <a:xfrm>
            <a:off x="4552973" y="3565617"/>
            <a:ext cx="1657708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THE SIX STAGES OF THE GROWER EXPERIENCE CYCLE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FF1B5D-0451-DF49-99AF-8940FE020213}"/>
              </a:ext>
            </a:extLst>
          </p:cNvPr>
          <p:cNvSpPr txBox="1"/>
          <p:nvPr/>
        </p:nvSpPr>
        <p:spPr>
          <a:xfrm rot="16200000">
            <a:off x="-647025" y="7307184"/>
            <a:ext cx="552147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THE SIX UTILITY LEVELS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C06704-083D-2A48-879A-706EEFECB610}"/>
              </a:ext>
            </a:extLst>
          </p:cNvPr>
          <p:cNvSpPr txBox="1"/>
          <p:nvPr/>
        </p:nvSpPr>
        <p:spPr>
          <a:xfrm>
            <a:off x="3885790" y="11247558"/>
            <a:ext cx="781222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Generic “Red Ocean” Competition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A667A1-6E21-4B4E-BECC-576B9C8D3C33}"/>
              </a:ext>
            </a:extLst>
          </p:cNvPr>
          <p:cNvSpPr txBox="1"/>
          <p:nvPr/>
        </p:nvSpPr>
        <p:spPr>
          <a:xfrm>
            <a:off x="3885790" y="12056854"/>
            <a:ext cx="781222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Biologicals “Blue Ocean”  Value Innovation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B32E0B-F5E2-4B49-AC6D-442D3C2FD91F}"/>
              </a:ext>
            </a:extLst>
          </p:cNvPr>
          <p:cNvSpPr txBox="1"/>
          <p:nvPr/>
        </p:nvSpPr>
        <p:spPr>
          <a:xfrm>
            <a:off x="12367638" y="11247558"/>
            <a:ext cx="781222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latin typeface="Poppins SemiBold" pitchFamily="2" charset="77"/>
                <a:cs typeface="Poppins SemiBold" pitchFamily="2" charset="77"/>
              </a:rPr>
              <a:t>“O” : </a:t>
            </a:r>
            <a:r>
              <a:rPr lang="en-US" sz="2400" spc="-20" dirty="0">
                <a:latin typeface="Poppins" pitchFamily="2" charset="77"/>
                <a:cs typeface="Poppins" pitchFamily="2" charset="77"/>
              </a:rPr>
              <a:t>Utility space the industry currently focuses 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F7CC10-F957-7E4D-8482-7D8FFB025623}"/>
              </a:ext>
            </a:extLst>
          </p:cNvPr>
          <p:cNvSpPr txBox="1"/>
          <p:nvPr/>
        </p:nvSpPr>
        <p:spPr>
          <a:xfrm>
            <a:off x="12367638" y="12056853"/>
            <a:ext cx="781222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latin typeface="Poppins SemiBold" pitchFamily="2" charset="77"/>
                <a:cs typeface="Poppins SemiBold" pitchFamily="2" charset="77"/>
              </a:rPr>
              <a:t>“X” : </a:t>
            </a:r>
            <a:r>
              <a:rPr lang="en-US" sz="2400" spc="-20" dirty="0">
                <a:latin typeface="Poppins" pitchFamily="2" charset="77"/>
                <a:cs typeface="Poppins" pitchFamily="2" charset="77"/>
              </a:rPr>
              <a:t>Pain point that blocks grower Utility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25C790-1271-BC4B-9156-7ADE35925155}"/>
              </a:ext>
            </a:extLst>
          </p:cNvPr>
          <p:cNvSpPr txBox="1"/>
          <p:nvPr/>
        </p:nvSpPr>
        <p:spPr>
          <a:xfrm>
            <a:off x="6410449" y="6009486"/>
            <a:ext cx="19776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95A403-45DF-4D40-BD74-E5D6C41B3E31}"/>
              </a:ext>
            </a:extLst>
          </p:cNvPr>
          <p:cNvSpPr txBox="1"/>
          <p:nvPr/>
        </p:nvSpPr>
        <p:spPr>
          <a:xfrm>
            <a:off x="17293693" y="6009486"/>
            <a:ext cx="19776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658EB6-8E56-3844-B97A-17E3557F0610}"/>
              </a:ext>
            </a:extLst>
          </p:cNvPr>
          <p:cNvSpPr txBox="1"/>
          <p:nvPr/>
        </p:nvSpPr>
        <p:spPr>
          <a:xfrm>
            <a:off x="9078234" y="6815826"/>
            <a:ext cx="19776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09D6DA-FEAE-254A-8ABC-779F6E1103CA}"/>
              </a:ext>
            </a:extLst>
          </p:cNvPr>
          <p:cNvSpPr txBox="1"/>
          <p:nvPr/>
        </p:nvSpPr>
        <p:spPr>
          <a:xfrm>
            <a:off x="11859140" y="7630897"/>
            <a:ext cx="19776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97BDCC-0AFF-5744-9045-A24CEE53673D}"/>
              </a:ext>
            </a:extLst>
          </p:cNvPr>
          <p:cNvSpPr txBox="1"/>
          <p:nvPr/>
        </p:nvSpPr>
        <p:spPr>
          <a:xfrm>
            <a:off x="17293693" y="8488736"/>
            <a:ext cx="19776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A88CDE-FC98-0740-BF89-567A4EE793FC}"/>
              </a:ext>
            </a:extLst>
          </p:cNvPr>
          <p:cNvSpPr txBox="1"/>
          <p:nvPr/>
        </p:nvSpPr>
        <p:spPr>
          <a:xfrm>
            <a:off x="9078234" y="9303894"/>
            <a:ext cx="19776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9AA82A-8689-D54C-8BFA-EFD9342D935C}"/>
              </a:ext>
            </a:extLst>
          </p:cNvPr>
          <p:cNvSpPr txBox="1"/>
          <p:nvPr/>
        </p:nvSpPr>
        <p:spPr>
          <a:xfrm>
            <a:off x="2800346" y="5937775"/>
            <a:ext cx="302095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672E41-357D-B648-94CE-21C13A65DB79}"/>
              </a:ext>
            </a:extLst>
          </p:cNvPr>
          <p:cNvSpPr txBox="1"/>
          <p:nvPr/>
        </p:nvSpPr>
        <p:spPr>
          <a:xfrm>
            <a:off x="2800346" y="6760340"/>
            <a:ext cx="302095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DF5400-C049-6B40-BBD5-8E62F55A9B30}"/>
              </a:ext>
            </a:extLst>
          </p:cNvPr>
          <p:cNvSpPr txBox="1"/>
          <p:nvPr/>
        </p:nvSpPr>
        <p:spPr>
          <a:xfrm>
            <a:off x="2800346" y="7582905"/>
            <a:ext cx="302095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A00162-4E09-354B-94FA-ABEBF1A80B8F}"/>
              </a:ext>
            </a:extLst>
          </p:cNvPr>
          <p:cNvSpPr txBox="1"/>
          <p:nvPr/>
        </p:nvSpPr>
        <p:spPr>
          <a:xfrm>
            <a:off x="2800346" y="8405470"/>
            <a:ext cx="302095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6D328-8656-D840-BC0A-C82BF73C171C}"/>
              </a:ext>
            </a:extLst>
          </p:cNvPr>
          <p:cNvSpPr txBox="1"/>
          <p:nvPr/>
        </p:nvSpPr>
        <p:spPr>
          <a:xfrm>
            <a:off x="2800346" y="9228035"/>
            <a:ext cx="302095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F97373-FD8A-BF44-8E6E-B503CB2356F3}"/>
              </a:ext>
            </a:extLst>
          </p:cNvPr>
          <p:cNvSpPr txBox="1"/>
          <p:nvPr/>
        </p:nvSpPr>
        <p:spPr>
          <a:xfrm>
            <a:off x="2800346" y="10050602"/>
            <a:ext cx="302095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D73AF4-7710-EE40-A7D4-8A460B607BB7}"/>
              </a:ext>
            </a:extLst>
          </p:cNvPr>
          <p:cNvSpPr txBox="1"/>
          <p:nvPr/>
        </p:nvSpPr>
        <p:spPr>
          <a:xfrm>
            <a:off x="6061911" y="4862723"/>
            <a:ext cx="260826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PURCHASE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1C83F4-EDE8-C64B-9EA5-39F679E54D04}"/>
              </a:ext>
            </a:extLst>
          </p:cNvPr>
          <p:cNvSpPr txBox="1"/>
          <p:nvPr/>
        </p:nvSpPr>
        <p:spPr>
          <a:xfrm>
            <a:off x="8791734" y="4862723"/>
            <a:ext cx="260826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SCOUTING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188643-0AAB-174E-8713-65C577F8CF5D}"/>
              </a:ext>
            </a:extLst>
          </p:cNvPr>
          <p:cNvSpPr txBox="1"/>
          <p:nvPr/>
        </p:nvSpPr>
        <p:spPr>
          <a:xfrm>
            <a:off x="11521557" y="4862723"/>
            <a:ext cx="260826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PRECISION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9FAEDE-2F36-0246-AC77-9510E1CB1845}"/>
              </a:ext>
            </a:extLst>
          </p:cNvPr>
          <p:cNvSpPr txBox="1"/>
          <p:nvPr/>
        </p:nvSpPr>
        <p:spPr>
          <a:xfrm>
            <a:off x="14251380" y="4862723"/>
            <a:ext cx="260826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RISK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645AA5-254B-B147-96CC-919E32469A2A}"/>
              </a:ext>
            </a:extLst>
          </p:cNvPr>
          <p:cNvSpPr txBox="1"/>
          <p:nvPr/>
        </p:nvSpPr>
        <p:spPr>
          <a:xfrm>
            <a:off x="16981203" y="4862723"/>
            <a:ext cx="260826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EFFECTS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E5B36A-936E-7840-A03D-BEF2DD653BAB}"/>
              </a:ext>
            </a:extLst>
          </p:cNvPr>
          <p:cNvSpPr txBox="1"/>
          <p:nvPr/>
        </p:nvSpPr>
        <p:spPr>
          <a:xfrm>
            <a:off x="19752972" y="4862723"/>
            <a:ext cx="260826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451156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2">
            <a:extLst>
              <a:ext uri="{FF2B5EF4-FFF2-40B4-BE49-F238E27FC236}">
                <a16:creationId xmlns:a16="http://schemas.microsoft.com/office/drawing/2014/main" id="{FB84D0F9-7DB1-964E-8397-5733C0591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434" y="4149930"/>
            <a:ext cx="3004698" cy="80747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3">
            <a:extLst>
              <a:ext uri="{FF2B5EF4-FFF2-40B4-BE49-F238E27FC236}">
                <a16:creationId xmlns:a16="http://schemas.microsoft.com/office/drawing/2014/main" id="{6ABACB93-3E27-E846-9ED2-7C27EB3E9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552" y="4149930"/>
            <a:ext cx="3004698" cy="80747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4">
            <a:extLst>
              <a:ext uri="{FF2B5EF4-FFF2-40B4-BE49-F238E27FC236}">
                <a16:creationId xmlns:a16="http://schemas.microsoft.com/office/drawing/2014/main" id="{DF47C99C-61DA-CD4F-93FE-7F9F7D72E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0209" y="4149930"/>
            <a:ext cx="2999203" cy="80747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12CF7064-3FFD-8D41-92F6-B36B457F6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5327" y="4149930"/>
            <a:ext cx="3004696" cy="80747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6">
            <a:extLst>
              <a:ext uri="{FF2B5EF4-FFF2-40B4-BE49-F238E27FC236}">
                <a16:creationId xmlns:a16="http://schemas.microsoft.com/office/drawing/2014/main" id="{0FC44085-4546-7D47-AC31-8D5BE8FF0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9461" y="4149930"/>
            <a:ext cx="3004696" cy="80747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7">
            <a:extLst>
              <a:ext uri="{FF2B5EF4-FFF2-40B4-BE49-F238E27FC236}">
                <a16:creationId xmlns:a16="http://schemas.microsoft.com/office/drawing/2014/main" id="{B3707FD4-3EAC-384B-9F48-1A1E40DA8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8102" y="4149930"/>
            <a:ext cx="3004698" cy="80747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130">
            <a:extLst>
              <a:ext uri="{FF2B5EF4-FFF2-40B4-BE49-F238E27FC236}">
                <a16:creationId xmlns:a16="http://schemas.microsoft.com/office/drawing/2014/main" id="{20C0476B-5DE6-5E47-9AAE-E3DCEAAA8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4166" y="11252440"/>
            <a:ext cx="845930" cy="56029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131">
            <a:extLst>
              <a:ext uri="{FF2B5EF4-FFF2-40B4-BE49-F238E27FC236}">
                <a16:creationId xmlns:a16="http://schemas.microsoft.com/office/drawing/2014/main" id="{D78C0E05-B470-094D-8DAC-91A4FA6EA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4166" y="12065410"/>
            <a:ext cx="845930" cy="56029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Freeform 278">
            <a:extLst>
              <a:ext uri="{FF2B5EF4-FFF2-40B4-BE49-F238E27FC236}">
                <a16:creationId xmlns:a16="http://schemas.microsoft.com/office/drawing/2014/main" id="{DF177941-F245-0843-886E-B4194CC64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783" y="6786596"/>
            <a:ext cx="2598213" cy="80198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Freeform 279">
            <a:extLst>
              <a:ext uri="{FF2B5EF4-FFF2-40B4-BE49-F238E27FC236}">
                <a16:creationId xmlns:a16="http://schemas.microsoft.com/office/drawing/2014/main" id="{A39222DD-03DA-1A42-970E-2BDD3DD7A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434" y="6786596"/>
            <a:ext cx="3004698" cy="80198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2" name="Freeform 280">
            <a:extLst>
              <a:ext uri="{FF2B5EF4-FFF2-40B4-BE49-F238E27FC236}">
                <a16:creationId xmlns:a16="http://schemas.microsoft.com/office/drawing/2014/main" id="{AFF9901F-FDD2-C04C-A1EA-D2FADE412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552" y="6786596"/>
            <a:ext cx="3004698" cy="80198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3" name="Freeform 281">
            <a:extLst>
              <a:ext uri="{FF2B5EF4-FFF2-40B4-BE49-F238E27FC236}">
                <a16:creationId xmlns:a16="http://schemas.microsoft.com/office/drawing/2014/main" id="{0F61E394-85E1-9F4E-B3CB-94206B3CF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0209" y="6786596"/>
            <a:ext cx="2999203" cy="80198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4" name="Freeform 282">
            <a:extLst>
              <a:ext uri="{FF2B5EF4-FFF2-40B4-BE49-F238E27FC236}">
                <a16:creationId xmlns:a16="http://schemas.microsoft.com/office/drawing/2014/main" id="{A21E4A2B-A1C1-1046-A14D-3B9CE8165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5327" y="6786596"/>
            <a:ext cx="3004696" cy="80198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5" name="Freeform 283">
            <a:extLst>
              <a:ext uri="{FF2B5EF4-FFF2-40B4-BE49-F238E27FC236}">
                <a16:creationId xmlns:a16="http://schemas.microsoft.com/office/drawing/2014/main" id="{A71EB255-9B0C-D244-9D1A-096366974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9461" y="6786596"/>
            <a:ext cx="3004696" cy="80198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6" name="Freeform 284">
            <a:extLst>
              <a:ext uri="{FF2B5EF4-FFF2-40B4-BE49-F238E27FC236}">
                <a16:creationId xmlns:a16="http://schemas.microsoft.com/office/drawing/2014/main" id="{3B5C8C1A-FE18-574A-AA17-FF8DA1DB4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8102" y="6786596"/>
            <a:ext cx="3004698" cy="80198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7" name="Freeform 292">
            <a:extLst>
              <a:ext uri="{FF2B5EF4-FFF2-40B4-BE49-F238E27FC236}">
                <a16:creationId xmlns:a16="http://schemas.microsoft.com/office/drawing/2014/main" id="{8889A7A4-B116-DD4F-BA03-D693969EB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783" y="8538876"/>
            <a:ext cx="2598213" cy="80747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8" name="Freeform 293">
            <a:extLst>
              <a:ext uri="{FF2B5EF4-FFF2-40B4-BE49-F238E27FC236}">
                <a16:creationId xmlns:a16="http://schemas.microsoft.com/office/drawing/2014/main" id="{53409D24-C526-2F4B-9A79-77CC8092F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434" y="8538876"/>
            <a:ext cx="3004698" cy="807479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9" name="Freeform 294">
            <a:extLst>
              <a:ext uri="{FF2B5EF4-FFF2-40B4-BE49-F238E27FC236}">
                <a16:creationId xmlns:a16="http://schemas.microsoft.com/office/drawing/2014/main" id="{DFA9954D-9C47-6F48-BEFB-C5BEF06D1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552" y="8538876"/>
            <a:ext cx="3004698" cy="807479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0" name="Freeform 295">
            <a:extLst>
              <a:ext uri="{FF2B5EF4-FFF2-40B4-BE49-F238E27FC236}">
                <a16:creationId xmlns:a16="http://schemas.microsoft.com/office/drawing/2014/main" id="{34564A3F-26FB-D247-9CBE-92FBB0F30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0209" y="8538876"/>
            <a:ext cx="2999203" cy="807479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1" name="Freeform 296">
            <a:extLst>
              <a:ext uri="{FF2B5EF4-FFF2-40B4-BE49-F238E27FC236}">
                <a16:creationId xmlns:a16="http://schemas.microsoft.com/office/drawing/2014/main" id="{9D317B8C-590A-1247-95AE-73EAD4B13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5327" y="8538876"/>
            <a:ext cx="3004696" cy="807479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2" name="Freeform 297">
            <a:extLst>
              <a:ext uri="{FF2B5EF4-FFF2-40B4-BE49-F238E27FC236}">
                <a16:creationId xmlns:a16="http://schemas.microsoft.com/office/drawing/2014/main" id="{48A8E527-AFD6-334E-83D7-3A3393FF5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9461" y="8538876"/>
            <a:ext cx="3004696" cy="807479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3" name="Freeform 298">
            <a:extLst>
              <a:ext uri="{FF2B5EF4-FFF2-40B4-BE49-F238E27FC236}">
                <a16:creationId xmlns:a16="http://schemas.microsoft.com/office/drawing/2014/main" id="{C5AD36C7-57EC-1142-B574-D1383E6CC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8102" y="8538876"/>
            <a:ext cx="3004698" cy="807479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4" name="Freeform 350">
            <a:extLst>
              <a:ext uri="{FF2B5EF4-FFF2-40B4-BE49-F238E27FC236}">
                <a16:creationId xmlns:a16="http://schemas.microsoft.com/office/drawing/2014/main" id="{538440F9-F6EB-534A-852D-AA0EBAFB2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783" y="9417763"/>
            <a:ext cx="2598213" cy="807479"/>
          </a:xfrm>
          <a:prstGeom prst="roundRect">
            <a:avLst>
              <a:gd name="adj" fmla="val 50000"/>
            </a:avLst>
          </a:prstGeom>
          <a:solidFill>
            <a:schemeClr val="accent4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5" name="Freeform 351">
            <a:extLst>
              <a:ext uri="{FF2B5EF4-FFF2-40B4-BE49-F238E27FC236}">
                <a16:creationId xmlns:a16="http://schemas.microsoft.com/office/drawing/2014/main" id="{966D16B8-9769-E840-BC23-803BCA04B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434" y="9417763"/>
            <a:ext cx="3004698" cy="807479"/>
          </a:xfrm>
          <a:prstGeom prst="roundRect">
            <a:avLst>
              <a:gd name="adj" fmla="val 50000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6" name="Freeform 352">
            <a:extLst>
              <a:ext uri="{FF2B5EF4-FFF2-40B4-BE49-F238E27FC236}">
                <a16:creationId xmlns:a16="http://schemas.microsoft.com/office/drawing/2014/main" id="{FE95E978-C620-F84B-A51A-DD4ECE827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552" y="9417763"/>
            <a:ext cx="3004698" cy="807479"/>
          </a:xfrm>
          <a:prstGeom prst="roundRect">
            <a:avLst>
              <a:gd name="adj" fmla="val 50000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7" name="Freeform 353">
            <a:extLst>
              <a:ext uri="{FF2B5EF4-FFF2-40B4-BE49-F238E27FC236}">
                <a16:creationId xmlns:a16="http://schemas.microsoft.com/office/drawing/2014/main" id="{451BB614-DE25-9D4A-87FB-A2ECC2EAD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0209" y="9417763"/>
            <a:ext cx="2999203" cy="807479"/>
          </a:xfrm>
          <a:prstGeom prst="roundRect">
            <a:avLst>
              <a:gd name="adj" fmla="val 50000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8" name="Freeform 354">
            <a:extLst>
              <a:ext uri="{FF2B5EF4-FFF2-40B4-BE49-F238E27FC236}">
                <a16:creationId xmlns:a16="http://schemas.microsoft.com/office/drawing/2014/main" id="{5C20CD95-4008-DE46-865B-871D860C1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5327" y="9417763"/>
            <a:ext cx="3004696" cy="807479"/>
          </a:xfrm>
          <a:prstGeom prst="roundRect">
            <a:avLst>
              <a:gd name="adj" fmla="val 50000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9" name="Freeform 355">
            <a:extLst>
              <a:ext uri="{FF2B5EF4-FFF2-40B4-BE49-F238E27FC236}">
                <a16:creationId xmlns:a16="http://schemas.microsoft.com/office/drawing/2014/main" id="{0DC8D2D5-D37D-B341-946C-C07EE1BCC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9461" y="9417763"/>
            <a:ext cx="3004696" cy="807479"/>
          </a:xfrm>
          <a:prstGeom prst="roundRect">
            <a:avLst>
              <a:gd name="adj" fmla="val 50000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0" name="Freeform 356">
            <a:extLst>
              <a:ext uri="{FF2B5EF4-FFF2-40B4-BE49-F238E27FC236}">
                <a16:creationId xmlns:a16="http://schemas.microsoft.com/office/drawing/2014/main" id="{A6CDD955-689D-6646-8ED5-0EBCB746B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8102" y="9417763"/>
            <a:ext cx="3004698" cy="807479"/>
          </a:xfrm>
          <a:prstGeom prst="roundRect">
            <a:avLst>
              <a:gd name="adj" fmla="val 50000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1" name="Freeform 364">
            <a:extLst>
              <a:ext uri="{FF2B5EF4-FFF2-40B4-BE49-F238E27FC236}">
                <a16:creationId xmlns:a16="http://schemas.microsoft.com/office/drawing/2014/main" id="{67410EA8-1ECE-954D-A8F7-A29D2BCD0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9189" y="9544103"/>
            <a:ext cx="845930" cy="56029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2" name="Freeform 366">
            <a:extLst>
              <a:ext uri="{FF2B5EF4-FFF2-40B4-BE49-F238E27FC236}">
                <a16:creationId xmlns:a16="http://schemas.microsoft.com/office/drawing/2014/main" id="{B477467B-B9D7-2043-A538-8238E5E9F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783" y="5907705"/>
            <a:ext cx="2598213" cy="807477"/>
          </a:xfrm>
          <a:prstGeom prst="roundRect">
            <a:avLst>
              <a:gd name="adj" fmla="val 50000"/>
            </a:avLst>
          </a:prstGeom>
          <a:solidFill>
            <a:schemeClr val="accent4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3" name="Freeform 367">
            <a:extLst>
              <a:ext uri="{FF2B5EF4-FFF2-40B4-BE49-F238E27FC236}">
                <a16:creationId xmlns:a16="http://schemas.microsoft.com/office/drawing/2014/main" id="{14F1C62A-2B16-E043-A674-6F06B76E5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434" y="5907705"/>
            <a:ext cx="3004698" cy="807477"/>
          </a:xfrm>
          <a:prstGeom prst="roundRect">
            <a:avLst>
              <a:gd name="adj" fmla="val 50000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4" name="Freeform 368">
            <a:extLst>
              <a:ext uri="{FF2B5EF4-FFF2-40B4-BE49-F238E27FC236}">
                <a16:creationId xmlns:a16="http://schemas.microsoft.com/office/drawing/2014/main" id="{6D62BA04-BF87-614F-88DD-614102802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552" y="5907705"/>
            <a:ext cx="3004698" cy="807477"/>
          </a:xfrm>
          <a:prstGeom prst="roundRect">
            <a:avLst>
              <a:gd name="adj" fmla="val 50000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5" name="Freeform 369">
            <a:extLst>
              <a:ext uri="{FF2B5EF4-FFF2-40B4-BE49-F238E27FC236}">
                <a16:creationId xmlns:a16="http://schemas.microsoft.com/office/drawing/2014/main" id="{AA84FC76-EBA6-8740-A06B-E99E7391F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0209" y="5907705"/>
            <a:ext cx="2999203" cy="807477"/>
          </a:xfrm>
          <a:prstGeom prst="roundRect">
            <a:avLst>
              <a:gd name="adj" fmla="val 50000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6" name="Freeform 370">
            <a:extLst>
              <a:ext uri="{FF2B5EF4-FFF2-40B4-BE49-F238E27FC236}">
                <a16:creationId xmlns:a16="http://schemas.microsoft.com/office/drawing/2014/main" id="{008BADEA-3FF2-D945-9E7A-8CAF77043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5327" y="5907705"/>
            <a:ext cx="3004696" cy="807477"/>
          </a:xfrm>
          <a:prstGeom prst="roundRect">
            <a:avLst>
              <a:gd name="adj" fmla="val 50000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7" name="Freeform 371">
            <a:extLst>
              <a:ext uri="{FF2B5EF4-FFF2-40B4-BE49-F238E27FC236}">
                <a16:creationId xmlns:a16="http://schemas.microsoft.com/office/drawing/2014/main" id="{17EE590D-3B48-E84A-A7B6-95585030B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9461" y="5907705"/>
            <a:ext cx="3004696" cy="807477"/>
          </a:xfrm>
          <a:prstGeom prst="roundRect">
            <a:avLst>
              <a:gd name="adj" fmla="val 50000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8" name="Freeform 372">
            <a:extLst>
              <a:ext uri="{FF2B5EF4-FFF2-40B4-BE49-F238E27FC236}">
                <a16:creationId xmlns:a16="http://schemas.microsoft.com/office/drawing/2014/main" id="{3FA08CEC-277A-C04C-807D-8C941CE71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8102" y="5907705"/>
            <a:ext cx="3004698" cy="807477"/>
          </a:xfrm>
          <a:prstGeom prst="roundRect">
            <a:avLst>
              <a:gd name="adj" fmla="val 50000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9" name="Freeform 380">
            <a:extLst>
              <a:ext uri="{FF2B5EF4-FFF2-40B4-BE49-F238E27FC236}">
                <a16:creationId xmlns:a16="http://schemas.microsoft.com/office/drawing/2014/main" id="{F5270BCC-40DD-9D46-8119-F5865FC4B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070" y="6023060"/>
            <a:ext cx="851424" cy="56029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0" name="Freeform 382">
            <a:extLst>
              <a:ext uri="{FF2B5EF4-FFF2-40B4-BE49-F238E27FC236}">
                <a16:creationId xmlns:a16="http://schemas.microsoft.com/office/drawing/2014/main" id="{B4BB9CB9-FED8-A241-9746-BE5DA793D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923" y="6023060"/>
            <a:ext cx="851421" cy="56029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1" name="Freeform 384">
            <a:extLst>
              <a:ext uri="{FF2B5EF4-FFF2-40B4-BE49-F238E27FC236}">
                <a16:creationId xmlns:a16="http://schemas.microsoft.com/office/drawing/2014/main" id="{94483A2C-4E95-D64B-8447-1DAEA6CB4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783" y="5028818"/>
            <a:ext cx="2598213" cy="80747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2" name="Freeform 385">
            <a:extLst>
              <a:ext uri="{FF2B5EF4-FFF2-40B4-BE49-F238E27FC236}">
                <a16:creationId xmlns:a16="http://schemas.microsoft.com/office/drawing/2014/main" id="{917F6BCB-484B-1F41-9587-B2897BEAB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434" y="5028818"/>
            <a:ext cx="3004698" cy="807477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3" name="Freeform 386">
            <a:extLst>
              <a:ext uri="{FF2B5EF4-FFF2-40B4-BE49-F238E27FC236}">
                <a16:creationId xmlns:a16="http://schemas.microsoft.com/office/drawing/2014/main" id="{2D108B1E-3405-7247-A50E-4349E6951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552" y="5028818"/>
            <a:ext cx="3004698" cy="807477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4" name="Freeform 387">
            <a:extLst>
              <a:ext uri="{FF2B5EF4-FFF2-40B4-BE49-F238E27FC236}">
                <a16:creationId xmlns:a16="http://schemas.microsoft.com/office/drawing/2014/main" id="{7E27091F-E878-A44D-8837-6656C2BD6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0209" y="5028818"/>
            <a:ext cx="2999203" cy="807477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5" name="Freeform 388">
            <a:extLst>
              <a:ext uri="{FF2B5EF4-FFF2-40B4-BE49-F238E27FC236}">
                <a16:creationId xmlns:a16="http://schemas.microsoft.com/office/drawing/2014/main" id="{96C5D597-16D4-7D4F-ACFB-3CC555EA6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5327" y="5028818"/>
            <a:ext cx="3004696" cy="807477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6" name="Freeform 389">
            <a:extLst>
              <a:ext uri="{FF2B5EF4-FFF2-40B4-BE49-F238E27FC236}">
                <a16:creationId xmlns:a16="http://schemas.microsoft.com/office/drawing/2014/main" id="{0BCDC92B-2382-4B42-8B41-7746DFDB7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9461" y="5028818"/>
            <a:ext cx="3004696" cy="807477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7" name="Freeform 390">
            <a:extLst>
              <a:ext uri="{FF2B5EF4-FFF2-40B4-BE49-F238E27FC236}">
                <a16:creationId xmlns:a16="http://schemas.microsoft.com/office/drawing/2014/main" id="{6831EF16-13BD-B94A-80D8-C82E43675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8102" y="5028818"/>
            <a:ext cx="3004698" cy="807477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8" name="Freeform 398">
            <a:extLst>
              <a:ext uri="{FF2B5EF4-FFF2-40B4-BE49-F238E27FC236}">
                <a16:creationId xmlns:a16="http://schemas.microsoft.com/office/drawing/2014/main" id="{0C328C74-C79C-A04A-85E8-9A8AF166B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4739" y="5149668"/>
            <a:ext cx="851424" cy="56029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9" name="Freeform 400">
            <a:extLst>
              <a:ext uri="{FF2B5EF4-FFF2-40B4-BE49-F238E27FC236}">
                <a16:creationId xmlns:a16="http://schemas.microsoft.com/office/drawing/2014/main" id="{DF0DE4EC-8788-D948-98E4-3786A881B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783" y="7659988"/>
            <a:ext cx="2598213" cy="807479"/>
          </a:xfrm>
          <a:prstGeom prst="roundRect">
            <a:avLst>
              <a:gd name="adj" fmla="val 50000"/>
            </a:avLst>
          </a:prstGeom>
          <a:solidFill>
            <a:schemeClr val="accent4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0" name="Freeform 401">
            <a:extLst>
              <a:ext uri="{FF2B5EF4-FFF2-40B4-BE49-F238E27FC236}">
                <a16:creationId xmlns:a16="http://schemas.microsoft.com/office/drawing/2014/main" id="{682CA0B1-3E36-B34E-ADED-D94E74DA7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434" y="7659988"/>
            <a:ext cx="3004698" cy="807479"/>
          </a:xfrm>
          <a:prstGeom prst="roundRect">
            <a:avLst>
              <a:gd name="adj" fmla="val 50000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1" name="Freeform 402">
            <a:extLst>
              <a:ext uri="{FF2B5EF4-FFF2-40B4-BE49-F238E27FC236}">
                <a16:creationId xmlns:a16="http://schemas.microsoft.com/office/drawing/2014/main" id="{8D4D76AA-496A-3C45-B2AA-BDAB49A4E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552" y="7659988"/>
            <a:ext cx="3004698" cy="807479"/>
          </a:xfrm>
          <a:prstGeom prst="roundRect">
            <a:avLst>
              <a:gd name="adj" fmla="val 50000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2" name="Freeform 403">
            <a:extLst>
              <a:ext uri="{FF2B5EF4-FFF2-40B4-BE49-F238E27FC236}">
                <a16:creationId xmlns:a16="http://schemas.microsoft.com/office/drawing/2014/main" id="{8274E9FD-DFAE-264F-AE7C-1F74E58E1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0209" y="7659988"/>
            <a:ext cx="2999203" cy="807479"/>
          </a:xfrm>
          <a:prstGeom prst="roundRect">
            <a:avLst>
              <a:gd name="adj" fmla="val 50000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3" name="Freeform 404">
            <a:extLst>
              <a:ext uri="{FF2B5EF4-FFF2-40B4-BE49-F238E27FC236}">
                <a16:creationId xmlns:a16="http://schemas.microsoft.com/office/drawing/2014/main" id="{260CB405-2C36-CF48-909C-B6C2F6B97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5327" y="7659988"/>
            <a:ext cx="3004696" cy="807479"/>
          </a:xfrm>
          <a:prstGeom prst="roundRect">
            <a:avLst>
              <a:gd name="adj" fmla="val 50000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4" name="Freeform 405">
            <a:extLst>
              <a:ext uri="{FF2B5EF4-FFF2-40B4-BE49-F238E27FC236}">
                <a16:creationId xmlns:a16="http://schemas.microsoft.com/office/drawing/2014/main" id="{DE437960-249D-C44A-93DA-F55246B9F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9461" y="7659988"/>
            <a:ext cx="3004696" cy="807479"/>
          </a:xfrm>
          <a:prstGeom prst="roundRect">
            <a:avLst>
              <a:gd name="adj" fmla="val 50000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5" name="Freeform 406">
            <a:extLst>
              <a:ext uri="{FF2B5EF4-FFF2-40B4-BE49-F238E27FC236}">
                <a16:creationId xmlns:a16="http://schemas.microsoft.com/office/drawing/2014/main" id="{159EC5A5-41C1-9E45-89E9-F9A3EFFFA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8102" y="7659988"/>
            <a:ext cx="3004698" cy="807479"/>
          </a:xfrm>
          <a:prstGeom prst="roundRect">
            <a:avLst>
              <a:gd name="adj" fmla="val 50000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6" name="Freeform 414">
            <a:extLst>
              <a:ext uri="{FF2B5EF4-FFF2-40B4-BE49-F238E27FC236}">
                <a16:creationId xmlns:a16="http://schemas.microsoft.com/office/drawing/2014/main" id="{1024873F-2DE2-B44D-A90C-6CF7057B7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070" y="7786330"/>
            <a:ext cx="851424" cy="56029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7" name="Freeform 416">
            <a:extLst>
              <a:ext uri="{FF2B5EF4-FFF2-40B4-BE49-F238E27FC236}">
                <a16:creationId xmlns:a16="http://schemas.microsoft.com/office/drawing/2014/main" id="{66C88147-A563-B849-8542-2E8D3236A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9189" y="7786330"/>
            <a:ext cx="845930" cy="56029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8" name="Freeform 418">
            <a:extLst>
              <a:ext uri="{FF2B5EF4-FFF2-40B4-BE49-F238E27FC236}">
                <a16:creationId xmlns:a16="http://schemas.microsoft.com/office/drawing/2014/main" id="{7C810FE5-40B0-0E41-9FDC-6DF92E04E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5536" y="7786330"/>
            <a:ext cx="851424" cy="56029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9" name="Freeform 420">
            <a:extLst>
              <a:ext uri="{FF2B5EF4-FFF2-40B4-BE49-F238E27FC236}">
                <a16:creationId xmlns:a16="http://schemas.microsoft.com/office/drawing/2014/main" id="{46F3BA9D-E6F3-CE41-B158-65D16FA1F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9804" y="7786330"/>
            <a:ext cx="845930" cy="56029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815D39-DDDB-424C-89A6-F5A96F9553E2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BLUE OCEAN STRATEGY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F17E4-EA80-3A45-B297-25DC321CF05D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ABB9F3-4079-8044-BF21-A631532F51BD}"/>
              </a:ext>
            </a:extLst>
          </p:cNvPr>
          <p:cNvSpPr txBox="1"/>
          <p:nvPr/>
        </p:nvSpPr>
        <p:spPr>
          <a:xfrm>
            <a:off x="4552973" y="3374700"/>
            <a:ext cx="1657708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THE SIX STAGES OF THE GROWER EXPERIENCE CYCLE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F8DBF6-2923-3B43-868E-649E2809BB88}"/>
              </a:ext>
            </a:extLst>
          </p:cNvPr>
          <p:cNvSpPr txBox="1"/>
          <p:nvPr/>
        </p:nvSpPr>
        <p:spPr>
          <a:xfrm rot="16200000">
            <a:off x="-783675" y="7317232"/>
            <a:ext cx="491053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THE SIX UTILITY LEVELS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CE2F28-1EBA-BA4B-A108-996A9A413E28}"/>
              </a:ext>
            </a:extLst>
          </p:cNvPr>
          <p:cNvSpPr txBox="1"/>
          <p:nvPr/>
        </p:nvSpPr>
        <p:spPr>
          <a:xfrm>
            <a:off x="3885790" y="11247558"/>
            <a:ext cx="781222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Generic “Red Ocean” Competition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A0F472-625D-C84A-9B1B-DD5C45574F38}"/>
              </a:ext>
            </a:extLst>
          </p:cNvPr>
          <p:cNvSpPr txBox="1"/>
          <p:nvPr/>
        </p:nvSpPr>
        <p:spPr>
          <a:xfrm>
            <a:off x="3885790" y="12056854"/>
            <a:ext cx="781222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Biologicals “Blue Ocean”  Value Innovation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E1D9BF-2057-C549-A663-D988F3A4E050}"/>
              </a:ext>
            </a:extLst>
          </p:cNvPr>
          <p:cNvSpPr txBox="1"/>
          <p:nvPr/>
        </p:nvSpPr>
        <p:spPr>
          <a:xfrm>
            <a:off x="12367638" y="11247558"/>
            <a:ext cx="781222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latin typeface="Poppins SemiBold" pitchFamily="2" charset="77"/>
                <a:cs typeface="Poppins SemiBold" pitchFamily="2" charset="77"/>
              </a:rPr>
              <a:t>“O” : </a:t>
            </a:r>
            <a:r>
              <a:rPr lang="en-US" sz="2400" spc="-20" dirty="0">
                <a:latin typeface="Poppins" pitchFamily="2" charset="77"/>
                <a:cs typeface="Poppins" pitchFamily="2" charset="77"/>
              </a:rPr>
              <a:t>Utility space the industry currently focuses 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7E40D0-BAF4-8142-BDF7-650F9F6268C6}"/>
              </a:ext>
            </a:extLst>
          </p:cNvPr>
          <p:cNvSpPr txBox="1"/>
          <p:nvPr/>
        </p:nvSpPr>
        <p:spPr>
          <a:xfrm>
            <a:off x="12367638" y="12056853"/>
            <a:ext cx="781222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latin typeface="Poppins SemiBold" pitchFamily="2" charset="77"/>
                <a:cs typeface="Poppins SemiBold" pitchFamily="2" charset="77"/>
              </a:rPr>
              <a:t>“X” : </a:t>
            </a:r>
            <a:r>
              <a:rPr lang="en-US" sz="2400" spc="-20" dirty="0">
                <a:latin typeface="Poppins" pitchFamily="2" charset="77"/>
                <a:cs typeface="Poppins" pitchFamily="2" charset="77"/>
              </a:rPr>
              <a:t>Pain point that blocks grower Utility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EF2276-277D-A44F-9C14-6D21FA7C8C46}"/>
              </a:ext>
            </a:extLst>
          </p:cNvPr>
          <p:cNvSpPr txBox="1"/>
          <p:nvPr/>
        </p:nvSpPr>
        <p:spPr>
          <a:xfrm>
            <a:off x="1929897" y="5169742"/>
            <a:ext cx="251741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C18947-D87E-2A46-A0F8-CE2E586FEBE9}"/>
              </a:ext>
            </a:extLst>
          </p:cNvPr>
          <p:cNvSpPr txBox="1"/>
          <p:nvPr/>
        </p:nvSpPr>
        <p:spPr>
          <a:xfrm>
            <a:off x="1929897" y="6041062"/>
            <a:ext cx="251741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1B262-FCC5-C849-8CDA-53D5D3E19748}"/>
              </a:ext>
            </a:extLst>
          </p:cNvPr>
          <p:cNvSpPr txBox="1"/>
          <p:nvPr/>
        </p:nvSpPr>
        <p:spPr>
          <a:xfrm>
            <a:off x="1929897" y="6912382"/>
            <a:ext cx="251741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9631ED-F7C3-4344-9454-972D6855E00E}"/>
              </a:ext>
            </a:extLst>
          </p:cNvPr>
          <p:cNvSpPr txBox="1"/>
          <p:nvPr/>
        </p:nvSpPr>
        <p:spPr>
          <a:xfrm>
            <a:off x="1929897" y="7783702"/>
            <a:ext cx="251741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AF7EAF-5312-7541-9CA3-C8904EADDAFD}"/>
              </a:ext>
            </a:extLst>
          </p:cNvPr>
          <p:cNvSpPr txBox="1"/>
          <p:nvPr/>
        </p:nvSpPr>
        <p:spPr>
          <a:xfrm>
            <a:off x="1929897" y="8655022"/>
            <a:ext cx="251741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25A994-DB8E-F541-9C9D-2D0B4A08AFA7}"/>
              </a:ext>
            </a:extLst>
          </p:cNvPr>
          <p:cNvSpPr txBox="1"/>
          <p:nvPr/>
        </p:nvSpPr>
        <p:spPr>
          <a:xfrm>
            <a:off x="1929897" y="9526342"/>
            <a:ext cx="251741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EBCD67-29A6-9647-81BA-DEBC9C9D2C85}"/>
              </a:ext>
            </a:extLst>
          </p:cNvPr>
          <p:cNvSpPr txBox="1"/>
          <p:nvPr/>
        </p:nvSpPr>
        <p:spPr>
          <a:xfrm>
            <a:off x="4794218" y="4271337"/>
            <a:ext cx="260826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PURCHASE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0D7FE3-E93B-5A4A-BA7F-8291DFFD923B}"/>
              </a:ext>
            </a:extLst>
          </p:cNvPr>
          <p:cNvSpPr txBox="1"/>
          <p:nvPr/>
        </p:nvSpPr>
        <p:spPr>
          <a:xfrm>
            <a:off x="7848647" y="4271337"/>
            <a:ext cx="260826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PRECISION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C831C8-8749-8C4B-8A15-9637655CBB7C}"/>
              </a:ext>
            </a:extLst>
          </p:cNvPr>
          <p:cNvSpPr txBox="1"/>
          <p:nvPr/>
        </p:nvSpPr>
        <p:spPr>
          <a:xfrm>
            <a:off x="10903076" y="4271337"/>
            <a:ext cx="260826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RISK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D182A4-9746-8A4B-9380-B1FBCD1CAAFA}"/>
              </a:ext>
            </a:extLst>
          </p:cNvPr>
          <p:cNvSpPr txBox="1"/>
          <p:nvPr/>
        </p:nvSpPr>
        <p:spPr>
          <a:xfrm>
            <a:off x="13957505" y="4271337"/>
            <a:ext cx="260826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EFFECTS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356BD4-431E-7E48-B39D-6BF1109ED679}"/>
              </a:ext>
            </a:extLst>
          </p:cNvPr>
          <p:cNvSpPr txBox="1"/>
          <p:nvPr/>
        </p:nvSpPr>
        <p:spPr>
          <a:xfrm>
            <a:off x="17011934" y="4271337"/>
            <a:ext cx="260826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RESPONSE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13DDA2-A8E2-9746-ABC9-9AD865213A14}"/>
              </a:ext>
            </a:extLst>
          </p:cNvPr>
          <p:cNvSpPr txBox="1"/>
          <p:nvPr/>
        </p:nvSpPr>
        <p:spPr>
          <a:xfrm>
            <a:off x="20066362" y="4271337"/>
            <a:ext cx="260826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SCOUTING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170449-9C07-414B-9533-A72C76221F01}"/>
              </a:ext>
            </a:extLst>
          </p:cNvPr>
          <p:cNvSpPr txBox="1"/>
          <p:nvPr/>
        </p:nvSpPr>
        <p:spPr>
          <a:xfrm>
            <a:off x="21111201" y="5208977"/>
            <a:ext cx="5293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3261DC-25FD-F444-9B6A-893120315FE6}"/>
              </a:ext>
            </a:extLst>
          </p:cNvPr>
          <p:cNvSpPr txBox="1"/>
          <p:nvPr/>
        </p:nvSpPr>
        <p:spPr>
          <a:xfrm>
            <a:off x="5843080" y="6083594"/>
            <a:ext cx="5293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6ACD13-1210-7648-A3BF-2C538F02AF89}"/>
              </a:ext>
            </a:extLst>
          </p:cNvPr>
          <p:cNvSpPr txBox="1"/>
          <p:nvPr/>
        </p:nvSpPr>
        <p:spPr>
          <a:xfrm>
            <a:off x="15044075" y="6083594"/>
            <a:ext cx="5293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13B48A-4969-D44A-847B-87BB8AFC295C}"/>
              </a:ext>
            </a:extLst>
          </p:cNvPr>
          <p:cNvSpPr txBox="1"/>
          <p:nvPr/>
        </p:nvSpPr>
        <p:spPr>
          <a:xfrm>
            <a:off x="5843080" y="7854371"/>
            <a:ext cx="5293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12E7A3-F6DC-054A-A3D5-2E6E4EB67F81}"/>
              </a:ext>
            </a:extLst>
          </p:cNvPr>
          <p:cNvSpPr txBox="1"/>
          <p:nvPr/>
        </p:nvSpPr>
        <p:spPr>
          <a:xfrm>
            <a:off x="8888082" y="7854371"/>
            <a:ext cx="5293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3DB3D4-C468-FF41-9390-915CBDD24E28}"/>
              </a:ext>
            </a:extLst>
          </p:cNvPr>
          <p:cNvSpPr txBox="1"/>
          <p:nvPr/>
        </p:nvSpPr>
        <p:spPr>
          <a:xfrm>
            <a:off x="11978136" y="7854371"/>
            <a:ext cx="5293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C089AD-3792-CE4A-9289-C9F797CE43A6}"/>
              </a:ext>
            </a:extLst>
          </p:cNvPr>
          <p:cNvSpPr txBox="1"/>
          <p:nvPr/>
        </p:nvSpPr>
        <p:spPr>
          <a:xfrm>
            <a:off x="18110744" y="7854371"/>
            <a:ext cx="5293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ABD1EE-4E85-584B-90F8-F14474B387E0}"/>
              </a:ext>
            </a:extLst>
          </p:cNvPr>
          <p:cNvSpPr txBox="1"/>
          <p:nvPr/>
        </p:nvSpPr>
        <p:spPr>
          <a:xfrm>
            <a:off x="8899957" y="9603285"/>
            <a:ext cx="5293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22601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7">
            <a:extLst>
              <a:ext uri="{FF2B5EF4-FFF2-40B4-BE49-F238E27FC236}">
                <a16:creationId xmlns:a16="http://schemas.microsoft.com/office/drawing/2014/main" id="{ACD612CB-214C-1941-8688-094AC6ECE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725" y="8121403"/>
            <a:ext cx="6575175" cy="4141757"/>
          </a:xfrm>
          <a:custGeom>
            <a:avLst/>
            <a:gdLst>
              <a:gd name="T0" fmla="*/ 2638 w 5277"/>
              <a:gd name="T1" fmla="*/ 1246 h 3325"/>
              <a:gd name="T2" fmla="*/ 1919 w 5277"/>
              <a:gd name="T3" fmla="*/ 0 h 3325"/>
              <a:gd name="T4" fmla="*/ 0 w 5277"/>
              <a:gd name="T5" fmla="*/ 3324 h 3325"/>
              <a:gd name="T6" fmla="*/ 5276 w 5277"/>
              <a:gd name="T7" fmla="*/ 3324 h 3325"/>
              <a:gd name="T8" fmla="*/ 3357 w 5277"/>
              <a:gd name="T9" fmla="*/ 0 h 3325"/>
              <a:gd name="T10" fmla="*/ 2638 w 5277"/>
              <a:gd name="T11" fmla="*/ 1246 h 3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77" h="3325">
                <a:moveTo>
                  <a:pt x="2638" y="1246"/>
                </a:moveTo>
                <a:lnTo>
                  <a:pt x="1919" y="0"/>
                </a:lnTo>
                <a:lnTo>
                  <a:pt x="0" y="3324"/>
                </a:lnTo>
                <a:lnTo>
                  <a:pt x="5276" y="3324"/>
                </a:lnTo>
                <a:lnTo>
                  <a:pt x="3357" y="0"/>
                </a:lnTo>
                <a:lnTo>
                  <a:pt x="2638" y="124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6" name="Freeform 68">
            <a:extLst>
              <a:ext uri="{FF2B5EF4-FFF2-40B4-BE49-F238E27FC236}">
                <a16:creationId xmlns:a16="http://schemas.microsoft.com/office/drawing/2014/main" id="{8DC13990-90CC-EB49-9060-0D9FB26E2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725" y="3985143"/>
            <a:ext cx="6575175" cy="4141757"/>
          </a:xfrm>
          <a:custGeom>
            <a:avLst/>
            <a:gdLst>
              <a:gd name="T0" fmla="*/ 3357 w 5277"/>
              <a:gd name="T1" fmla="*/ 3322 h 3323"/>
              <a:gd name="T2" fmla="*/ 5276 w 5277"/>
              <a:gd name="T3" fmla="*/ 0 h 3323"/>
              <a:gd name="T4" fmla="*/ 0 w 5277"/>
              <a:gd name="T5" fmla="*/ 0 h 3323"/>
              <a:gd name="T6" fmla="*/ 1919 w 5277"/>
              <a:gd name="T7" fmla="*/ 3322 h 3323"/>
              <a:gd name="T8" fmla="*/ 2638 w 5277"/>
              <a:gd name="T9" fmla="*/ 2078 h 3323"/>
              <a:gd name="T10" fmla="*/ 3357 w 5277"/>
              <a:gd name="T11" fmla="*/ 3322 h 3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77" h="3323">
                <a:moveTo>
                  <a:pt x="3357" y="3322"/>
                </a:moveTo>
                <a:lnTo>
                  <a:pt x="5276" y="0"/>
                </a:lnTo>
                <a:lnTo>
                  <a:pt x="0" y="0"/>
                </a:lnTo>
                <a:lnTo>
                  <a:pt x="1919" y="3322"/>
                </a:lnTo>
                <a:lnTo>
                  <a:pt x="2638" y="2078"/>
                </a:lnTo>
                <a:lnTo>
                  <a:pt x="3357" y="3322"/>
                </a:lnTo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69">
            <a:extLst>
              <a:ext uri="{FF2B5EF4-FFF2-40B4-BE49-F238E27FC236}">
                <a16:creationId xmlns:a16="http://schemas.microsoft.com/office/drawing/2014/main" id="{FF08A66F-520E-524C-BAE0-31D13350D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3197" y="6572363"/>
            <a:ext cx="1790734" cy="3103573"/>
          </a:xfrm>
          <a:custGeom>
            <a:avLst/>
            <a:gdLst>
              <a:gd name="T0" fmla="*/ 1438 w 1439"/>
              <a:gd name="T1" fmla="*/ 1244 h 2491"/>
              <a:gd name="T2" fmla="*/ 719 w 1439"/>
              <a:gd name="T3" fmla="*/ 0 h 2491"/>
              <a:gd name="T4" fmla="*/ 0 w 1439"/>
              <a:gd name="T5" fmla="*/ 1244 h 2491"/>
              <a:gd name="T6" fmla="*/ 719 w 1439"/>
              <a:gd name="T7" fmla="*/ 2490 h 2491"/>
              <a:gd name="T8" fmla="*/ 1438 w 1439"/>
              <a:gd name="T9" fmla="*/ 1244 h 2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9" h="2491">
                <a:moveTo>
                  <a:pt x="1438" y="1244"/>
                </a:moveTo>
                <a:lnTo>
                  <a:pt x="719" y="0"/>
                </a:lnTo>
                <a:lnTo>
                  <a:pt x="0" y="1244"/>
                </a:lnTo>
                <a:lnTo>
                  <a:pt x="719" y="2490"/>
                </a:lnTo>
                <a:lnTo>
                  <a:pt x="1438" y="1244"/>
                </a:lnTo>
              </a:path>
            </a:pathLst>
          </a:custGeom>
          <a:solidFill>
            <a:srgbClr val="0A66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70">
            <a:extLst>
              <a:ext uri="{FF2B5EF4-FFF2-40B4-BE49-F238E27FC236}">
                <a16:creationId xmlns:a16="http://schemas.microsoft.com/office/drawing/2014/main" id="{0B48C14B-1EFD-6146-8322-65D68894F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3197" y="6572363"/>
            <a:ext cx="1790734" cy="3103573"/>
          </a:xfrm>
          <a:custGeom>
            <a:avLst/>
            <a:gdLst>
              <a:gd name="T0" fmla="*/ 1438 w 1439"/>
              <a:gd name="T1" fmla="*/ 1244 h 2491"/>
              <a:gd name="T2" fmla="*/ 719 w 1439"/>
              <a:gd name="T3" fmla="*/ 0 h 2491"/>
              <a:gd name="T4" fmla="*/ 0 w 1439"/>
              <a:gd name="T5" fmla="*/ 1244 h 2491"/>
              <a:gd name="T6" fmla="*/ 719 w 1439"/>
              <a:gd name="T7" fmla="*/ 2490 h 2491"/>
              <a:gd name="T8" fmla="*/ 1438 w 1439"/>
              <a:gd name="T9" fmla="*/ 1244 h 2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9" h="2491">
                <a:moveTo>
                  <a:pt x="1438" y="1244"/>
                </a:moveTo>
                <a:lnTo>
                  <a:pt x="719" y="0"/>
                </a:lnTo>
                <a:lnTo>
                  <a:pt x="0" y="1244"/>
                </a:lnTo>
                <a:lnTo>
                  <a:pt x="719" y="2490"/>
                </a:lnTo>
                <a:lnTo>
                  <a:pt x="1438" y="124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316">
            <a:extLst>
              <a:ext uri="{FF2B5EF4-FFF2-40B4-BE49-F238E27FC236}">
                <a16:creationId xmlns:a16="http://schemas.microsoft.com/office/drawing/2014/main" id="{73D1CA24-5F58-1047-90AC-3C36C0405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66713" y="10318621"/>
            <a:ext cx="1241428" cy="1241428"/>
          </a:xfrm>
          <a:custGeom>
            <a:avLst/>
            <a:gdLst>
              <a:gd name="T0" fmla="*/ 687 w 995"/>
              <a:gd name="T1" fmla="*/ 668 h 995"/>
              <a:gd name="T2" fmla="*/ 740 w 995"/>
              <a:gd name="T3" fmla="*/ 619 h 995"/>
              <a:gd name="T4" fmla="*/ 725 w 995"/>
              <a:gd name="T5" fmla="*/ 536 h 995"/>
              <a:gd name="T6" fmla="*/ 614 w 995"/>
              <a:gd name="T7" fmla="*/ 545 h 995"/>
              <a:gd name="T8" fmla="*/ 605 w 995"/>
              <a:gd name="T9" fmla="*/ 410 h 995"/>
              <a:gd name="T10" fmla="*/ 608 w 995"/>
              <a:gd name="T11" fmla="*/ 399 h 995"/>
              <a:gd name="T12" fmla="*/ 561 w 995"/>
              <a:gd name="T13" fmla="*/ 358 h 995"/>
              <a:gd name="T14" fmla="*/ 555 w 995"/>
              <a:gd name="T15" fmla="*/ 289 h 995"/>
              <a:gd name="T16" fmla="*/ 607 w 995"/>
              <a:gd name="T17" fmla="*/ 280 h 995"/>
              <a:gd name="T18" fmla="*/ 655 w 995"/>
              <a:gd name="T19" fmla="*/ 337 h 995"/>
              <a:gd name="T20" fmla="*/ 676 w 995"/>
              <a:gd name="T21" fmla="*/ 339 h 995"/>
              <a:gd name="T22" fmla="*/ 948 w 995"/>
              <a:gd name="T23" fmla="*/ 453 h 995"/>
              <a:gd name="T24" fmla="*/ 948 w 995"/>
              <a:gd name="T25" fmla="*/ 543 h 995"/>
              <a:gd name="T26" fmla="*/ 497 w 995"/>
              <a:gd name="T27" fmla="*/ 967 h 995"/>
              <a:gd name="T28" fmla="*/ 259 w 995"/>
              <a:gd name="T29" fmla="*/ 755 h 995"/>
              <a:gd name="T30" fmla="*/ 347 w 995"/>
              <a:gd name="T31" fmla="*/ 716 h 995"/>
              <a:gd name="T32" fmla="*/ 459 w 995"/>
              <a:gd name="T33" fmla="*/ 725 h 995"/>
              <a:gd name="T34" fmla="*/ 473 w 995"/>
              <a:gd name="T35" fmla="*/ 643 h 995"/>
              <a:gd name="T36" fmla="*/ 497 w 995"/>
              <a:gd name="T37" fmla="*/ 517 h 995"/>
              <a:gd name="T38" fmla="*/ 596 w 995"/>
              <a:gd name="T39" fmla="*/ 609 h 995"/>
              <a:gd name="T40" fmla="*/ 636 w 995"/>
              <a:gd name="T41" fmla="*/ 561 h 995"/>
              <a:gd name="T42" fmla="*/ 654 w 995"/>
              <a:gd name="T43" fmla="*/ 546 h 995"/>
              <a:gd name="T44" fmla="*/ 715 w 995"/>
              <a:gd name="T45" fmla="*/ 608 h 995"/>
              <a:gd name="T46" fmla="*/ 658 w 995"/>
              <a:gd name="T47" fmla="*/ 655 h 995"/>
              <a:gd name="T48" fmla="*/ 653 w 995"/>
              <a:gd name="T49" fmla="*/ 665 h 995"/>
              <a:gd name="T50" fmla="*/ 543 w 995"/>
              <a:gd name="T51" fmla="*/ 948 h 995"/>
              <a:gd name="T52" fmla="*/ 46 w 995"/>
              <a:gd name="T53" fmla="*/ 453 h 995"/>
              <a:gd name="T54" fmla="*/ 278 w 995"/>
              <a:gd name="T55" fmla="*/ 348 h 995"/>
              <a:gd name="T56" fmla="*/ 254 w 995"/>
              <a:gd name="T57" fmla="*/ 376 h 995"/>
              <a:gd name="T58" fmla="*/ 352 w 995"/>
              <a:gd name="T59" fmla="*/ 474 h 995"/>
              <a:gd name="T60" fmla="*/ 401 w 995"/>
              <a:gd name="T61" fmla="*/ 421 h 995"/>
              <a:gd name="T62" fmla="*/ 389 w 995"/>
              <a:gd name="T63" fmla="*/ 586 h 995"/>
              <a:gd name="T64" fmla="*/ 391 w 995"/>
              <a:gd name="T65" fmla="*/ 607 h 995"/>
              <a:gd name="T66" fmla="*/ 448 w 995"/>
              <a:gd name="T67" fmla="*/ 654 h 995"/>
              <a:gd name="T68" fmla="*/ 439 w 995"/>
              <a:gd name="T69" fmla="*/ 706 h 995"/>
              <a:gd name="T70" fmla="*/ 369 w 995"/>
              <a:gd name="T71" fmla="*/ 700 h 995"/>
              <a:gd name="T72" fmla="*/ 330 w 995"/>
              <a:gd name="T73" fmla="*/ 653 h 995"/>
              <a:gd name="T74" fmla="*/ 240 w 995"/>
              <a:gd name="T75" fmla="*/ 736 h 995"/>
              <a:gd name="T76" fmla="*/ 27 w 995"/>
              <a:gd name="T77" fmla="*/ 498 h 995"/>
              <a:gd name="T78" fmla="*/ 497 w 995"/>
              <a:gd name="T79" fmla="*/ 28 h 995"/>
              <a:gd name="T80" fmla="*/ 736 w 995"/>
              <a:gd name="T81" fmla="*/ 240 h 995"/>
              <a:gd name="T82" fmla="*/ 647 w 995"/>
              <a:gd name="T83" fmla="*/ 279 h 995"/>
              <a:gd name="T84" fmla="*/ 536 w 995"/>
              <a:gd name="T85" fmla="*/ 270 h 995"/>
              <a:gd name="T86" fmla="*/ 521 w 995"/>
              <a:gd name="T87" fmla="*/ 353 h 995"/>
              <a:gd name="T88" fmla="*/ 497 w 995"/>
              <a:gd name="T89" fmla="*/ 478 h 995"/>
              <a:gd name="T90" fmla="*/ 398 w 995"/>
              <a:gd name="T91" fmla="*/ 386 h 995"/>
              <a:gd name="T92" fmla="*/ 359 w 995"/>
              <a:gd name="T93" fmla="*/ 434 h 995"/>
              <a:gd name="T94" fmla="*/ 341 w 995"/>
              <a:gd name="T95" fmla="*/ 449 h 995"/>
              <a:gd name="T96" fmla="*/ 280 w 995"/>
              <a:gd name="T97" fmla="*/ 388 h 995"/>
              <a:gd name="T98" fmla="*/ 336 w 995"/>
              <a:gd name="T99" fmla="*/ 340 h 995"/>
              <a:gd name="T100" fmla="*/ 342 w 995"/>
              <a:gd name="T101" fmla="*/ 330 h 995"/>
              <a:gd name="T102" fmla="*/ 452 w 995"/>
              <a:gd name="T103" fmla="*/ 47 h 995"/>
              <a:gd name="T104" fmla="*/ 562 w 995"/>
              <a:gd name="T105" fmla="*/ 28 h 995"/>
              <a:gd name="T106" fmla="*/ 432 w 995"/>
              <a:gd name="T107" fmla="*/ 28 h 995"/>
              <a:gd name="T108" fmla="*/ 0 w 995"/>
              <a:gd name="T109" fmla="*/ 498 h 995"/>
              <a:gd name="T110" fmla="*/ 432 w 995"/>
              <a:gd name="T111" fmla="*/ 968 h 995"/>
              <a:gd name="T112" fmla="*/ 497 w 995"/>
              <a:gd name="T113" fmla="*/ 994 h 995"/>
              <a:gd name="T114" fmla="*/ 968 w 995"/>
              <a:gd name="T115" fmla="*/ 562 h 995"/>
              <a:gd name="T116" fmla="*/ 968 w 995"/>
              <a:gd name="T117" fmla="*/ 433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95" h="995">
                <a:moveTo>
                  <a:pt x="948" y="543"/>
                </a:moveTo>
                <a:lnTo>
                  <a:pt x="755" y="736"/>
                </a:lnTo>
                <a:lnTo>
                  <a:pt x="687" y="668"/>
                </a:lnTo>
                <a:lnTo>
                  <a:pt x="716" y="648"/>
                </a:lnTo>
                <a:lnTo>
                  <a:pt x="716" y="648"/>
                </a:lnTo>
                <a:cubicBezTo>
                  <a:pt x="727" y="640"/>
                  <a:pt x="735" y="630"/>
                  <a:pt x="740" y="619"/>
                </a:cubicBezTo>
                <a:lnTo>
                  <a:pt x="740" y="619"/>
                </a:lnTo>
                <a:cubicBezTo>
                  <a:pt x="753" y="591"/>
                  <a:pt x="747" y="558"/>
                  <a:pt x="725" y="536"/>
                </a:cubicBezTo>
                <a:lnTo>
                  <a:pt x="725" y="536"/>
                </a:lnTo>
                <a:cubicBezTo>
                  <a:pt x="703" y="515"/>
                  <a:pt x="670" y="509"/>
                  <a:pt x="642" y="522"/>
                </a:cubicBezTo>
                <a:lnTo>
                  <a:pt x="642" y="522"/>
                </a:lnTo>
                <a:cubicBezTo>
                  <a:pt x="631" y="527"/>
                  <a:pt x="622" y="534"/>
                  <a:pt x="614" y="545"/>
                </a:cubicBezTo>
                <a:lnTo>
                  <a:pt x="593" y="574"/>
                </a:lnTo>
                <a:lnTo>
                  <a:pt x="517" y="498"/>
                </a:lnTo>
                <a:lnTo>
                  <a:pt x="605" y="410"/>
                </a:lnTo>
                <a:lnTo>
                  <a:pt x="605" y="410"/>
                </a:lnTo>
                <a:cubicBezTo>
                  <a:pt x="607" y="407"/>
                  <a:pt x="609" y="403"/>
                  <a:pt x="608" y="399"/>
                </a:cubicBezTo>
                <a:lnTo>
                  <a:pt x="608" y="399"/>
                </a:lnTo>
                <a:cubicBezTo>
                  <a:pt x="608" y="395"/>
                  <a:pt x="606" y="391"/>
                  <a:pt x="603" y="389"/>
                </a:cubicBezTo>
                <a:lnTo>
                  <a:pt x="561" y="358"/>
                </a:lnTo>
                <a:lnTo>
                  <a:pt x="561" y="358"/>
                </a:lnTo>
                <a:cubicBezTo>
                  <a:pt x="554" y="354"/>
                  <a:pt x="549" y="347"/>
                  <a:pt x="546" y="341"/>
                </a:cubicBezTo>
                <a:lnTo>
                  <a:pt x="546" y="341"/>
                </a:lnTo>
                <a:cubicBezTo>
                  <a:pt x="538" y="323"/>
                  <a:pt x="542" y="303"/>
                  <a:pt x="555" y="289"/>
                </a:cubicBezTo>
                <a:lnTo>
                  <a:pt x="555" y="289"/>
                </a:lnTo>
                <a:cubicBezTo>
                  <a:pt x="569" y="276"/>
                  <a:pt x="590" y="271"/>
                  <a:pt x="607" y="280"/>
                </a:cubicBezTo>
                <a:lnTo>
                  <a:pt x="607" y="280"/>
                </a:lnTo>
                <a:cubicBezTo>
                  <a:pt x="613" y="282"/>
                  <a:pt x="619" y="288"/>
                  <a:pt x="624" y="295"/>
                </a:cubicBezTo>
                <a:lnTo>
                  <a:pt x="655" y="337"/>
                </a:lnTo>
                <a:lnTo>
                  <a:pt x="655" y="337"/>
                </a:lnTo>
                <a:cubicBezTo>
                  <a:pt x="658" y="340"/>
                  <a:pt x="661" y="343"/>
                  <a:pt x="665" y="343"/>
                </a:cubicBezTo>
                <a:lnTo>
                  <a:pt x="665" y="343"/>
                </a:lnTo>
                <a:cubicBezTo>
                  <a:pt x="669" y="343"/>
                  <a:pt x="673" y="341"/>
                  <a:pt x="676" y="339"/>
                </a:cubicBezTo>
                <a:lnTo>
                  <a:pt x="755" y="259"/>
                </a:lnTo>
                <a:lnTo>
                  <a:pt x="948" y="453"/>
                </a:lnTo>
                <a:lnTo>
                  <a:pt x="948" y="453"/>
                </a:lnTo>
                <a:cubicBezTo>
                  <a:pt x="960" y="465"/>
                  <a:pt x="967" y="481"/>
                  <a:pt x="967" y="498"/>
                </a:cubicBezTo>
                <a:lnTo>
                  <a:pt x="967" y="498"/>
                </a:lnTo>
                <a:cubicBezTo>
                  <a:pt x="967" y="515"/>
                  <a:pt x="960" y="531"/>
                  <a:pt x="948" y="543"/>
                </a:cubicBezTo>
                <a:close/>
                <a:moveTo>
                  <a:pt x="543" y="948"/>
                </a:moveTo>
                <a:lnTo>
                  <a:pt x="543" y="948"/>
                </a:lnTo>
                <a:cubicBezTo>
                  <a:pt x="530" y="961"/>
                  <a:pt x="514" y="967"/>
                  <a:pt x="497" y="967"/>
                </a:cubicBezTo>
                <a:lnTo>
                  <a:pt x="497" y="967"/>
                </a:lnTo>
                <a:cubicBezTo>
                  <a:pt x="480" y="967"/>
                  <a:pt x="464" y="961"/>
                  <a:pt x="452" y="948"/>
                </a:cubicBezTo>
                <a:lnTo>
                  <a:pt x="259" y="755"/>
                </a:lnTo>
                <a:lnTo>
                  <a:pt x="326" y="688"/>
                </a:lnTo>
                <a:lnTo>
                  <a:pt x="347" y="716"/>
                </a:lnTo>
                <a:lnTo>
                  <a:pt x="347" y="716"/>
                </a:lnTo>
                <a:cubicBezTo>
                  <a:pt x="355" y="727"/>
                  <a:pt x="365" y="736"/>
                  <a:pt x="376" y="741"/>
                </a:cubicBezTo>
                <a:lnTo>
                  <a:pt x="376" y="741"/>
                </a:lnTo>
                <a:cubicBezTo>
                  <a:pt x="404" y="753"/>
                  <a:pt x="437" y="747"/>
                  <a:pt x="459" y="725"/>
                </a:cubicBezTo>
                <a:lnTo>
                  <a:pt x="459" y="725"/>
                </a:lnTo>
                <a:cubicBezTo>
                  <a:pt x="480" y="704"/>
                  <a:pt x="486" y="670"/>
                  <a:pt x="473" y="643"/>
                </a:cubicBezTo>
                <a:lnTo>
                  <a:pt x="473" y="643"/>
                </a:lnTo>
                <a:cubicBezTo>
                  <a:pt x="469" y="632"/>
                  <a:pt x="460" y="623"/>
                  <a:pt x="450" y="615"/>
                </a:cubicBezTo>
                <a:lnTo>
                  <a:pt x="421" y="594"/>
                </a:lnTo>
                <a:lnTo>
                  <a:pt x="497" y="517"/>
                </a:lnTo>
                <a:lnTo>
                  <a:pt x="585" y="605"/>
                </a:lnTo>
                <a:lnTo>
                  <a:pt x="585" y="605"/>
                </a:lnTo>
                <a:cubicBezTo>
                  <a:pt x="588" y="608"/>
                  <a:pt x="592" y="609"/>
                  <a:pt x="596" y="609"/>
                </a:cubicBezTo>
                <a:lnTo>
                  <a:pt x="596" y="609"/>
                </a:lnTo>
                <a:cubicBezTo>
                  <a:pt x="600" y="608"/>
                  <a:pt x="604" y="607"/>
                  <a:pt x="606" y="604"/>
                </a:cubicBezTo>
                <a:lnTo>
                  <a:pt x="636" y="561"/>
                </a:lnTo>
                <a:lnTo>
                  <a:pt x="636" y="561"/>
                </a:lnTo>
                <a:cubicBezTo>
                  <a:pt x="642" y="555"/>
                  <a:pt x="647" y="549"/>
                  <a:pt x="654" y="546"/>
                </a:cubicBezTo>
                <a:lnTo>
                  <a:pt x="654" y="546"/>
                </a:lnTo>
                <a:cubicBezTo>
                  <a:pt x="671" y="538"/>
                  <a:pt x="692" y="542"/>
                  <a:pt x="706" y="556"/>
                </a:cubicBezTo>
                <a:lnTo>
                  <a:pt x="706" y="556"/>
                </a:lnTo>
                <a:cubicBezTo>
                  <a:pt x="719" y="569"/>
                  <a:pt x="723" y="590"/>
                  <a:pt x="715" y="608"/>
                </a:cubicBezTo>
                <a:lnTo>
                  <a:pt x="715" y="608"/>
                </a:lnTo>
                <a:cubicBezTo>
                  <a:pt x="712" y="614"/>
                  <a:pt x="707" y="620"/>
                  <a:pt x="700" y="625"/>
                </a:cubicBezTo>
                <a:lnTo>
                  <a:pt x="658" y="655"/>
                </a:lnTo>
                <a:lnTo>
                  <a:pt x="658" y="655"/>
                </a:lnTo>
                <a:cubicBezTo>
                  <a:pt x="655" y="657"/>
                  <a:pt x="653" y="661"/>
                  <a:pt x="653" y="665"/>
                </a:cubicBezTo>
                <a:lnTo>
                  <a:pt x="653" y="665"/>
                </a:lnTo>
                <a:cubicBezTo>
                  <a:pt x="652" y="670"/>
                  <a:pt x="653" y="673"/>
                  <a:pt x="656" y="676"/>
                </a:cubicBezTo>
                <a:lnTo>
                  <a:pt x="736" y="755"/>
                </a:lnTo>
                <a:lnTo>
                  <a:pt x="543" y="948"/>
                </a:lnTo>
                <a:close/>
                <a:moveTo>
                  <a:pt x="27" y="498"/>
                </a:moveTo>
                <a:lnTo>
                  <a:pt x="27" y="498"/>
                </a:lnTo>
                <a:cubicBezTo>
                  <a:pt x="27" y="481"/>
                  <a:pt x="34" y="465"/>
                  <a:pt x="46" y="453"/>
                </a:cubicBezTo>
                <a:lnTo>
                  <a:pt x="240" y="259"/>
                </a:lnTo>
                <a:lnTo>
                  <a:pt x="307" y="327"/>
                </a:lnTo>
                <a:lnTo>
                  <a:pt x="278" y="348"/>
                </a:lnTo>
                <a:lnTo>
                  <a:pt x="278" y="348"/>
                </a:lnTo>
                <a:cubicBezTo>
                  <a:pt x="267" y="356"/>
                  <a:pt x="259" y="365"/>
                  <a:pt x="254" y="376"/>
                </a:cubicBezTo>
                <a:lnTo>
                  <a:pt x="254" y="376"/>
                </a:lnTo>
                <a:cubicBezTo>
                  <a:pt x="241" y="404"/>
                  <a:pt x="248" y="437"/>
                  <a:pt x="269" y="459"/>
                </a:cubicBezTo>
                <a:lnTo>
                  <a:pt x="269" y="459"/>
                </a:lnTo>
                <a:cubicBezTo>
                  <a:pt x="291" y="481"/>
                  <a:pt x="324" y="487"/>
                  <a:pt x="352" y="474"/>
                </a:cubicBezTo>
                <a:lnTo>
                  <a:pt x="352" y="474"/>
                </a:lnTo>
                <a:cubicBezTo>
                  <a:pt x="363" y="469"/>
                  <a:pt x="372" y="461"/>
                  <a:pt x="380" y="449"/>
                </a:cubicBezTo>
                <a:lnTo>
                  <a:pt x="401" y="421"/>
                </a:lnTo>
                <a:lnTo>
                  <a:pt x="478" y="498"/>
                </a:lnTo>
                <a:lnTo>
                  <a:pt x="389" y="586"/>
                </a:lnTo>
                <a:lnTo>
                  <a:pt x="389" y="586"/>
                </a:lnTo>
                <a:cubicBezTo>
                  <a:pt x="387" y="588"/>
                  <a:pt x="385" y="592"/>
                  <a:pt x="386" y="596"/>
                </a:cubicBezTo>
                <a:lnTo>
                  <a:pt x="386" y="596"/>
                </a:lnTo>
                <a:cubicBezTo>
                  <a:pt x="386" y="601"/>
                  <a:pt x="388" y="604"/>
                  <a:pt x="391" y="607"/>
                </a:cubicBezTo>
                <a:lnTo>
                  <a:pt x="433" y="637"/>
                </a:lnTo>
                <a:lnTo>
                  <a:pt x="433" y="637"/>
                </a:lnTo>
                <a:cubicBezTo>
                  <a:pt x="440" y="642"/>
                  <a:pt x="445" y="648"/>
                  <a:pt x="448" y="654"/>
                </a:cubicBezTo>
                <a:lnTo>
                  <a:pt x="448" y="654"/>
                </a:lnTo>
                <a:cubicBezTo>
                  <a:pt x="456" y="671"/>
                  <a:pt x="453" y="692"/>
                  <a:pt x="439" y="706"/>
                </a:cubicBezTo>
                <a:lnTo>
                  <a:pt x="439" y="706"/>
                </a:lnTo>
                <a:cubicBezTo>
                  <a:pt x="426" y="720"/>
                  <a:pt x="404" y="723"/>
                  <a:pt x="387" y="716"/>
                </a:cubicBezTo>
                <a:lnTo>
                  <a:pt x="387" y="716"/>
                </a:lnTo>
                <a:cubicBezTo>
                  <a:pt x="381" y="712"/>
                  <a:pt x="375" y="707"/>
                  <a:pt x="369" y="700"/>
                </a:cubicBezTo>
                <a:lnTo>
                  <a:pt x="339" y="659"/>
                </a:lnTo>
                <a:lnTo>
                  <a:pt x="339" y="659"/>
                </a:lnTo>
                <a:cubicBezTo>
                  <a:pt x="337" y="655"/>
                  <a:pt x="333" y="653"/>
                  <a:pt x="330" y="653"/>
                </a:cubicBezTo>
                <a:lnTo>
                  <a:pt x="330" y="653"/>
                </a:lnTo>
                <a:cubicBezTo>
                  <a:pt x="325" y="653"/>
                  <a:pt x="322" y="654"/>
                  <a:pt x="319" y="657"/>
                </a:cubicBezTo>
                <a:lnTo>
                  <a:pt x="240" y="736"/>
                </a:lnTo>
                <a:lnTo>
                  <a:pt x="46" y="543"/>
                </a:lnTo>
                <a:lnTo>
                  <a:pt x="46" y="543"/>
                </a:lnTo>
                <a:cubicBezTo>
                  <a:pt x="34" y="531"/>
                  <a:pt x="27" y="515"/>
                  <a:pt x="27" y="498"/>
                </a:cubicBezTo>
                <a:close/>
                <a:moveTo>
                  <a:pt x="452" y="47"/>
                </a:moveTo>
                <a:lnTo>
                  <a:pt x="452" y="47"/>
                </a:lnTo>
                <a:cubicBezTo>
                  <a:pt x="464" y="35"/>
                  <a:pt x="480" y="28"/>
                  <a:pt x="497" y="28"/>
                </a:cubicBezTo>
                <a:lnTo>
                  <a:pt x="497" y="28"/>
                </a:lnTo>
                <a:cubicBezTo>
                  <a:pt x="514" y="28"/>
                  <a:pt x="530" y="35"/>
                  <a:pt x="543" y="47"/>
                </a:cubicBezTo>
                <a:lnTo>
                  <a:pt x="736" y="240"/>
                </a:lnTo>
                <a:lnTo>
                  <a:pt x="668" y="308"/>
                </a:lnTo>
                <a:lnTo>
                  <a:pt x="647" y="279"/>
                </a:lnTo>
                <a:lnTo>
                  <a:pt x="647" y="279"/>
                </a:lnTo>
                <a:cubicBezTo>
                  <a:pt x="639" y="268"/>
                  <a:pt x="629" y="260"/>
                  <a:pt x="619" y="255"/>
                </a:cubicBezTo>
                <a:lnTo>
                  <a:pt x="619" y="255"/>
                </a:lnTo>
                <a:cubicBezTo>
                  <a:pt x="591" y="242"/>
                  <a:pt x="558" y="248"/>
                  <a:pt x="536" y="270"/>
                </a:cubicBezTo>
                <a:lnTo>
                  <a:pt x="536" y="270"/>
                </a:lnTo>
                <a:cubicBezTo>
                  <a:pt x="514" y="292"/>
                  <a:pt x="508" y="325"/>
                  <a:pt x="521" y="353"/>
                </a:cubicBezTo>
                <a:lnTo>
                  <a:pt x="521" y="353"/>
                </a:lnTo>
                <a:cubicBezTo>
                  <a:pt x="526" y="363"/>
                  <a:pt x="534" y="373"/>
                  <a:pt x="545" y="381"/>
                </a:cubicBezTo>
                <a:lnTo>
                  <a:pt x="574" y="402"/>
                </a:lnTo>
                <a:lnTo>
                  <a:pt x="497" y="478"/>
                </a:lnTo>
                <a:lnTo>
                  <a:pt x="409" y="390"/>
                </a:lnTo>
                <a:lnTo>
                  <a:pt x="409" y="390"/>
                </a:lnTo>
                <a:cubicBezTo>
                  <a:pt x="406" y="387"/>
                  <a:pt x="402" y="386"/>
                  <a:pt x="398" y="386"/>
                </a:cubicBezTo>
                <a:lnTo>
                  <a:pt x="398" y="386"/>
                </a:lnTo>
                <a:cubicBezTo>
                  <a:pt x="394" y="386"/>
                  <a:pt x="391" y="388"/>
                  <a:pt x="388" y="392"/>
                </a:cubicBezTo>
                <a:lnTo>
                  <a:pt x="359" y="434"/>
                </a:lnTo>
                <a:lnTo>
                  <a:pt x="359" y="434"/>
                </a:lnTo>
                <a:cubicBezTo>
                  <a:pt x="353" y="441"/>
                  <a:pt x="347" y="446"/>
                  <a:pt x="341" y="449"/>
                </a:cubicBezTo>
                <a:lnTo>
                  <a:pt x="341" y="449"/>
                </a:lnTo>
                <a:cubicBezTo>
                  <a:pt x="323" y="457"/>
                  <a:pt x="302" y="453"/>
                  <a:pt x="289" y="440"/>
                </a:cubicBezTo>
                <a:lnTo>
                  <a:pt x="289" y="440"/>
                </a:lnTo>
                <a:cubicBezTo>
                  <a:pt x="275" y="426"/>
                  <a:pt x="272" y="405"/>
                  <a:pt x="280" y="388"/>
                </a:cubicBezTo>
                <a:lnTo>
                  <a:pt x="280" y="388"/>
                </a:lnTo>
                <a:cubicBezTo>
                  <a:pt x="282" y="381"/>
                  <a:pt x="287" y="375"/>
                  <a:pt x="295" y="370"/>
                </a:cubicBezTo>
                <a:lnTo>
                  <a:pt x="336" y="340"/>
                </a:lnTo>
                <a:lnTo>
                  <a:pt x="336" y="340"/>
                </a:lnTo>
                <a:cubicBezTo>
                  <a:pt x="339" y="338"/>
                  <a:pt x="342" y="334"/>
                  <a:pt x="342" y="330"/>
                </a:cubicBezTo>
                <a:lnTo>
                  <a:pt x="342" y="330"/>
                </a:lnTo>
                <a:cubicBezTo>
                  <a:pt x="343" y="326"/>
                  <a:pt x="341" y="322"/>
                  <a:pt x="338" y="319"/>
                </a:cubicBezTo>
                <a:lnTo>
                  <a:pt x="259" y="240"/>
                </a:lnTo>
                <a:lnTo>
                  <a:pt x="452" y="47"/>
                </a:lnTo>
                <a:close/>
                <a:moveTo>
                  <a:pt x="968" y="433"/>
                </a:moveTo>
                <a:lnTo>
                  <a:pt x="562" y="28"/>
                </a:lnTo>
                <a:lnTo>
                  <a:pt x="562" y="28"/>
                </a:lnTo>
                <a:cubicBezTo>
                  <a:pt x="544" y="10"/>
                  <a:pt x="522" y="0"/>
                  <a:pt x="497" y="0"/>
                </a:cubicBezTo>
                <a:lnTo>
                  <a:pt x="497" y="0"/>
                </a:lnTo>
                <a:cubicBezTo>
                  <a:pt x="473" y="0"/>
                  <a:pt x="450" y="10"/>
                  <a:pt x="432" y="28"/>
                </a:cubicBezTo>
                <a:lnTo>
                  <a:pt x="27" y="433"/>
                </a:lnTo>
                <a:lnTo>
                  <a:pt x="27" y="433"/>
                </a:lnTo>
                <a:cubicBezTo>
                  <a:pt x="10" y="450"/>
                  <a:pt x="0" y="473"/>
                  <a:pt x="0" y="498"/>
                </a:cubicBezTo>
                <a:lnTo>
                  <a:pt x="0" y="498"/>
                </a:lnTo>
                <a:cubicBezTo>
                  <a:pt x="0" y="522"/>
                  <a:pt x="10" y="545"/>
                  <a:pt x="27" y="562"/>
                </a:cubicBezTo>
                <a:lnTo>
                  <a:pt x="432" y="968"/>
                </a:lnTo>
                <a:lnTo>
                  <a:pt x="432" y="968"/>
                </a:lnTo>
                <a:cubicBezTo>
                  <a:pt x="450" y="985"/>
                  <a:pt x="473" y="994"/>
                  <a:pt x="497" y="994"/>
                </a:cubicBezTo>
                <a:lnTo>
                  <a:pt x="497" y="994"/>
                </a:lnTo>
                <a:cubicBezTo>
                  <a:pt x="522" y="994"/>
                  <a:pt x="544" y="985"/>
                  <a:pt x="562" y="968"/>
                </a:cubicBezTo>
                <a:lnTo>
                  <a:pt x="968" y="562"/>
                </a:lnTo>
                <a:lnTo>
                  <a:pt x="968" y="562"/>
                </a:lnTo>
                <a:cubicBezTo>
                  <a:pt x="985" y="545"/>
                  <a:pt x="994" y="522"/>
                  <a:pt x="994" y="498"/>
                </a:cubicBezTo>
                <a:lnTo>
                  <a:pt x="994" y="498"/>
                </a:lnTo>
                <a:cubicBezTo>
                  <a:pt x="994" y="473"/>
                  <a:pt x="985" y="450"/>
                  <a:pt x="968" y="4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317">
            <a:extLst>
              <a:ext uri="{FF2B5EF4-FFF2-40B4-BE49-F238E27FC236}">
                <a16:creationId xmlns:a16="http://schemas.microsoft.com/office/drawing/2014/main" id="{E2A50EF0-4E2E-5D4F-84E0-4EB3A32DE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61220" y="7539140"/>
            <a:ext cx="1307345" cy="1170020"/>
          </a:xfrm>
          <a:custGeom>
            <a:avLst/>
            <a:gdLst>
              <a:gd name="T0" fmla="*/ 184 w 1048"/>
              <a:gd name="T1" fmla="*/ 503 h 941"/>
              <a:gd name="T2" fmla="*/ 338 w 1048"/>
              <a:gd name="T3" fmla="*/ 759 h 941"/>
              <a:gd name="T4" fmla="*/ 389 w 1048"/>
              <a:gd name="T5" fmla="*/ 759 h 941"/>
              <a:gd name="T6" fmla="*/ 546 w 1048"/>
              <a:gd name="T7" fmla="*/ 492 h 941"/>
              <a:gd name="T8" fmla="*/ 723 w 1048"/>
              <a:gd name="T9" fmla="*/ 639 h 941"/>
              <a:gd name="T10" fmla="*/ 887 w 1048"/>
              <a:gd name="T11" fmla="*/ 397 h 941"/>
              <a:gd name="T12" fmla="*/ 891 w 1048"/>
              <a:gd name="T13" fmla="*/ 881 h 941"/>
              <a:gd name="T14" fmla="*/ 184 w 1048"/>
              <a:gd name="T15" fmla="*/ 284 h 941"/>
              <a:gd name="T16" fmla="*/ 184 w 1048"/>
              <a:gd name="T17" fmla="*/ 335 h 941"/>
              <a:gd name="T18" fmla="*/ 184 w 1048"/>
              <a:gd name="T19" fmla="*/ 284 h 941"/>
              <a:gd name="T20" fmla="*/ 364 w 1048"/>
              <a:gd name="T21" fmla="*/ 640 h 941"/>
              <a:gd name="T22" fmla="*/ 364 w 1048"/>
              <a:gd name="T23" fmla="*/ 589 h 941"/>
              <a:gd name="T24" fmla="*/ 568 w 1048"/>
              <a:gd name="T25" fmla="*/ 310 h 941"/>
              <a:gd name="T26" fmla="*/ 517 w 1048"/>
              <a:gd name="T27" fmla="*/ 310 h 941"/>
              <a:gd name="T28" fmla="*/ 722 w 1048"/>
              <a:gd name="T29" fmla="*/ 449 h 941"/>
              <a:gd name="T30" fmla="*/ 722 w 1048"/>
              <a:gd name="T31" fmla="*/ 500 h 941"/>
              <a:gd name="T32" fmla="*/ 904 w 1048"/>
              <a:gd name="T33" fmla="*/ 159 h 941"/>
              <a:gd name="T34" fmla="*/ 904 w 1048"/>
              <a:gd name="T35" fmla="*/ 209 h 941"/>
              <a:gd name="T36" fmla="*/ 904 w 1048"/>
              <a:gd name="T37" fmla="*/ 159 h 941"/>
              <a:gd name="T38" fmla="*/ 968 w 1048"/>
              <a:gd name="T39" fmla="*/ 858 h 941"/>
              <a:gd name="T40" fmla="*/ 918 w 1048"/>
              <a:gd name="T41" fmla="*/ 398 h 941"/>
              <a:gd name="T42" fmla="*/ 720 w 1048"/>
              <a:gd name="T43" fmla="*/ 612 h 941"/>
              <a:gd name="T44" fmla="*/ 718 w 1048"/>
              <a:gd name="T45" fmla="*/ 612 h 941"/>
              <a:gd name="T46" fmla="*/ 542 w 1048"/>
              <a:gd name="T47" fmla="*/ 466 h 941"/>
              <a:gd name="T48" fmla="*/ 364 w 1048"/>
              <a:gd name="T49" fmla="*/ 746 h 941"/>
              <a:gd name="T50" fmla="*/ 211 w 1048"/>
              <a:gd name="T51" fmla="*/ 490 h 941"/>
              <a:gd name="T52" fmla="*/ 59 w 1048"/>
              <a:gd name="T53" fmla="*/ 725 h 941"/>
              <a:gd name="T54" fmla="*/ 184 w 1048"/>
              <a:gd name="T55" fmla="*/ 363 h 941"/>
              <a:gd name="T56" fmla="*/ 326 w 1048"/>
              <a:gd name="T57" fmla="*/ 577 h 941"/>
              <a:gd name="T58" fmla="*/ 364 w 1048"/>
              <a:gd name="T59" fmla="*/ 667 h 941"/>
              <a:gd name="T60" fmla="*/ 529 w 1048"/>
              <a:gd name="T61" fmla="*/ 360 h 941"/>
              <a:gd name="T62" fmla="*/ 571 w 1048"/>
              <a:gd name="T63" fmla="*/ 354 h 941"/>
              <a:gd name="T64" fmla="*/ 669 w 1048"/>
              <a:gd name="T65" fmla="*/ 474 h 941"/>
              <a:gd name="T66" fmla="*/ 775 w 1048"/>
              <a:gd name="T67" fmla="*/ 474 h 941"/>
              <a:gd name="T68" fmla="*/ 904 w 1048"/>
              <a:gd name="T69" fmla="*/ 237 h 941"/>
              <a:gd name="T70" fmla="*/ 945 w 1048"/>
              <a:gd name="T71" fmla="*/ 150 h 941"/>
              <a:gd name="T72" fmla="*/ 1023 w 1048"/>
              <a:gd name="T73" fmla="*/ 83 h 941"/>
              <a:gd name="T74" fmla="*/ 949 w 1048"/>
              <a:gd name="T75" fmla="*/ 40 h 941"/>
              <a:gd name="T76" fmla="*/ 923 w 1048"/>
              <a:gd name="T77" fmla="*/ 135 h 941"/>
              <a:gd name="T78" fmla="*/ 852 w 1048"/>
              <a:gd name="T79" fmla="*/ 184 h 941"/>
              <a:gd name="T80" fmla="*/ 737 w 1048"/>
              <a:gd name="T81" fmla="*/ 423 h 941"/>
              <a:gd name="T82" fmla="*/ 589 w 1048"/>
              <a:gd name="T83" fmla="*/ 334 h 941"/>
              <a:gd name="T84" fmla="*/ 543 w 1048"/>
              <a:gd name="T85" fmla="*/ 256 h 941"/>
              <a:gd name="T86" fmla="*/ 505 w 1048"/>
              <a:gd name="T87" fmla="*/ 347 h 941"/>
              <a:gd name="T88" fmla="*/ 364 w 1048"/>
              <a:gd name="T89" fmla="*/ 561 h 941"/>
              <a:gd name="T90" fmla="*/ 237 w 1048"/>
              <a:gd name="T91" fmla="*/ 310 h 941"/>
              <a:gd name="T92" fmla="*/ 131 w 1048"/>
              <a:gd name="T93" fmla="*/ 310 h 941"/>
              <a:gd name="T94" fmla="*/ 59 w 1048"/>
              <a:gd name="T95" fmla="*/ 91 h 941"/>
              <a:gd name="T96" fmla="*/ 51 w 1048"/>
              <a:gd name="T97" fmla="*/ 17 h 941"/>
              <a:gd name="T98" fmla="*/ 2 w 1048"/>
              <a:gd name="T99" fmla="*/ 81 h 941"/>
              <a:gd name="T100" fmla="*/ 32 w 1048"/>
              <a:gd name="T101" fmla="*/ 855 h 941"/>
              <a:gd name="T102" fmla="*/ 968 w 1048"/>
              <a:gd name="T103" fmla="*/ 932 h 941"/>
              <a:gd name="T104" fmla="*/ 1043 w 1048"/>
              <a:gd name="T105" fmla="*/ 889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48" h="941">
                <a:moveTo>
                  <a:pt x="59" y="855"/>
                </a:moveTo>
                <a:lnTo>
                  <a:pt x="59" y="794"/>
                </a:lnTo>
                <a:lnTo>
                  <a:pt x="184" y="503"/>
                </a:lnTo>
                <a:lnTo>
                  <a:pt x="184" y="503"/>
                </a:lnTo>
                <a:cubicBezTo>
                  <a:pt x="185" y="503"/>
                  <a:pt x="185" y="502"/>
                  <a:pt x="186" y="502"/>
                </a:cubicBezTo>
                <a:lnTo>
                  <a:pt x="186" y="502"/>
                </a:lnTo>
                <a:cubicBezTo>
                  <a:pt x="188" y="502"/>
                  <a:pt x="188" y="503"/>
                  <a:pt x="188" y="503"/>
                </a:cubicBezTo>
                <a:lnTo>
                  <a:pt x="338" y="759"/>
                </a:lnTo>
                <a:lnTo>
                  <a:pt x="338" y="759"/>
                </a:lnTo>
                <a:cubicBezTo>
                  <a:pt x="344" y="768"/>
                  <a:pt x="353" y="773"/>
                  <a:pt x="364" y="773"/>
                </a:cubicBezTo>
                <a:lnTo>
                  <a:pt x="364" y="773"/>
                </a:lnTo>
                <a:cubicBezTo>
                  <a:pt x="374" y="773"/>
                  <a:pt x="383" y="768"/>
                  <a:pt x="389" y="759"/>
                </a:cubicBezTo>
                <a:lnTo>
                  <a:pt x="545" y="494"/>
                </a:lnTo>
                <a:lnTo>
                  <a:pt x="545" y="494"/>
                </a:lnTo>
                <a:cubicBezTo>
                  <a:pt x="545" y="493"/>
                  <a:pt x="545" y="492"/>
                  <a:pt x="546" y="492"/>
                </a:cubicBezTo>
                <a:lnTo>
                  <a:pt x="546" y="492"/>
                </a:lnTo>
                <a:cubicBezTo>
                  <a:pt x="546" y="492"/>
                  <a:pt x="547" y="492"/>
                  <a:pt x="548" y="493"/>
                </a:cubicBezTo>
                <a:lnTo>
                  <a:pt x="699" y="632"/>
                </a:lnTo>
                <a:lnTo>
                  <a:pt x="699" y="632"/>
                </a:lnTo>
                <a:cubicBezTo>
                  <a:pt x="706" y="638"/>
                  <a:pt x="714" y="641"/>
                  <a:pt x="723" y="639"/>
                </a:cubicBezTo>
                <a:lnTo>
                  <a:pt x="723" y="639"/>
                </a:lnTo>
                <a:cubicBezTo>
                  <a:pt x="731" y="639"/>
                  <a:pt x="739" y="634"/>
                  <a:pt x="744" y="626"/>
                </a:cubicBezTo>
                <a:lnTo>
                  <a:pt x="887" y="397"/>
                </a:lnTo>
                <a:lnTo>
                  <a:pt x="887" y="397"/>
                </a:lnTo>
                <a:cubicBezTo>
                  <a:pt x="888" y="397"/>
                  <a:pt x="888" y="396"/>
                  <a:pt x="890" y="396"/>
                </a:cubicBezTo>
                <a:lnTo>
                  <a:pt x="890" y="396"/>
                </a:lnTo>
                <a:cubicBezTo>
                  <a:pt x="891" y="397"/>
                  <a:pt x="891" y="398"/>
                  <a:pt x="891" y="398"/>
                </a:cubicBezTo>
                <a:lnTo>
                  <a:pt x="891" y="881"/>
                </a:lnTo>
                <a:lnTo>
                  <a:pt x="85" y="881"/>
                </a:lnTo>
                <a:lnTo>
                  <a:pt x="85" y="881"/>
                </a:lnTo>
                <a:cubicBezTo>
                  <a:pt x="71" y="881"/>
                  <a:pt x="59" y="869"/>
                  <a:pt x="59" y="855"/>
                </a:cubicBezTo>
                <a:close/>
                <a:moveTo>
                  <a:pt x="184" y="284"/>
                </a:moveTo>
                <a:lnTo>
                  <a:pt x="184" y="284"/>
                </a:lnTo>
                <a:cubicBezTo>
                  <a:pt x="199" y="284"/>
                  <a:pt x="210" y="296"/>
                  <a:pt x="210" y="310"/>
                </a:cubicBezTo>
                <a:lnTo>
                  <a:pt x="210" y="310"/>
                </a:lnTo>
                <a:cubicBezTo>
                  <a:pt x="210" y="324"/>
                  <a:pt x="199" y="335"/>
                  <a:pt x="184" y="335"/>
                </a:cubicBezTo>
                <a:lnTo>
                  <a:pt x="184" y="335"/>
                </a:lnTo>
                <a:cubicBezTo>
                  <a:pt x="171" y="335"/>
                  <a:pt x="159" y="324"/>
                  <a:pt x="159" y="310"/>
                </a:cubicBezTo>
                <a:lnTo>
                  <a:pt x="159" y="310"/>
                </a:lnTo>
                <a:cubicBezTo>
                  <a:pt x="159" y="296"/>
                  <a:pt x="171" y="284"/>
                  <a:pt x="184" y="284"/>
                </a:cubicBezTo>
                <a:close/>
                <a:moveTo>
                  <a:pt x="389" y="614"/>
                </a:moveTo>
                <a:lnTo>
                  <a:pt x="389" y="614"/>
                </a:lnTo>
                <a:cubicBezTo>
                  <a:pt x="389" y="628"/>
                  <a:pt x="378" y="640"/>
                  <a:pt x="364" y="640"/>
                </a:cubicBezTo>
                <a:lnTo>
                  <a:pt x="364" y="640"/>
                </a:lnTo>
                <a:cubicBezTo>
                  <a:pt x="350" y="640"/>
                  <a:pt x="338" y="628"/>
                  <a:pt x="338" y="614"/>
                </a:cubicBezTo>
                <a:lnTo>
                  <a:pt x="338" y="614"/>
                </a:lnTo>
                <a:cubicBezTo>
                  <a:pt x="338" y="600"/>
                  <a:pt x="350" y="589"/>
                  <a:pt x="364" y="589"/>
                </a:cubicBezTo>
                <a:lnTo>
                  <a:pt x="364" y="589"/>
                </a:lnTo>
                <a:cubicBezTo>
                  <a:pt x="378" y="589"/>
                  <a:pt x="389" y="600"/>
                  <a:pt x="389" y="614"/>
                </a:cubicBezTo>
                <a:close/>
                <a:moveTo>
                  <a:pt x="543" y="284"/>
                </a:moveTo>
                <a:lnTo>
                  <a:pt x="543" y="284"/>
                </a:lnTo>
                <a:cubicBezTo>
                  <a:pt x="557" y="284"/>
                  <a:pt x="568" y="296"/>
                  <a:pt x="568" y="310"/>
                </a:cubicBezTo>
                <a:lnTo>
                  <a:pt x="568" y="310"/>
                </a:lnTo>
                <a:cubicBezTo>
                  <a:pt x="568" y="324"/>
                  <a:pt x="557" y="335"/>
                  <a:pt x="543" y="335"/>
                </a:cubicBezTo>
                <a:lnTo>
                  <a:pt x="543" y="335"/>
                </a:lnTo>
                <a:cubicBezTo>
                  <a:pt x="529" y="335"/>
                  <a:pt x="517" y="324"/>
                  <a:pt x="517" y="310"/>
                </a:cubicBezTo>
                <a:lnTo>
                  <a:pt x="517" y="310"/>
                </a:lnTo>
                <a:cubicBezTo>
                  <a:pt x="517" y="296"/>
                  <a:pt x="529" y="284"/>
                  <a:pt x="543" y="284"/>
                </a:cubicBezTo>
                <a:close/>
                <a:moveTo>
                  <a:pt x="722" y="449"/>
                </a:moveTo>
                <a:lnTo>
                  <a:pt x="722" y="449"/>
                </a:lnTo>
                <a:cubicBezTo>
                  <a:pt x="736" y="449"/>
                  <a:pt x="747" y="460"/>
                  <a:pt x="747" y="474"/>
                </a:cubicBezTo>
                <a:lnTo>
                  <a:pt x="747" y="474"/>
                </a:lnTo>
                <a:cubicBezTo>
                  <a:pt x="747" y="488"/>
                  <a:pt x="736" y="500"/>
                  <a:pt x="722" y="500"/>
                </a:cubicBezTo>
                <a:lnTo>
                  <a:pt x="722" y="500"/>
                </a:lnTo>
                <a:cubicBezTo>
                  <a:pt x="708" y="500"/>
                  <a:pt x="696" y="488"/>
                  <a:pt x="696" y="474"/>
                </a:cubicBezTo>
                <a:lnTo>
                  <a:pt x="696" y="474"/>
                </a:lnTo>
                <a:cubicBezTo>
                  <a:pt x="696" y="460"/>
                  <a:pt x="708" y="449"/>
                  <a:pt x="722" y="449"/>
                </a:cubicBezTo>
                <a:close/>
                <a:moveTo>
                  <a:pt x="904" y="159"/>
                </a:moveTo>
                <a:lnTo>
                  <a:pt x="904" y="159"/>
                </a:lnTo>
                <a:cubicBezTo>
                  <a:pt x="918" y="159"/>
                  <a:pt x="930" y="170"/>
                  <a:pt x="930" y="184"/>
                </a:cubicBezTo>
                <a:lnTo>
                  <a:pt x="930" y="184"/>
                </a:lnTo>
                <a:cubicBezTo>
                  <a:pt x="930" y="198"/>
                  <a:pt x="918" y="209"/>
                  <a:pt x="904" y="209"/>
                </a:cubicBezTo>
                <a:lnTo>
                  <a:pt x="904" y="209"/>
                </a:lnTo>
                <a:cubicBezTo>
                  <a:pt x="890" y="209"/>
                  <a:pt x="879" y="198"/>
                  <a:pt x="879" y="184"/>
                </a:cubicBezTo>
                <a:lnTo>
                  <a:pt x="879" y="184"/>
                </a:lnTo>
                <a:cubicBezTo>
                  <a:pt x="879" y="170"/>
                  <a:pt x="890" y="159"/>
                  <a:pt x="904" y="159"/>
                </a:cubicBezTo>
                <a:close/>
                <a:moveTo>
                  <a:pt x="1043" y="889"/>
                </a:moveTo>
                <a:lnTo>
                  <a:pt x="978" y="852"/>
                </a:lnTo>
                <a:lnTo>
                  <a:pt x="978" y="852"/>
                </a:lnTo>
                <a:cubicBezTo>
                  <a:pt x="973" y="849"/>
                  <a:pt x="968" y="852"/>
                  <a:pt x="968" y="858"/>
                </a:cubicBezTo>
                <a:lnTo>
                  <a:pt x="968" y="881"/>
                </a:lnTo>
                <a:lnTo>
                  <a:pt x="918" y="881"/>
                </a:lnTo>
                <a:lnTo>
                  <a:pt x="918" y="398"/>
                </a:lnTo>
                <a:lnTo>
                  <a:pt x="918" y="398"/>
                </a:lnTo>
                <a:cubicBezTo>
                  <a:pt x="918" y="385"/>
                  <a:pt x="910" y="374"/>
                  <a:pt x="897" y="370"/>
                </a:cubicBezTo>
                <a:lnTo>
                  <a:pt x="897" y="370"/>
                </a:lnTo>
                <a:cubicBezTo>
                  <a:pt x="885" y="366"/>
                  <a:pt x="871" y="371"/>
                  <a:pt x="864" y="383"/>
                </a:cubicBezTo>
                <a:lnTo>
                  <a:pt x="720" y="612"/>
                </a:lnTo>
                <a:lnTo>
                  <a:pt x="720" y="612"/>
                </a:lnTo>
                <a:cubicBezTo>
                  <a:pt x="720" y="612"/>
                  <a:pt x="720" y="612"/>
                  <a:pt x="719" y="612"/>
                </a:cubicBezTo>
                <a:lnTo>
                  <a:pt x="719" y="612"/>
                </a:lnTo>
                <a:cubicBezTo>
                  <a:pt x="718" y="612"/>
                  <a:pt x="718" y="612"/>
                  <a:pt x="718" y="612"/>
                </a:cubicBezTo>
                <a:lnTo>
                  <a:pt x="566" y="473"/>
                </a:lnTo>
                <a:lnTo>
                  <a:pt x="566" y="473"/>
                </a:lnTo>
                <a:cubicBezTo>
                  <a:pt x="559" y="467"/>
                  <a:pt x="551" y="464"/>
                  <a:pt x="542" y="466"/>
                </a:cubicBezTo>
                <a:lnTo>
                  <a:pt x="542" y="466"/>
                </a:lnTo>
                <a:cubicBezTo>
                  <a:pt x="533" y="467"/>
                  <a:pt x="526" y="472"/>
                  <a:pt x="521" y="480"/>
                </a:cubicBezTo>
                <a:lnTo>
                  <a:pt x="365" y="745"/>
                </a:lnTo>
                <a:lnTo>
                  <a:pt x="365" y="745"/>
                </a:lnTo>
                <a:lnTo>
                  <a:pt x="364" y="746"/>
                </a:lnTo>
                <a:lnTo>
                  <a:pt x="364" y="746"/>
                </a:lnTo>
                <a:cubicBezTo>
                  <a:pt x="362" y="746"/>
                  <a:pt x="362" y="745"/>
                  <a:pt x="362" y="745"/>
                </a:cubicBezTo>
                <a:lnTo>
                  <a:pt x="211" y="490"/>
                </a:lnTo>
                <a:lnTo>
                  <a:pt x="211" y="490"/>
                </a:lnTo>
                <a:cubicBezTo>
                  <a:pt x="206" y="480"/>
                  <a:pt x="195" y="474"/>
                  <a:pt x="184" y="475"/>
                </a:cubicBezTo>
                <a:lnTo>
                  <a:pt x="184" y="475"/>
                </a:lnTo>
                <a:cubicBezTo>
                  <a:pt x="173" y="475"/>
                  <a:pt x="164" y="482"/>
                  <a:pt x="159" y="492"/>
                </a:cubicBezTo>
                <a:lnTo>
                  <a:pt x="59" y="725"/>
                </a:lnTo>
                <a:lnTo>
                  <a:pt x="59" y="634"/>
                </a:lnTo>
                <a:lnTo>
                  <a:pt x="177" y="362"/>
                </a:lnTo>
                <a:lnTo>
                  <a:pt x="177" y="362"/>
                </a:lnTo>
                <a:cubicBezTo>
                  <a:pt x="179" y="362"/>
                  <a:pt x="182" y="363"/>
                  <a:pt x="184" y="363"/>
                </a:cubicBezTo>
                <a:lnTo>
                  <a:pt x="184" y="363"/>
                </a:lnTo>
                <a:cubicBezTo>
                  <a:pt x="189" y="363"/>
                  <a:pt x="194" y="362"/>
                  <a:pt x="199" y="360"/>
                </a:cubicBezTo>
                <a:lnTo>
                  <a:pt x="326" y="577"/>
                </a:lnTo>
                <a:lnTo>
                  <a:pt x="326" y="577"/>
                </a:lnTo>
                <a:cubicBezTo>
                  <a:pt x="316" y="587"/>
                  <a:pt x="310" y="600"/>
                  <a:pt x="310" y="614"/>
                </a:cubicBezTo>
                <a:lnTo>
                  <a:pt x="310" y="614"/>
                </a:lnTo>
                <a:cubicBezTo>
                  <a:pt x="310" y="643"/>
                  <a:pt x="334" y="667"/>
                  <a:pt x="364" y="667"/>
                </a:cubicBezTo>
                <a:lnTo>
                  <a:pt x="364" y="667"/>
                </a:lnTo>
                <a:cubicBezTo>
                  <a:pt x="392" y="667"/>
                  <a:pt x="416" y="643"/>
                  <a:pt x="416" y="614"/>
                </a:cubicBezTo>
                <a:lnTo>
                  <a:pt x="416" y="614"/>
                </a:lnTo>
                <a:cubicBezTo>
                  <a:pt x="416" y="600"/>
                  <a:pt x="411" y="587"/>
                  <a:pt x="401" y="577"/>
                </a:cubicBezTo>
                <a:lnTo>
                  <a:pt x="529" y="360"/>
                </a:lnTo>
                <a:lnTo>
                  <a:pt x="529" y="360"/>
                </a:lnTo>
                <a:cubicBezTo>
                  <a:pt x="533" y="362"/>
                  <a:pt x="538" y="363"/>
                  <a:pt x="543" y="363"/>
                </a:cubicBezTo>
                <a:lnTo>
                  <a:pt x="543" y="363"/>
                </a:lnTo>
                <a:cubicBezTo>
                  <a:pt x="553" y="363"/>
                  <a:pt x="563" y="360"/>
                  <a:pt x="571" y="354"/>
                </a:cubicBezTo>
                <a:lnTo>
                  <a:pt x="675" y="450"/>
                </a:lnTo>
                <a:lnTo>
                  <a:pt x="675" y="450"/>
                </a:lnTo>
                <a:cubicBezTo>
                  <a:pt x="671" y="457"/>
                  <a:pt x="669" y="466"/>
                  <a:pt x="669" y="474"/>
                </a:cubicBezTo>
                <a:lnTo>
                  <a:pt x="669" y="474"/>
                </a:lnTo>
                <a:cubicBezTo>
                  <a:pt x="669" y="503"/>
                  <a:pt x="693" y="527"/>
                  <a:pt x="722" y="527"/>
                </a:cubicBezTo>
                <a:lnTo>
                  <a:pt x="722" y="527"/>
                </a:lnTo>
                <a:cubicBezTo>
                  <a:pt x="751" y="527"/>
                  <a:pt x="775" y="503"/>
                  <a:pt x="775" y="474"/>
                </a:cubicBezTo>
                <a:lnTo>
                  <a:pt x="775" y="474"/>
                </a:lnTo>
                <a:cubicBezTo>
                  <a:pt x="775" y="461"/>
                  <a:pt x="770" y="448"/>
                  <a:pt x="761" y="439"/>
                </a:cubicBezTo>
                <a:lnTo>
                  <a:pt x="889" y="235"/>
                </a:lnTo>
                <a:lnTo>
                  <a:pt x="889" y="235"/>
                </a:lnTo>
                <a:cubicBezTo>
                  <a:pt x="894" y="236"/>
                  <a:pt x="899" y="237"/>
                  <a:pt x="904" y="237"/>
                </a:cubicBezTo>
                <a:lnTo>
                  <a:pt x="904" y="237"/>
                </a:lnTo>
                <a:cubicBezTo>
                  <a:pt x="934" y="237"/>
                  <a:pt x="958" y="214"/>
                  <a:pt x="958" y="184"/>
                </a:cubicBezTo>
                <a:lnTo>
                  <a:pt x="958" y="184"/>
                </a:lnTo>
                <a:cubicBezTo>
                  <a:pt x="958" y="171"/>
                  <a:pt x="953" y="159"/>
                  <a:pt x="945" y="150"/>
                </a:cubicBezTo>
                <a:lnTo>
                  <a:pt x="995" y="78"/>
                </a:lnTo>
                <a:lnTo>
                  <a:pt x="1014" y="89"/>
                </a:lnTo>
                <a:lnTo>
                  <a:pt x="1014" y="89"/>
                </a:lnTo>
                <a:cubicBezTo>
                  <a:pt x="1018" y="91"/>
                  <a:pt x="1023" y="88"/>
                  <a:pt x="1023" y="83"/>
                </a:cubicBezTo>
                <a:lnTo>
                  <a:pt x="1023" y="9"/>
                </a:lnTo>
                <a:lnTo>
                  <a:pt x="1023" y="9"/>
                </a:lnTo>
                <a:cubicBezTo>
                  <a:pt x="1023" y="3"/>
                  <a:pt x="1018" y="0"/>
                  <a:pt x="1014" y="3"/>
                </a:cubicBezTo>
                <a:lnTo>
                  <a:pt x="949" y="40"/>
                </a:lnTo>
                <a:lnTo>
                  <a:pt x="949" y="40"/>
                </a:lnTo>
                <a:cubicBezTo>
                  <a:pt x="945" y="42"/>
                  <a:pt x="945" y="49"/>
                  <a:pt x="949" y="51"/>
                </a:cubicBezTo>
                <a:lnTo>
                  <a:pt x="971" y="64"/>
                </a:lnTo>
                <a:lnTo>
                  <a:pt x="923" y="135"/>
                </a:lnTo>
                <a:lnTo>
                  <a:pt x="923" y="135"/>
                </a:lnTo>
                <a:cubicBezTo>
                  <a:pt x="917" y="132"/>
                  <a:pt x="911" y="131"/>
                  <a:pt x="904" y="131"/>
                </a:cubicBezTo>
                <a:lnTo>
                  <a:pt x="904" y="131"/>
                </a:lnTo>
                <a:cubicBezTo>
                  <a:pt x="876" y="131"/>
                  <a:pt x="852" y="155"/>
                  <a:pt x="852" y="184"/>
                </a:cubicBezTo>
                <a:lnTo>
                  <a:pt x="852" y="184"/>
                </a:lnTo>
                <a:cubicBezTo>
                  <a:pt x="852" y="198"/>
                  <a:pt x="857" y="210"/>
                  <a:pt x="866" y="220"/>
                </a:cubicBezTo>
                <a:lnTo>
                  <a:pt x="737" y="423"/>
                </a:lnTo>
                <a:lnTo>
                  <a:pt x="737" y="423"/>
                </a:lnTo>
                <a:cubicBezTo>
                  <a:pt x="733" y="422"/>
                  <a:pt x="728" y="422"/>
                  <a:pt x="722" y="422"/>
                </a:cubicBezTo>
                <a:lnTo>
                  <a:pt x="722" y="422"/>
                </a:lnTo>
                <a:cubicBezTo>
                  <a:pt x="712" y="422"/>
                  <a:pt x="702" y="424"/>
                  <a:pt x="693" y="429"/>
                </a:cubicBezTo>
                <a:lnTo>
                  <a:pt x="589" y="334"/>
                </a:lnTo>
                <a:lnTo>
                  <a:pt x="589" y="334"/>
                </a:lnTo>
                <a:cubicBezTo>
                  <a:pt x="594" y="327"/>
                  <a:pt x="596" y="318"/>
                  <a:pt x="596" y="310"/>
                </a:cubicBezTo>
                <a:lnTo>
                  <a:pt x="596" y="310"/>
                </a:lnTo>
                <a:cubicBezTo>
                  <a:pt x="596" y="280"/>
                  <a:pt x="572" y="256"/>
                  <a:pt x="543" y="256"/>
                </a:cubicBezTo>
                <a:lnTo>
                  <a:pt x="543" y="256"/>
                </a:lnTo>
                <a:cubicBezTo>
                  <a:pt x="514" y="256"/>
                  <a:pt x="490" y="280"/>
                  <a:pt x="490" y="310"/>
                </a:cubicBezTo>
                <a:lnTo>
                  <a:pt x="490" y="310"/>
                </a:lnTo>
                <a:cubicBezTo>
                  <a:pt x="490" y="324"/>
                  <a:pt x="496" y="337"/>
                  <a:pt x="505" y="347"/>
                </a:cubicBezTo>
                <a:lnTo>
                  <a:pt x="378" y="563"/>
                </a:lnTo>
                <a:lnTo>
                  <a:pt x="378" y="563"/>
                </a:lnTo>
                <a:cubicBezTo>
                  <a:pt x="373" y="562"/>
                  <a:pt x="368" y="561"/>
                  <a:pt x="364" y="561"/>
                </a:cubicBezTo>
                <a:lnTo>
                  <a:pt x="364" y="561"/>
                </a:lnTo>
                <a:cubicBezTo>
                  <a:pt x="359" y="561"/>
                  <a:pt x="354" y="562"/>
                  <a:pt x="350" y="563"/>
                </a:cubicBezTo>
                <a:lnTo>
                  <a:pt x="222" y="347"/>
                </a:lnTo>
                <a:lnTo>
                  <a:pt x="222" y="347"/>
                </a:lnTo>
                <a:cubicBezTo>
                  <a:pt x="232" y="337"/>
                  <a:pt x="237" y="324"/>
                  <a:pt x="237" y="310"/>
                </a:cubicBezTo>
                <a:lnTo>
                  <a:pt x="237" y="310"/>
                </a:lnTo>
                <a:cubicBezTo>
                  <a:pt x="237" y="280"/>
                  <a:pt x="213" y="256"/>
                  <a:pt x="184" y="256"/>
                </a:cubicBezTo>
                <a:lnTo>
                  <a:pt x="184" y="256"/>
                </a:lnTo>
                <a:cubicBezTo>
                  <a:pt x="155" y="256"/>
                  <a:pt x="131" y="280"/>
                  <a:pt x="131" y="310"/>
                </a:cubicBezTo>
                <a:lnTo>
                  <a:pt x="131" y="310"/>
                </a:lnTo>
                <a:cubicBezTo>
                  <a:pt x="131" y="326"/>
                  <a:pt x="139" y="341"/>
                  <a:pt x="151" y="351"/>
                </a:cubicBezTo>
                <a:lnTo>
                  <a:pt x="59" y="565"/>
                </a:lnTo>
                <a:lnTo>
                  <a:pt x="59" y="91"/>
                </a:lnTo>
                <a:lnTo>
                  <a:pt x="82" y="91"/>
                </a:lnTo>
                <a:lnTo>
                  <a:pt x="82" y="91"/>
                </a:lnTo>
                <a:cubicBezTo>
                  <a:pt x="88" y="91"/>
                  <a:pt x="91" y="85"/>
                  <a:pt x="88" y="81"/>
                </a:cubicBezTo>
                <a:lnTo>
                  <a:pt x="51" y="17"/>
                </a:lnTo>
                <a:lnTo>
                  <a:pt x="51" y="17"/>
                </a:lnTo>
                <a:cubicBezTo>
                  <a:pt x="49" y="12"/>
                  <a:pt x="42" y="12"/>
                  <a:pt x="40" y="17"/>
                </a:cubicBezTo>
                <a:lnTo>
                  <a:pt x="2" y="81"/>
                </a:lnTo>
                <a:lnTo>
                  <a:pt x="2" y="81"/>
                </a:lnTo>
                <a:cubicBezTo>
                  <a:pt x="0" y="85"/>
                  <a:pt x="3" y="91"/>
                  <a:pt x="8" y="91"/>
                </a:cubicBezTo>
                <a:lnTo>
                  <a:pt x="32" y="91"/>
                </a:lnTo>
                <a:lnTo>
                  <a:pt x="32" y="855"/>
                </a:lnTo>
                <a:lnTo>
                  <a:pt x="32" y="855"/>
                </a:lnTo>
                <a:cubicBezTo>
                  <a:pt x="32" y="884"/>
                  <a:pt x="56" y="908"/>
                  <a:pt x="85" y="908"/>
                </a:cubicBezTo>
                <a:lnTo>
                  <a:pt x="968" y="908"/>
                </a:lnTo>
                <a:lnTo>
                  <a:pt x="968" y="932"/>
                </a:lnTo>
                <a:lnTo>
                  <a:pt x="968" y="932"/>
                </a:lnTo>
                <a:cubicBezTo>
                  <a:pt x="968" y="937"/>
                  <a:pt x="973" y="940"/>
                  <a:pt x="978" y="938"/>
                </a:cubicBezTo>
                <a:lnTo>
                  <a:pt x="1043" y="900"/>
                </a:lnTo>
                <a:lnTo>
                  <a:pt x="1043" y="900"/>
                </a:lnTo>
                <a:cubicBezTo>
                  <a:pt x="1047" y="898"/>
                  <a:pt x="1047" y="891"/>
                  <a:pt x="1043" y="8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B1C3C18-E19C-BA46-9CE3-65024A77C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67560" y="4800097"/>
            <a:ext cx="1019612" cy="1018480"/>
          </a:xfrm>
          <a:custGeom>
            <a:avLst/>
            <a:gdLst>
              <a:gd name="connsiteX0" fmla="*/ 208692 w 1019612"/>
              <a:gd name="connsiteY0" fmla="*/ 688377 h 1018480"/>
              <a:gd name="connsiteX1" fmla="*/ 59182 w 1019612"/>
              <a:gd name="connsiteY1" fmla="*/ 836055 h 1018480"/>
              <a:gd name="connsiteX2" fmla="*/ 33018 w 1019612"/>
              <a:gd name="connsiteY2" fmla="*/ 896863 h 1018480"/>
              <a:gd name="connsiteX3" fmla="*/ 59182 w 1019612"/>
              <a:gd name="connsiteY3" fmla="*/ 958913 h 1018480"/>
              <a:gd name="connsiteX4" fmla="*/ 120232 w 1019612"/>
              <a:gd name="connsiteY4" fmla="*/ 983733 h 1018480"/>
              <a:gd name="connsiteX5" fmla="*/ 182528 w 1019612"/>
              <a:gd name="connsiteY5" fmla="*/ 958913 h 1018480"/>
              <a:gd name="connsiteX6" fmla="*/ 330792 w 1019612"/>
              <a:gd name="connsiteY6" fmla="*/ 809994 h 1018480"/>
              <a:gd name="connsiteX7" fmla="*/ 208692 w 1019612"/>
              <a:gd name="connsiteY7" fmla="*/ 688377 h 1018480"/>
              <a:gd name="connsiteX8" fmla="*/ 292168 w 1019612"/>
              <a:gd name="connsiteY8" fmla="*/ 603990 h 1018480"/>
              <a:gd name="connsiteX9" fmla="*/ 234856 w 1019612"/>
              <a:gd name="connsiteY9" fmla="*/ 661075 h 1018480"/>
              <a:gd name="connsiteX10" fmla="*/ 359448 w 1019612"/>
              <a:gd name="connsiteY10" fmla="*/ 782692 h 1018480"/>
              <a:gd name="connsiteX11" fmla="*/ 415514 w 1019612"/>
              <a:gd name="connsiteY11" fmla="*/ 726848 h 1018480"/>
              <a:gd name="connsiteX12" fmla="*/ 348234 w 1019612"/>
              <a:gd name="connsiteY12" fmla="*/ 671003 h 1018480"/>
              <a:gd name="connsiteX13" fmla="*/ 292168 w 1019612"/>
              <a:gd name="connsiteY13" fmla="*/ 603990 h 1018480"/>
              <a:gd name="connsiteX14" fmla="*/ 237348 w 1019612"/>
              <a:gd name="connsiteY14" fmla="*/ 311116 h 1018480"/>
              <a:gd name="connsiteX15" fmla="*/ 253544 w 1019612"/>
              <a:gd name="connsiteY15" fmla="*/ 329731 h 1018480"/>
              <a:gd name="connsiteX16" fmla="*/ 371908 w 1019612"/>
              <a:gd name="connsiteY16" fmla="*/ 647424 h 1018480"/>
              <a:gd name="connsiteX17" fmla="*/ 950014 w 1019612"/>
              <a:gd name="connsiteY17" fmla="*/ 647424 h 1018480"/>
              <a:gd name="connsiteX18" fmla="*/ 973686 w 1019612"/>
              <a:gd name="connsiteY18" fmla="*/ 647424 h 1018480"/>
              <a:gd name="connsiteX19" fmla="*/ 973686 w 1019612"/>
              <a:gd name="connsiteY19" fmla="*/ 671003 h 1018480"/>
              <a:gd name="connsiteX20" fmla="*/ 660960 w 1019612"/>
              <a:gd name="connsiteY20" fmla="*/ 800066 h 1018480"/>
              <a:gd name="connsiteX21" fmla="*/ 446662 w 1019612"/>
              <a:gd name="connsiteY21" fmla="*/ 745463 h 1018480"/>
              <a:gd name="connsiteX22" fmla="*/ 206200 w 1019612"/>
              <a:gd name="connsiteY22" fmla="*/ 982492 h 1018480"/>
              <a:gd name="connsiteX23" fmla="*/ 120232 w 1019612"/>
              <a:gd name="connsiteY23" fmla="*/ 1018480 h 1018480"/>
              <a:gd name="connsiteX24" fmla="*/ 35508 w 1019612"/>
              <a:gd name="connsiteY24" fmla="*/ 982492 h 1018480"/>
              <a:gd name="connsiteX25" fmla="*/ 35508 w 1019612"/>
              <a:gd name="connsiteY25" fmla="*/ 812476 h 1018480"/>
              <a:gd name="connsiteX26" fmla="*/ 274726 w 1019612"/>
              <a:gd name="connsiteY26" fmla="*/ 574206 h 1018480"/>
              <a:gd name="connsiteX27" fmla="*/ 219906 w 1019612"/>
              <a:gd name="connsiteY27" fmla="*/ 327249 h 1018480"/>
              <a:gd name="connsiteX28" fmla="*/ 237348 w 1019612"/>
              <a:gd name="connsiteY28" fmla="*/ 311116 h 1018480"/>
              <a:gd name="connsiteX29" fmla="*/ 657684 w 1019612"/>
              <a:gd name="connsiteY29" fmla="*/ 140834 h 1018480"/>
              <a:gd name="connsiteX30" fmla="*/ 675388 w 1019612"/>
              <a:gd name="connsiteY30" fmla="*/ 156932 h 1018480"/>
              <a:gd name="connsiteX31" fmla="*/ 675388 w 1019612"/>
              <a:gd name="connsiteY31" fmla="*/ 197797 h 1018480"/>
              <a:gd name="connsiteX32" fmla="*/ 733560 w 1019612"/>
              <a:gd name="connsiteY32" fmla="*/ 243615 h 1018480"/>
              <a:gd name="connsiteX33" fmla="*/ 720914 w 1019612"/>
              <a:gd name="connsiteY33" fmla="*/ 263428 h 1018480"/>
              <a:gd name="connsiteX34" fmla="*/ 699416 w 1019612"/>
              <a:gd name="connsiteY34" fmla="*/ 251045 h 1018480"/>
              <a:gd name="connsiteX35" fmla="*/ 664006 w 1019612"/>
              <a:gd name="connsiteY35" fmla="*/ 231231 h 1018480"/>
              <a:gd name="connsiteX36" fmla="*/ 623540 w 1019612"/>
              <a:gd name="connsiteY36" fmla="*/ 246091 h 1018480"/>
              <a:gd name="connsiteX37" fmla="*/ 607100 w 1019612"/>
              <a:gd name="connsiteY37" fmla="*/ 283241 h 1018480"/>
              <a:gd name="connsiteX38" fmla="*/ 657684 w 1019612"/>
              <a:gd name="connsiteY38" fmla="*/ 340203 h 1018480"/>
              <a:gd name="connsiteX39" fmla="*/ 660212 w 1019612"/>
              <a:gd name="connsiteY39" fmla="*/ 340203 h 1018480"/>
              <a:gd name="connsiteX40" fmla="*/ 743676 w 1019612"/>
              <a:gd name="connsiteY40" fmla="*/ 431839 h 1018480"/>
              <a:gd name="connsiteX41" fmla="*/ 714590 w 1019612"/>
              <a:gd name="connsiteY41" fmla="*/ 493755 h 1018480"/>
              <a:gd name="connsiteX42" fmla="*/ 675388 w 1019612"/>
              <a:gd name="connsiteY42" fmla="*/ 514806 h 1018480"/>
              <a:gd name="connsiteX43" fmla="*/ 675388 w 1019612"/>
              <a:gd name="connsiteY43" fmla="*/ 551956 h 1018480"/>
              <a:gd name="connsiteX44" fmla="*/ 657684 w 1019612"/>
              <a:gd name="connsiteY44" fmla="*/ 568054 h 1018480"/>
              <a:gd name="connsiteX45" fmla="*/ 639980 w 1019612"/>
              <a:gd name="connsiteY45" fmla="*/ 551956 h 1018480"/>
              <a:gd name="connsiteX46" fmla="*/ 639980 w 1019612"/>
              <a:gd name="connsiteY46" fmla="*/ 516045 h 1018480"/>
              <a:gd name="connsiteX47" fmla="*/ 581808 w 1019612"/>
              <a:gd name="connsiteY47" fmla="*/ 462797 h 1018480"/>
              <a:gd name="connsiteX48" fmla="*/ 595718 w 1019612"/>
              <a:gd name="connsiteY48" fmla="*/ 444222 h 1018480"/>
              <a:gd name="connsiteX49" fmla="*/ 615952 w 1019612"/>
              <a:gd name="connsiteY49" fmla="*/ 457844 h 1018480"/>
              <a:gd name="connsiteX50" fmla="*/ 650096 w 1019612"/>
              <a:gd name="connsiteY50" fmla="*/ 482610 h 1018480"/>
              <a:gd name="connsiteX51" fmla="*/ 708268 w 1019612"/>
              <a:gd name="connsiteY51" fmla="*/ 430601 h 1018480"/>
              <a:gd name="connsiteX52" fmla="*/ 656420 w 1019612"/>
              <a:gd name="connsiteY52" fmla="*/ 374876 h 1018480"/>
              <a:gd name="connsiteX53" fmla="*/ 653890 w 1019612"/>
              <a:gd name="connsiteY53" fmla="*/ 373638 h 1018480"/>
              <a:gd name="connsiteX54" fmla="*/ 572956 w 1019612"/>
              <a:gd name="connsiteY54" fmla="*/ 283241 h 1018480"/>
              <a:gd name="connsiteX55" fmla="*/ 600778 w 1019612"/>
              <a:gd name="connsiteY55" fmla="*/ 221325 h 1018480"/>
              <a:gd name="connsiteX56" fmla="*/ 639980 w 1019612"/>
              <a:gd name="connsiteY56" fmla="*/ 200274 h 1018480"/>
              <a:gd name="connsiteX57" fmla="*/ 639980 w 1019612"/>
              <a:gd name="connsiteY57" fmla="*/ 156932 h 1018480"/>
              <a:gd name="connsiteX58" fmla="*/ 657684 w 1019612"/>
              <a:gd name="connsiteY58" fmla="*/ 140834 h 1018480"/>
              <a:gd name="connsiteX59" fmla="*/ 661434 w 1019612"/>
              <a:gd name="connsiteY59" fmla="*/ 33696 h 1018480"/>
              <a:gd name="connsiteX60" fmla="*/ 431800 w 1019612"/>
              <a:gd name="connsiteY60" fmla="*/ 128544 h 1018480"/>
              <a:gd name="connsiteX61" fmla="*/ 431800 w 1019612"/>
              <a:gd name="connsiteY61" fmla="*/ 587810 h 1018480"/>
              <a:gd name="connsiteX62" fmla="*/ 891066 w 1019612"/>
              <a:gd name="connsiteY62" fmla="*/ 587810 h 1018480"/>
              <a:gd name="connsiteX63" fmla="*/ 985914 w 1019612"/>
              <a:gd name="connsiteY63" fmla="*/ 358177 h 1018480"/>
              <a:gd name="connsiteX64" fmla="*/ 891066 w 1019612"/>
              <a:gd name="connsiteY64" fmla="*/ 128544 h 1018480"/>
              <a:gd name="connsiteX65" fmla="*/ 661434 w 1019612"/>
              <a:gd name="connsiteY65" fmla="*/ 33696 h 1018480"/>
              <a:gd name="connsiteX66" fmla="*/ 661434 w 1019612"/>
              <a:gd name="connsiteY66" fmla="*/ 0 h 1018480"/>
              <a:gd name="connsiteX67" fmla="*/ 914778 w 1019612"/>
              <a:gd name="connsiteY67" fmla="*/ 104832 h 1018480"/>
              <a:gd name="connsiteX68" fmla="*/ 1019612 w 1019612"/>
              <a:gd name="connsiteY68" fmla="*/ 358177 h 1018480"/>
              <a:gd name="connsiteX69" fmla="*/ 914778 w 1019612"/>
              <a:gd name="connsiteY69" fmla="*/ 611522 h 1018480"/>
              <a:gd name="connsiteX70" fmla="*/ 661434 w 1019612"/>
              <a:gd name="connsiteY70" fmla="*/ 716354 h 1018480"/>
              <a:gd name="connsiteX71" fmla="*/ 408088 w 1019612"/>
              <a:gd name="connsiteY71" fmla="*/ 611522 h 1018480"/>
              <a:gd name="connsiteX72" fmla="*/ 408088 w 1019612"/>
              <a:gd name="connsiteY72" fmla="*/ 104832 h 1018480"/>
              <a:gd name="connsiteX73" fmla="*/ 661434 w 1019612"/>
              <a:gd name="connsiteY73" fmla="*/ 0 h 101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019612" h="1018480">
                <a:moveTo>
                  <a:pt x="208692" y="688377"/>
                </a:moveTo>
                <a:lnTo>
                  <a:pt x="59182" y="836055"/>
                </a:lnTo>
                <a:cubicBezTo>
                  <a:pt x="42984" y="852188"/>
                  <a:pt x="33018" y="874525"/>
                  <a:pt x="33018" y="896863"/>
                </a:cubicBezTo>
                <a:cubicBezTo>
                  <a:pt x="33018" y="920442"/>
                  <a:pt x="42984" y="941539"/>
                  <a:pt x="59182" y="958913"/>
                </a:cubicBezTo>
                <a:cubicBezTo>
                  <a:pt x="75378" y="975046"/>
                  <a:pt x="97804" y="983733"/>
                  <a:pt x="120232" y="983733"/>
                </a:cubicBezTo>
                <a:cubicBezTo>
                  <a:pt x="143904" y="983733"/>
                  <a:pt x="165084" y="975046"/>
                  <a:pt x="182528" y="958913"/>
                </a:cubicBezTo>
                <a:lnTo>
                  <a:pt x="330792" y="809994"/>
                </a:lnTo>
                <a:cubicBezTo>
                  <a:pt x="273480" y="791379"/>
                  <a:pt x="227380" y="745463"/>
                  <a:pt x="208692" y="688377"/>
                </a:cubicBezTo>
                <a:close/>
                <a:moveTo>
                  <a:pt x="292168" y="603990"/>
                </a:moveTo>
                <a:lnTo>
                  <a:pt x="234856" y="661075"/>
                </a:lnTo>
                <a:cubicBezTo>
                  <a:pt x="248562" y="720643"/>
                  <a:pt x="297152" y="769041"/>
                  <a:pt x="359448" y="782692"/>
                </a:cubicBezTo>
                <a:lnTo>
                  <a:pt x="415514" y="726848"/>
                </a:lnTo>
                <a:cubicBezTo>
                  <a:pt x="391842" y="710715"/>
                  <a:pt x="369416" y="692100"/>
                  <a:pt x="348234" y="671003"/>
                </a:cubicBezTo>
                <a:cubicBezTo>
                  <a:pt x="327054" y="651147"/>
                  <a:pt x="308366" y="627569"/>
                  <a:pt x="292168" y="603990"/>
                </a:cubicBezTo>
                <a:close/>
                <a:moveTo>
                  <a:pt x="237348" y="311116"/>
                </a:moveTo>
                <a:cubicBezTo>
                  <a:pt x="247316" y="312357"/>
                  <a:pt x="253544" y="321044"/>
                  <a:pt x="253544" y="329731"/>
                </a:cubicBezTo>
                <a:cubicBezTo>
                  <a:pt x="244824" y="447625"/>
                  <a:pt x="288430" y="563037"/>
                  <a:pt x="371908" y="647424"/>
                </a:cubicBezTo>
                <a:cubicBezTo>
                  <a:pt x="531386" y="805030"/>
                  <a:pt x="790536" y="805030"/>
                  <a:pt x="950014" y="647424"/>
                </a:cubicBezTo>
                <a:cubicBezTo>
                  <a:pt x="956244" y="639978"/>
                  <a:pt x="967456" y="639978"/>
                  <a:pt x="973686" y="647424"/>
                </a:cubicBezTo>
                <a:cubicBezTo>
                  <a:pt x="981162" y="653629"/>
                  <a:pt x="981162" y="664798"/>
                  <a:pt x="973686" y="671003"/>
                </a:cubicBezTo>
                <a:cubicBezTo>
                  <a:pt x="887718" y="756631"/>
                  <a:pt x="774340" y="800066"/>
                  <a:pt x="660960" y="800066"/>
                </a:cubicBezTo>
                <a:cubicBezTo>
                  <a:pt x="586206" y="800066"/>
                  <a:pt x="512696" y="781451"/>
                  <a:pt x="446662" y="745463"/>
                </a:cubicBezTo>
                <a:lnTo>
                  <a:pt x="206200" y="982492"/>
                </a:lnTo>
                <a:cubicBezTo>
                  <a:pt x="182528" y="1006070"/>
                  <a:pt x="151380" y="1018480"/>
                  <a:pt x="120232" y="1018480"/>
                </a:cubicBezTo>
                <a:cubicBezTo>
                  <a:pt x="90330" y="1018480"/>
                  <a:pt x="59182" y="1006070"/>
                  <a:pt x="35508" y="982492"/>
                </a:cubicBezTo>
                <a:cubicBezTo>
                  <a:pt x="-11836" y="936575"/>
                  <a:pt x="-11836" y="859634"/>
                  <a:pt x="35508" y="812476"/>
                </a:cubicBezTo>
                <a:lnTo>
                  <a:pt x="274726" y="574206"/>
                </a:lnTo>
                <a:cubicBezTo>
                  <a:pt x="232364" y="499747"/>
                  <a:pt x="212430" y="414118"/>
                  <a:pt x="219906" y="327249"/>
                </a:cubicBezTo>
                <a:cubicBezTo>
                  <a:pt x="219906" y="318562"/>
                  <a:pt x="227380" y="311116"/>
                  <a:pt x="237348" y="311116"/>
                </a:cubicBezTo>
                <a:close/>
                <a:moveTo>
                  <a:pt x="657684" y="140834"/>
                </a:moveTo>
                <a:cubicBezTo>
                  <a:pt x="667800" y="140834"/>
                  <a:pt x="675388" y="148264"/>
                  <a:pt x="675388" y="156932"/>
                </a:cubicBezTo>
                <a:lnTo>
                  <a:pt x="675388" y="197797"/>
                </a:lnTo>
                <a:cubicBezTo>
                  <a:pt x="695622" y="201512"/>
                  <a:pt x="725972" y="212657"/>
                  <a:pt x="733560" y="243615"/>
                </a:cubicBezTo>
                <a:cubicBezTo>
                  <a:pt x="736088" y="252283"/>
                  <a:pt x="729766" y="262189"/>
                  <a:pt x="720914" y="263428"/>
                </a:cubicBezTo>
                <a:cubicBezTo>
                  <a:pt x="710796" y="265904"/>
                  <a:pt x="701944" y="260951"/>
                  <a:pt x="699416" y="251045"/>
                </a:cubicBezTo>
                <a:cubicBezTo>
                  <a:pt x="694356" y="232470"/>
                  <a:pt x="665272" y="231231"/>
                  <a:pt x="664006" y="231231"/>
                </a:cubicBezTo>
                <a:cubicBezTo>
                  <a:pt x="650096" y="231231"/>
                  <a:pt x="634922" y="236185"/>
                  <a:pt x="623540" y="246091"/>
                </a:cubicBezTo>
                <a:cubicBezTo>
                  <a:pt x="613424" y="255998"/>
                  <a:pt x="607100" y="269619"/>
                  <a:pt x="607100" y="283241"/>
                </a:cubicBezTo>
                <a:cubicBezTo>
                  <a:pt x="605836" y="312960"/>
                  <a:pt x="628598" y="337727"/>
                  <a:pt x="657684" y="340203"/>
                </a:cubicBezTo>
                <a:lnTo>
                  <a:pt x="660212" y="340203"/>
                </a:lnTo>
                <a:cubicBezTo>
                  <a:pt x="708268" y="343918"/>
                  <a:pt x="744940" y="383545"/>
                  <a:pt x="743676" y="431839"/>
                </a:cubicBezTo>
                <a:cubicBezTo>
                  <a:pt x="742412" y="455367"/>
                  <a:pt x="732294" y="477657"/>
                  <a:pt x="714590" y="493755"/>
                </a:cubicBezTo>
                <a:cubicBezTo>
                  <a:pt x="703208" y="503661"/>
                  <a:pt x="689298" y="511091"/>
                  <a:pt x="675388" y="514806"/>
                </a:cubicBezTo>
                <a:lnTo>
                  <a:pt x="675388" y="551956"/>
                </a:lnTo>
                <a:cubicBezTo>
                  <a:pt x="675388" y="560624"/>
                  <a:pt x="667800" y="568054"/>
                  <a:pt x="657684" y="568054"/>
                </a:cubicBezTo>
                <a:cubicBezTo>
                  <a:pt x="647566" y="568054"/>
                  <a:pt x="639980" y="560624"/>
                  <a:pt x="639980" y="551956"/>
                </a:cubicBezTo>
                <a:lnTo>
                  <a:pt x="639980" y="516045"/>
                </a:lnTo>
                <a:cubicBezTo>
                  <a:pt x="618482" y="514806"/>
                  <a:pt x="589396" y="501185"/>
                  <a:pt x="581808" y="462797"/>
                </a:cubicBezTo>
                <a:cubicBezTo>
                  <a:pt x="580544" y="454129"/>
                  <a:pt x="586866" y="445460"/>
                  <a:pt x="595718" y="444222"/>
                </a:cubicBezTo>
                <a:cubicBezTo>
                  <a:pt x="604570" y="441745"/>
                  <a:pt x="614688" y="447937"/>
                  <a:pt x="615952" y="457844"/>
                </a:cubicBezTo>
                <a:cubicBezTo>
                  <a:pt x="621010" y="483848"/>
                  <a:pt x="647566" y="482610"/>
                  <a:pt x="650096" y="482610"/>
                </a:cubicBezTo>
                <a:cubicBezTo>
                  <a:pt x="681710" y="485087"/>
                  <a:pt x="708268" y="460320"/>
                  <a:pt x="708268" y="430601"/>
                </a:cubicBezTo>
                <a:cubicBezTo>
                  <a:pt x="709532" y="400881"/>
                  <a:pt x="686770" y="376115"/>
                  <a:pt x="656420" y="374876"/>
                </a:cubicBezTo>
                <a:lnTo>
                  <a:pt x="653890" y="373638"/>
                </a:lnTo>
                <a:cubicBezTo>
                  <a:pt x="607100" y="369923"/>
                  <a:pt x="570428" y="330297"/>
                  <a:pt x="572956" y="283241"/>
                </a:cubicBezTo>
                <a:cubicBezTo>
                  <a:pt x="572956" y="259713"/>
                  <a:pt x="583072" y="237423"/>
                  <a:pt x="600778" y="221325"/>
                </a:cubicBezTo>
                <a:cubicBezTo>
                  <a:pt x="612158" y="211418"/>
                  <a:pt x="626068" y="203988"/>
                  <a:pt x="639980" y="200274"/>
                </a:cubicBezTo>
                <a:lnTo>
                  <a:pt x="639980" y="156932"/>
                </a:lnTo>
                <a:cubicBezTo>
                  <a:pt x="639980" y="148264"/>
                  <a:pt x="647566" y="140834"/>
                  <a:pt x="657684" y="140834"/>
                </a:cubicBezTo>
                <a:close/>
                <a:moveTo>
                  <a:pt x="661434" y="33696"/>
                </a:moveTo>
                <a:cubicBezTo>
                  <a:pt x="577818" y="33696"/>
                  <a:pt x="495448" y="66144"/>
                  <a:pt x="431800" y="128544"/>
                </a:cubicBezTo>
                <a:cubicBezTo>
                  <a:pt x="305752" y="254593"/>
                  <a:pt x="305752" y="460514"/>
                  <a:pt x="431800" y="587810"/>
                </a:cubicBezTo>
                <a:cubicBezTo>
                  <a:pt x="557850" y="713858"/>
                  <a:pt x="763770" y="713858"/>
                  <a:pt x="891066" y="587810"/>
                </a:cubicBezTo>
                <a:cubicBezTo>
                  <a:pt x="952218" y="525410"/>
                  <a:pt x="985914" y="445538"/>
                  <a:pt x="985914" y="358177"/>
                </a:cubicBezTo>
                <a:cubicBezTo>
                  <a:pt x="985914" y="272065"/>
                  <a:pt x="952218" y="189697"/>
                  <a:pt x="891066" y="128544"/>
                </a:cubicBezTo>
                <a:cubicBezTo>
                  <a:pt x="827418" y="66144"/>
                  <a:pt x="743802" y="33696"/>
                  <a:pt x="661434" y="33696"/>
                </a:cubicBezTo>
                <a:close/>
                <a:moveTo>
                  <a:pt x="661434" y="0"/>
                </a:moveTo>
                <a:cubicBezTo>
                  <a:pt x="753162" y="0"/>
                  <a:pt x="844890" y="34944"/>
                  <a:pt x="914778" y="104832"/>
                </a:cubicBezTo>
                <a:cubicBezTo>
                  <a:pt x="982170" y="172225"/>
                  <a:pt x="1019612" y="262081"/>
                  <a:pt x="1019612" y="358177"/>
                </a:cubicBezTo>
                <a:cubicBezTo>
                  <a:pt x="1019612" y="454274"/>
                  <a:pt x="982170" y="544130"/>
                  <a:pt x="914778" y="611522"/>
                </a:cubicBezTo>
                <a:cubicBezTo>
                  <a:pt x="844890" y="681410"/>
                  <a:pt x="753786" y="716354"/>
                  <a:pt x="661434" y="716354"/>
                </a:cubicBezTo>
                <a:cubicBezTo>
                  <a:pt x="569082" y="716354"/>
                  <a:pt x="476728" y="681410"/>
                  <a:pt x="408088" y="611522"/>
                </a:cubicBezTo>
                <a:cubicBezTo>
                  <a:pt x="268312" y="471746"/>
                  <a:pt x="268312" y="244609"/>
                  <a:pt x="408088" y="104832"/>
                </a:cubicBezTo>
                <a:cubicBezTo>
                  <a:pt x="477978" y="34944"/>
                  <a:pt x="569706" y="0"/>
                  <a:pt x="66143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5FFB82-4AF3-1740-AE69-C5E998E9FE71}"/>
              </a:ext>
            </a:extLst>
          </p:cNvPr>
          <p:cNvSpPr txBox="1"/>
          <p:nvPr/>
        </p:nvSpPr>
        <p:spPr>
          <a:xfrm>
            <a:off x="14537511" y="4440794"/>
            <a:ext cx="587847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D80E8-C22F-0B47-BF4C-DF47A38A54B6}"/>
              </a:ext>
            </a:extLst>
          </p:cNvPr>
          <p:cNvSpPr txBox="1"/>
          <p:nvPr/>
        </p:nvSpPr>
        <p:spPr>
          <a:xfrm>
            <a:off x="14537511" y="5099124"/>
            <a:ext cx="587847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6743BF-54A2-4D4F-9677-F558CE12D119}"/>
              </a:ext>
            </a:extLst>
          </p:cNvPr>
          <p:cNvSpPr txBox="1"/>
          <p:nvPr/>
        </p:nvSpPr>
        <p:spPr>
          <a:xfrm>
            <a:off x="14537511" y="7253509"/>
            <a:ext cx="587847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838538-2924-C946-8BB4-98A6FFFA4DE6}"/>
              </a:ext>
            </a:extLst>
          </p:cNvPr>
          <p:cNvSpPr txBox="1"/>
          <p:nvPr/>
        </p:nvSpPr>
        <p:spPr>
          <a:xfrm>
            <a:off x="14537511" y="7911839"/>
            <a:ext cx="587847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5648D4-2B05-594B-933A-21ED13D60723}"/>
              </a:ext>
            </a:extLst>
          </p:cNvPr>
          <p:cNvSpPr txBox="1"/>
          <p:nvPr/>
        </p:nvSpPr>
        <p:spPr>
          <a:xfrm>
            <a:off x="14537511" y="10076000"/>
            <a:ext cx="587847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797CB-7BBA-FA42-868C-AA910DE0E3A9}"/>
              </a:ext>
            </a:extLst>
          </p:cNvPr>
          <p:cNvSpPr txBox="1"/>
          <p:nvPr/>
        </p:nvSpPr>
        <p:spPr>
          <a:xfrm>
            <a:off x="14537511" y="10734330"/>
            <a:ext cx="587847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46F4CA-37BD-9246-9776-73EE00D20544}"/>
              </a:ext>
            </a:extLst>
          </p:cNvPr>
          <p:cNvSpPr txBox="1"/>
          <p:nvPr/>
        </p:nvSpPr>
        <p:spPr>
          <a:xfrm>
            <a:off x="9486433" y="10660791"/>
            <a:ext cx="442487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BUYER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2E0FDC-0221-EA43-B6CB-79567000C2A3}"/>
              </a:ext>
            </a:extLst>
          </p:cNvPr>
          <p:cNvSpPr txBox="1"/>
          <p:nvPr/>
        </p:nvSpPr>
        <p:spPr>
          <a:xfrm>
            <a:off x="9486433" y="5021264"/>
            <a:ext cx="442487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COST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E6A791-7FF1-0A49-AEE8-6A9088310699}"/>
              </a:ext>
            </a:extLst>
          </p:cNvPr>
          <p:cNvSpPr txBox="1"/>
          <p:nvPr/>
        </p:nvSpPr>
        <p:spPr>
          <a:xfrm>
            <a:off x="9486433" y="7833110"/>
            <a:ext cx="442487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VALUE INNOVATION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D10B61-3DEF-EC49-8C86-2D54BD75834C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BLUE OCEAN STRATEGY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536247-6CAB-4C4A-A93E-01931189277E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25" name="Round Same Side Corner Rectangle 24">
            <a:extLst>
              <a:ext uri="{FF2B5EF4-FFF2-40B4-BE49-F238E27FC236}">
                <a16:creationId xmlns:a16="http://schemas.microsoft.com/office/drawing/2014/main" id="{1AA5CC52-09FD-2246-8237-903EE616481E}"/>
              </a:ext>
            </a:extLst>
          </p:cNvPr>
          <p:cNvSpPr/>
          <p:nvPr/>
        </p:nvSpPr>
        <p:spPr>
          <a:xfrm rot="5400000">
            <a:off x="14570058" y="-1631504"/>
            <a:ext cx="2504830" cy="13902903"/>
          </a:xfrm>
          <a:prstGeom prst="round2SameRect">
            <a:avLst>
              <a:gd name="adj1" fmla="val 50000"/>
              <a:gd name="adj2" fmla="val 0"/>
            </a:avLst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6" name="Round Same Side Corner Rectangle 25">
            <a:extLst>
              <a:ext uri="{FF2B5EF4-FFF2-40B4-BE49-F238E27FC236}">
                <a16:creationId xmlns:a16="http://schemas.microsoft.com/office/drawing/2014/main" id="{8B259CD8-E042-1843-93EB-D37FC364C674}"/>
              </a:ext>
            </a:extLst>
          </p:cNvPr>
          <p:cNvSpPr/>
          <p:nvPr/>
        </p:nvSpPr>
        <p:spPr>
          <a:xfrm rot="5400000">
            <a:off x="14570059" y="1158964"/>
            <a:ext cx="2504830" cy="13902903"/>
          </a:xfrm>
          <a:prstGeom prst="round2SameRect">
            <a:avLst>
              <a:gd name="adj1" fmla="val 50000"/>
              <a:gd name="adj2" fmla="val 0"/>
            </a:avLst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7" name="Round Same Side Corner Rectangle 26">
            <a:extLst>
              <a:ext uri="{FF2B5EF4-FFF2-40B4-BE49-F238E27FC236}">
                <a16:creationId xmlns:a16="http://schemas.microsoft.com/office/drawing/2014/main" id="{3E2AB68B-D4ED-1A44-A706-EFE06DC00B40}"/>
              </a:ext>
            </a:extLst>
          </p:cNvPr>
          <p:cNvSpPr/>
          <p:nvPr/>
        </p:nvSpPr>
        <p:spPr>
          <a:xfrm rot="5400000">
            <a:off x="14570059" y="3998873"/>
            <a:ext cx="2504830" cy="13902903"/>
          </a:xfrm>
          <a:prstGeom prst="round2SameRect">
            <a:avLst>
              <a:gd name="adj1" fmla="val 50000"/>
              <a:gd name="adj2" fmla="val 0"/>
            </a:avLst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solidFill>
                <a:schemeClr val="tx1"/>
              </a:solidFill>
              <a:latin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98706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2">
            <a:extLst>
              <a:ext uri="{FF2B5EF4-FFF2-40B4-BE49-F238E27FC236}">
                <a16:creationId xmlns:a16="http://schemas.microsoft.com/office/drawing/2014/main" id="{A7A57A5F-6536-7740-94EA-AF65FD563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7571" y="4353172"/>
            <a:ext cx="2999203" cy="1120582"/>
          </a:xfrm>
          <a:custGeom>
            <a:avLst/>
            <a:gdLst>
              <a:gd name="T0" fmla="*/ 1507 w 2406"/>
              <a:gd name="T1" fmla="*/ 898 h 899"/>
              <a:gd name="T2" fmla="*/ 897 w 2406"/>
              <a:gd name="T3" fmla="*/ 898 h 899"/>
              <a:gd name="T4" fmla="*/ 897 w 2406"/>
              <a:gd name="T5" fmla="*/ 898 h 899"/>
              <a:gd name="T6" fmla="*/ 0 w 2406"/>
              <a:gd name="T7" fmla="*/ 0 h 899"/>
              <a:gd name="T8" fmla="*/ 2405 w 2406"/>
              <a:gd name="T9" fmla="*/ 0 h 899"/>
              <a:gd name="T10" fmla="*/ 2405 w 2406"/>
              <a:gd name="T11" fmla="*/ 0 h 899"/>
              <a:gd name="T12" fmla="*/ 1507 w 2406"/>
              <a:gd name="T13" fmla="*/ 898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6" h="899">
                <a:moveTo>
                  <a:pt x="1507" y="898"/>
                </a:moveTo>
                <a:lnTo>
                  <a:pt x="897" y="898"/>
                </a:lnTo>
                <a:lnTo>
                  <a:pt x="897" y="898"/>
                </a:lnTo>
                <a:cubicBezTo>
                  <a:pt x="401" y="898"/>
                  <a:pt x="0" y="496"/>
                  <a:pt x="0" y="0"/>
                </a:cubicBezTo>
                <a:lnTo>
                  <a:pt x="2405" y="0"/>
                </a:lnTo>
                <a:lnTo>
                  <a:pt x="2405" y="0"/>
                </a:lnTo>
                <a:cubicBezTo>
                  <a:pt x="2405" y="496"/>
                  <a:pt x="2003" y="898"/>
                  <a:pt x="1507" y="89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321">
            <a:extLst>
              <a:ext uri="{FF2B5EF4-FFF2-40B4-BE49-F238E27FC236}">
                <a16:creationId xmlns:a16="http://schemas.microsoft.com/office/drawing/2014/main" id="{BC80670A-0CA8-0A4F-A029-308E55585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7571" y="4353172"/>
            <a:ext cx="2999203" cy="6415877"/>
          </a:xfrm>
          <a:prstGeom prst="round2SameRect">
            <a:avLst>
              <a:gd name="adj1" fmla="val 0"/>
              <a:gd name="adj2" fmla="val 5081"/>
            </a:avLst>
          </a:prstGeom>
          <a:noFill/>
          <a:ln w="25400" cap="flat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322">
            <a:extLst>
              <a:ext uri="{FF2B5EF4-FFF2-40B4-BE49-F238E27FC236}">
                <a16:creationId xmlns:a16="http://schemas.microsoft.com/office/drawing/2014/main" id="{85AE2BE7-A5B5-AA4D-B435-0BDB00FCF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3678" y="4353172"/>
            <a:ext cx="2999203" cy="1120582"/>
          </a:xfrm>
          <a:custGeom>
            <a:avLst/>
            <a:gdLst>
              <a:gd name="T0" fmla="*/ 1508 w 2406"/>
              <a:gd name="T1" fmla="*/ 898 h 899"/>
              <a:gd name="T2" fmla="*/ 898 w 2406"/>
              <a:gd name="T3" fmla="*/ 898 h 899"/>
              <a:gd name="T4" fmla="*/ 898 w 2406"/>
              <a:gd name="T5" fmla="*/ 898 h 899"/>
              <a:gd name="T6" fmla="*/ 0 w 2406"/>
              <a:gd name="T7" fmla="*/ 0 h 899"/>
              <a:gd name="T8" fmla="*/ 2405 w 2406"/>
              <a:gd name="T9" fmla="*/ 0 h 899"/>
              <a:gd name="T10" fmla="*/ 2405 w 2406"/>
              <a:gd name="T11" fmla="*/ 0 h 899"/>
              <a:gd name="T12" fmla="*/ 1508 w 2406"/>
              <a:gd name="T13" fmla="*/ 898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6" h="899">
                <a:moveTo>
                  <a:pt x="1508" y="898"/>
                </a:moveTo>
                <a:lnTo>
                  <a:pt x="898" y="898"/>
                </a:lnTo>
                <a:lnTo>
                  <a:pt x="898" y="898"/>
                </a:lnTo>
                <a:cubicBezTo>
                  <a:pt x="402" y="898"/>
                  <a:pt x="0" y="496"/>
                  <a:pt x="0" y="0"/>
                </a:cubicBezTo>
                <a:lnTo>
                  <a:pt x="2405" y="0"/>
                </a:lnTo>
                <a:lnTo>
                  <a:pt x="2405" y="0"/>
                </a:lnTo>
                <a:cubicBezTo>
                  <a:pt x="2405" y="496"/>
                  <a:pt x="2004" y="898"/>
                  <a:pt x="1508" y="89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331">
            <a:extLst>
              <a:ext uri="{FF2B5EF4-FFF2-40B4-BE49-F238E27FC236}">
                <a16:creationId xmlns:a16="http://schemas.microsoft.com/office/drawing/2014/main" id="{7D434710-73F2-2348-80EC-E5677F8F0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3678" y="4353172"/>
            <a:ext cx="2999203" cy="6415877"/>
          </a:xfrm>
          <a:prstGeom prst="round2SameRect">
            <a:avLst>
              <a:gd name="adj1" fmla="val 0"/>
              <a:gd name="adj2" fmla="val 5081"/>
            </a:avLst>
          </a:prstGeom>
          <a:noFill/>
          <a:ln w="25400" cap="flat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332">
            <a:extLst>
              <a:ext uri="{FF2B5EF4-FFF2-40B4-BE49-F238E27FC236}">
                <a16:creationId xmlns:a16="http://schemas.microsoft.com/office/drawing/2014/main" id="{0A81CF93-115B-8041-AB7B-77C3B8435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9784" y="4353172"/>
            <a:ext cx="2999203" cy="1120582"/>
          </a:xfrm>
          <a:custGeom>
            <a:avLst/>
            <a:gdLst>
              <a:gd name="T0" fmla="*/ 1507 w 2406"/>
              <a:gd name="T1" fmla="*/ 898 h 899"/>
              <a:gd name="T2" fmla="*/ 899 w 2406"/>
              <a:gd name="T3" fmla="*/ 898 h 899"/>
              <a:gd name="T4" fmla="*/ 899 w 2406"/>
              <a:gd name="T5" fmla="*/ 898 h 899"/>
              <a:gd name="T6" fmla="*/ 0 w 2406"/>
              <a:gd name="T7" fmla="*/ 0 h 899"/>
              <a:gd name="T8" fmla="*/ 2405 w 2406"/>
              <a:gd name="T9" fmla="*/ 0 h 899"/>
              <a:gd name="T10" fmla="*/ 2405 w 2406"/>
              <a:gd name="T11" fmla="*/ 0 h 899"/>
              <a:gd name="T12" fmla="*/ 1507 w 2406"/>
              <a:gd name="T13" fmla="*/ 898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6" h="899">
                <a:moveTo>
                  <a:pt x="1507" y="898"/>
                </a:moveTo>
                <a:lnTo>
                  <a:pt x="899" y="898"/>
                </a:lnTo>
                <a:lnTo>
                  <a:pt x="899" y="898"/>
                </a:lnTo>
                <a:cubicBezTo>
                  <a:pt x="403" y="898"/>
                  <a:pt x="0" y="496"/>
                  <a:pt x="0" y="0"/>
                </a:cubicBezTo>
                <a:lnTo>
                  <a:pt x="2405" y="0"/>
                </a:lnTo>
                <a:lnTo>
                  <a:pt x="2405" y="0"/>
                </a:lnTo>
                <a:cubicBezTo>
                  <a:pt x="2405" y="496"/>
                  <a:pt x="2004" y="898"/>
                  <a:pt x="1507" y="89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342">
            <a:extLst>
              <a:ext uri="{FF2B5EF4-FFF2-40B4-BE49-F238E27FC236}">
                <a16:creationId xmlns:a16="http://schemas.microsoft.com/office/drawing/2014/main" id="{D9D3AFAE-6500-4F44-B08F-F3C05AC7C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9784" y="4353172"/>
            <a:ext cx="2999203" cy="6415877"/>
          </a:xfrm>
          <a:prstGeom prst="round2SameRect">
            <a:avLst>
              <a:gd name="adj1" fmla="val 0"/>
              <a:gd name="adj2" fmla="val 5081"/>
            </a:avLst>
          </a:prstGeom>
          <a:noFill/>
          <a:ln w="25400" cap="flat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343">
            <a:extLst>
              <a:ext uri="{FF2B5EF4-FFF2-40B4-BE49-F238E27FC236}">
                <a16:creationId xmlns:a16="http://schemas.microsoft.com/office/drawing/2014/main" id="{0640DB97-E0CF-BB44-877D-816658110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5889" y="4353172"/>
            <a:ext cx="2999203" cy="1120582"/>
          </a:xfrm>
          <a:custGeom>
            <a:avLst/>
            <a:gdLst>
              <a:gd name="T0" fmla="*/ 1508 w 2407"/>
              <a:gd name="T1" fmla="*/ 898 h 899"/>
              <a:gd name="T2" fmla="*/ 898 w 2407"/>
              <a:gd name="T3" fmla="*/ 898 h 899"/>
              <a:gd name="T4" fmla="*/ 898 w 2407"/>
              <a:gd name="T5" fmla="*/ 898 h 899"/>
              <a:gd name="T6" fmla="*/ 0 w 2407"/>
              <a:gd name="T7" fmla="*/ 0 h 899"/>
              <a:gd name="T8" fmla="*/ 2406 w 2407"/>
              <a:gd name="T9" fmla="*/ 0 h 899"/>
              <a:gd name="T10" fmla="*/ 2406 w 2407"/>
              <a:gd name="T11" fmla="*/ 0 h 899"/>
              <a:gd name="T12" fmla="*/ 1508 w 2407"/>
              <a:gd name="T13" fmla="*/ 898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7" h="899">
                <a:moveTo>
                  <a:pt x="1508" y="898"/>
                </a:moveTo>
                <a:lnTo>
                  <a:pt x="898" y="898"/>
                </a:lnTo>
                <a:lnTo>
                  <a:pt x="898" y="898"/>
                </a:lnTo>
                <a:cubicBezTo>
                  <a:pt x="402" y="898"/>
                  <a:pt x="0" y="496"/>
                  <a:pt x="0" y="0"/>
                </a:cubicBezTo>
                <a:lnTo>
                  <a:pt x="2406" y="0"/>
                </a:lnTo>
                <a:lnTo>
                  <a:pt x="2406" y="0"/>
                </a:lnTo>
                <a:cubicBezTo>
                  <a:pt x="2406" y="496"/>
                  <a:pt x="2004" y="898"/>
                  <a:pt x="1508" y="89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Freeform 348">
            <a:extLst>
              <a:ext uri="{FF2B5EF4-FFF2-40B4-BE49-F238E27FC236}">
                <a16:creationId xmlns:a16="http://schemas.microsoft.com/office/drawing/2014/main" id="{EA9FB8DE-718C-014F-950E-D22628B38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5889" y="4353172"/>
            <a:ext cx="2999203" cy="6415877"/>
          </a:xfrm>
          <a:prstGeom prst="round2SameRect">
            <a:avLst>
              <a:gd name="adj1" fmla="val 0"/>
              <a:gd name="adj2" fmla="val 5679"/>
            </a:avLst>
          </a:prstGeom>
          <a:noFill/>
          <a:ln w="25400" cap="flat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Freeform 349">
            <a:extLst>
              <a:ext uri="{FF2B5EF4-FFF2-40B4-BE49-F238E27FC236}">
                <a16:creationId xmlns:a16="http://schemas.microsoft.com/office/drawing/2014/main" id="{54528852-1547-2241-BB69-0F040073C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7491" y="4353172"/>
            <a:ext cx="2999203" cy="1120582"/>
          </a:xfrm>
          <a:custGeom>
            <a:avLst/>
            <a:gdLst>
              <a:gd name="T0" fmla="*/ 1507 w 2406"/>
              <a:gd name="T1" fmla="*/ 898 h 899"/>
              <a:gd name="T2" fmla="*/ 898 w 2406"/>
              <a:gd name="T3" fmla="*/ 898 h 899"/>
              <a:gd name="T4" fmla="*/ 898 w 2406"/>
              <a:gd name="T5" fmla="*/ 898 h 899"/>
              <a:gd name="T6" fmla="*/ 0 w 2406"/>
              <a:gd name="T7" fmla="*/ 0 h 899"/>
              <a:gd name="T8" fmla="*/ 2405 w 2406"/>
              <a:gd name="T9" fmla="*/ 0 h 899"/>
              <a:gd name="T10" fmla="*/ 2405 w 2406"/>
              <a:gd name="T11" fmla="*/ 0 h 899"/>
              <a:gd name="T12" fmla="*/ 1507 w 2406"/>
              <a:gd name="T13" fmla="*/ 898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6" h="899">
                <a:moveTo>
                  <a:pt x="1507" y="898"/>
                </a:moveTo>
                <a:lnTo>
                  <a:pt x="898" y="898"/>
                </a:lnTo>
                <a:lnTo>
                  <a:pt x="898" y="898"/>
                </a:lnTo>
                <a:cubicBezTo>
                  <a:pt x="402" y="898"/>
                  <a:pt x="0" y="496"/>
                  <a:pt x="0" y="0"/>
                </a:cubicBezTo>
                <a:lnTo>
                  <a:pt x="2405" y="0"/>
                </a:lnTo>
                <a:lnTo>
                  <a:pt x="2405" y="0"/>
                </a:lnTo>
                <a:cubicBezTo>
                  <a:pt x="2405" y="496"/>
                  <a:pt x="2003" y="898"/>
                  <a:pt x="1507" y="89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2" name="Freeform 357">
            <a:extLst>
              <a:ext uri="{FF2B5EF4-FFF2-40B4-BE49-F238E27FC236}">
                <a16:creationId xmlns:a16="http://schemas.microsoft.com/office/drawing/2014/main" id="{6544D078-E88A-6143-A932-C239E17E2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7491" y="4353172"/>
            <a:ext cx="2999203" cy="6415877"/>
          </a:xfrm>
          <a:prstGeom prst="round2SameRect">
            <a:avLst>
              <a:gd name="adj1" fmla="val 0"/>
              <a:gd name="adj2" fmla="val 5380"/>
            </a:avLst>
          </a:prstGeom>
          <a:noFill/>
          <a:ln w="25400" cap="flat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3" name="Freeform 358">
            <a:extLst>
              <a:ext uri="{FF2B5EF4-FFF2-40B4-BE49-F238E27FC236}">
                <a16:creationId xmlns:a16="http://schemas.microsoft.com/office/drawing/2014/main" id="{4727A787-0DC1-9843-8B39-F6CA03A39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3597" y="4353172"/>
            <a:ext cx="2999203" cy="1120582"/>
          </a:xfrm>
          <a:custGeom>
            <a:avLst/>
            <a:gdLst>
              <a:gd name="T0" fmla="*/ 1508 w 2407"/>
              <a:gd name="T1" fmla="*/ 898 h 899"/>
              <a:gd name="T2" fmla="*/ 898 w 2407"/>
              <a:gd name="T3" fmla="*/ 898 h 899"/>
              <a:gd name="T4" fmla="*/ 898 w 2407"/>
              <a:gd name="T5" fmla="*/ 898 h 899"/>
              <a:gd name="T6" fmla="*/ 0 w 2407"/>
              <a:gd name="T7" fmla="*/ 0 h 899"/>
              <a:gd name="T8" fmla="*/ 2406 w 2407"/>
              <a:gd name="T9" fmla="*/ 0 h 899"/>
              <a:gd name="T10" fmla="*/ 2406 w 2407"/>
              <a:gd name="T11" fmla="*/ 0 h 899"/>
              <a:gd name="T12" fmla="*/ 1508 w 2407"/>
              <a:gd name="T13" fmla="*/ 898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7" h="899">
                <a:moveTo>
                  <a:pt x="1508" y="898"/>
                </a:moveTo>
                <a:lnTo>
                  <a:pt x="898" y="898"/>
                </a:lnTo>
                <a:lnTo>
                  <a:pt x="898" y="898"/>
                </a:lnTo>
                <a:cubicBezTo>
                  <a:pt x="402" y="898"/>
                  <a:pt x="0" y="496"/>
                  <a:pt x="0" y="0"/>
                </a:cubicBezTo>
                <a:lnTo>
                  <a:pt x="2406" y="0"/>
                </a:lnTo>
                <a:lnTo>
                  <a:pt x="2406" y="0"/>
                </a:lnTo>
                <a:cubicBezTo>
                  <a:pt x="2406" y="496"/>
                  <a:pt x="2004" y="898"/>
                  <a:pt x="1508" y="89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4" name="Freeform 367">
            <a:extLst>
              <a:ext uri="{FF2B5EF4-FFF2-40B4-BE49-F238E27FC236}">
                <a16:creationId xmlns:a16="http://schemas.microsoft.com/office/drawing/2014/main" id="{9B24A6A3-3C08-B34C-ACF0-29954EAB2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3597" y="4353172"/>
            <a:ext cx="2999203" cy="6415877"/>
          </a:xfrm>
          <a:prstGeom prst="round2SameRect">
            <a:avLst>
              <a:gd name="adj1" fmla="val 0"/>
              <a:gd name="adj2" fmla="val 5679"/>
            </a:avLst>
          </a:prstGeom>
          <a:noFill/>
          <a:ln w="25400" cap="flat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5" name="Line 368">
            <a:extLst>
              <a:ext uri="{FF2B5EF4-FFF2-40B4-BE49-F238E27FC236}">
                <a16:creationId xmlns:a16="http://schemas.microsoft.com/office/drawing/2014/main" id="{7CABF7A2-FFEE-F949-93F6-16DDF26A26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3065" y="6506447"/>
            <a:ext cx="18374240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6" name="Line 369">
            <a:extLst>
              <a:ext uri="{FF2B5EF4-FFF2-40B4-BE49-F238E27FC236}">
                <a16:creationId xmlns:a16="http://schemas.microsoft.com/office/drawing/2014/main" id="{88A6DBA6-F71F-DC4E-8721-70578CEDE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3065" y="7330403"/>
            <a:ext cx="18374240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7" name="Line 370">
            <a:extLst>
              <a:ext uri="{FF2B5EF4-FFF2-40B4-BE49-F238E27FC236}">
                <a16:creationId xmlns:a16="http://schemas.microsoft.com/office/drawing/2014/main" id="{2B88A22C-B5E5-4848-9D36-CD13A04590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3065" y="8154360"/>
            <a:ext cx="18374240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8" name="Line 371">
            <a:extLst>
              <a:ext uri="{FF2B5EF4-FFF2-40B4-BE49-F238E27FC236}">
                <a16:creationId xmlns:a16="http://schemas.microsoft.com/office/drawing/2014/main" id="{07067580-60FE-E94B-A5A1-2B1D380D6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3065" y="8978318"/>
            <a:ext cx="18374240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9" name="Line 372">
            <a:extLst>
              <a:ext uri="{FF2B5EF4-FFF2-40B4-BE49-F238E27FC236}">
                <a16:creationId xmlns:a16="http://schemas.microsoft.com/office/drawing/2014/main" id="{69FB2EED-65E3-B043-BFE6-7326750FB9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3065" y="9802274"/>
            <a:ext cx="18374240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0" name="Freeform 373">
            <a:extLst>
              <a:ext uri="{FF2B5EF4-FFF2-40B4-BE49-F238E27FC236}">
                <a16:creationId xmlns:a16="http://schemas.microsoft.com/office/drawing/2014/main" id="{80800055-EA64-B44A-9E19-F59E41D06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1914" y="11159059"/>
            <a:ext cx="769026" cy="538319"/>
          </a:xfrm>
          <a:custGeom>
            <a:avLst/>
            <a:gdLst>
              <a:gd name="T0" fmla="*/ 600 w 618"/>
              <a:gd name="T1" fmla="*/ 17 h 432"/>
              <a:gd name="T2" fmla="*/ 600 w 618"/>
              <a:gd name="T3" fmla="*/ 17 h 432"/>
              <a:gd name="T4" fmla="*/ 535 w 618"/>
              <a:gd name="T5" fmla="*/ 17 h 432"/>
              <a:gd name="T6" fmla="*/ 535 w 618"/>
              <a:gd name="T7" fmla="*/ 17 h 432"/>
              <a:gd name="T8" fmla="*/ 238 w 618"/>
              <a:gd name="T9" fmla="*/ 314 h 432"/>
              <a:gd name="T10" fmla="*/ 238 w 618"/>
              <a:gd name="T11" fmla="*/ 314 h 432"/>
              <a:gd name="T12" fmla="*/ 75 w 618"/>
              <a:gd name="T13" fmla="*/ 175 h 432"/>
              <a:gd name="T14" fmla="*/ 75 w 618"/>
              <a:gd name="T15" fmla="*/ 175 h 432"/>
              <a:gd name="T16" fmla="*/ 12 w 618"/>
              <a:gd name="T17" fmla="*/ 192 h 432"/>
              <a:gd name="T18" fmla="*/ 12 w 618"/>
              <a:gd name="T19" fmla="*/ 192 h 432"/>
              <a:gd name="T20" fmla="*/ 29 w 618"/>
              <a:gd name="T21" fmla="*/ 255 h 432"/>
              <a:gd name="T22" fmla="*/ 29 w 618"/>
              <a:gd name="T23" fmla="*/ 255 h 432"/>
              <a:gd name="T24" fmla="*/ 42 w 618"/>
              <a:gd name="T25" fmla="*/ 264 h 432"/>
              <a:gd name="T26" fmla="*/ 42 w 618"/>
              <a:gd name="T27" fmla="*/ 264 h 432"/>
              <a:gd name="T28" fmla="*/ 51 w 618"/>
              <a:gd name="T29" fmla="*/ 271 h 432"/>
              <a:gd name="T30" fmla="*/ 51 w 618"/>
              <a:gd name="T31" fmla="*/ 271 h 432"/>
              <a:gd name="T32" fmla="*/ 71 w 618"/>
              <a:gd name="T33" fmla="*/ 287 h 432"/>
              <a:gd name="T34" fmla="*/ 71 w 618"/>
              <a:gd name="T35" fmla="*/ 287 h 432"/>
              <a:gd name="T36" fmla="*/ 119 w 618"/>
              <a:gd name="T37" fmla="*/ 328 h 432"/>
              <a:gd name="T38" fmla="*/ 119 w 618"/>
              <a:gd name="T39" fmla="*/ 328 h 432"/>
              <a:gd name="T40" fmla="*/ 208 w 618"/>
              <a:gd name="T41" fmla="*/ 413 h 432"/>
              <a:gd name="T42" fmla="*/ 208 w 618"/>
              <a:gd name="T43" fmla="*/ 413 h 432"/>
              <a:gd name="T44" fmla="*/ 273 w 618"/>
              <a:gd name="T45" fmla="*/ 413 h 432"/>
              <a:gd name="T46" fmla="*/ 273 w 618"/>
              <a:gd name="T47" fmla="*/ 413 h 432"/>
              <a:gd name="T48" fmla="*/ 600 w 618"/>
              <a:gd name="T49" fmla="*/ 82 h 432"/>
              <a:gd name="T50" fmla="*/ 600 w 618"/>
              <a:gd name="T51" fmla="*/ 82 h 432"/>
              <a:gd name="T52" fmla="*/ 600 w 618"/>
              <a:gd name="T53" fmla="*/ 17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18" h="432">
                <a:moveTo>
                  <a:pt x="600" y="17"/>
                </a:moveTo>
                <a:lnTo>
                  <a:pt x="600" y="17"/>
                </a:lnTo>
                <a:cubicBezTo>
                  <a:pt x="580" y="0"/>
                  <a:pt x="554" y="0"/>
                  <a:pt x="535" y="17"/>
                </a:cubicBezTo>
                <a:lnTo>
                  <a:pt x="535" y="17"/>
                </a:lnTo>
                <a:cubicBezTo>
                  <a:pt x="431" y="111"/>
                  <a:pt x="332" y="210"/>
                  <a:pt x="238" y="314"/>
                </a:cubicBezTo>
                <a:lnTo>
                  <a:pt x="238" y="314"/>
                </a:lnTo>
                <a:cubicBezTo>
                  <a:pt x="187" y="264"/>
                  <a:pt x="133" y="218"/>
                  <a:pt x="75" y="175"/>
                </a:cubicBezTo>
                <a:lnTo>
                  <a:pt x="75" y="175"/>
                </a:lnTo>
                <a:cubicBezTo>
                  <a:pt x="56" y="161"/>
                  <a:pt x="23" y="171"/>
                  <a:pt x="12" y="192"/>
                </a:cubicBezTo>
                <a:lnTo>
                  <a:pt x="12" y="192"/>
                </a:lnTo>
                <a:cubicBezTo>
                  <a:pt x="0" y="216"/>
                  <a:pt x="8" y="239"/>
                  <a:pt x="29" y="255"/>
                </a:cubicBezTo>
                <a:lnTo>
                  <a:pt x="29" y="255"/>
                </a:lnTo>
                <a:cubicBezTo>
                  <a:pt x="33" y="258"/>
                  <a:pt x="38" y="262"/>
                  <a:pt x="42" y="264"/>
                </a:cubicBezTo>
                <a:lnTo>
                  <a:pt x="42" y="264"/>
                </a:lnTo>
                <a:cubicBezTo>
                  <a:pt x="43" y="265"/>
                  <a:pt x="49" y="270"/>
                  <a:pt x="51" y="271"/>
                </a:cubicBezTo>
                <a:lnTo>
                  <a:pt x="51" y="271"/>
                </a:lnTo>
                <a:cubicBezTo>
                  <a:pt x="57" y="276"/>
                  <a:pt x="64" y="281"/>
                  <a:pt x="71" y="287"/>
                </a:cubicBezTo>
                <a:lnTo>
                  <a:pt x="71" y="287"/>
                </a:lnTo>
                <a:cubicBezTo>
                  <a:pt x="87" y="301"/>
                  <a:pt x="103" y="314"/>
                  <a:pt x="119" y="328"/>
                </a:cubicBezTo>
                <a:lnTo>
                  <a:pt x="119" y="328"/>
                </a:lnTo>
                <a:cubicBezTo>
                  <a:pt x="150" y="355"/>
                  <a:pt x="180" y="383"/>
                  <a:pt x="208" y="413"/>
                </a:cubicBezTo>
                <a:lnTo>
                  <a:pt x="208" y="413"/>
                </a:lnTo>
                <a:cubicBezTo>
                  <a:pt x="224" y="430"/>
                  <a:pt x="257" y="431"/>
                  <a:pt x="273" y="413"/>
                </a:cubicBezTo>
                <a:lnTo>
                  <a:pt x="273" y="413"/>
                </a:lnTo>
                <a:cubicBezTo>
                  <a:pt x="375" y="296"/>
                  <a:pt x="484" y="186"/>
                  <a:pt x="600" y="82"/>
                </a:cubicBezTo>
                <a:lnTo>
                  <a:pt x="600" y="82"/>
                </a:lnTo>
                <a:cubicBezTo>
                  <a:pt x="617" y="66"/>
                  <a:pt x="617" y="33"/>
                  <a:pt x="600" y="1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1" name="Freeform 374">
            <a:extLst>
              <a:ext uri="{FF2B5EF4-FFF2-40B4-BE49-F238E27FC236}">
                <a16:creationId xmlns:a16="http://schemas.microsoft.com/office/drawing/2014/main" id="{40FAF9C7-644A-E444-A70F-AD4A5E29D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1914" y="12076396"/>
            <a:ext cx="769026" cy="538319"/>
          </a:xfrm>
          <a:custGeom>
            <a:avLst/>
            <a:gdLst>
              <a:gd name="T0" fmla="*/ 600 w 618"/>
              <a:gd name="T1" fmla="*/ 18 h 432"/>
              <a:gd name="T2" fmla="*/ 600 w 618"/>
              <a:gd name="T3" fmla="*/ 18 h 432"/>
              <a:gd name="T4" fmla="*/ 535 w 618"/>
              <a:gd name="T5" fmla="*/ 18 h 432"/>
              <a:gd name="T6" fmla="*/ 535 w 618"/>
              <a:gd name="T7" fmla="*/ 18 h 432"/>
              <a:gd name="T8" fmla="*/ 238 w 618"/>
              <a:gd name="T9" fmla="*/ 314 h 432"/>
              <a:gd name="T10" fmla="*/ 238 w 618"/>
              <a:gd name="T11" fmla="*/ 314 h 432"/>
              <a:gd name="T12" fmla="*/ 75 w 618"/>
              <a:gd name="T13" fmla="*/ 176 h 432"/>
              <a:gd name="T14" fmla="*/ 75 w 618"/>
              <a:gd name="T15" fmla="*/ 176 h 432"/>
              <a:gd name="T16" fmla="*/ 12 w 618"/>
              <a:gd name="T17" fmla="*/ 192 h 432"/>
              <a:gd name="T18" fmla="*/ 12 w 618"/>
              <a:gd name="T19" fmla="*/ 192 h 432"/>
              <a:gd name="T20" fmla="*/ 29 w 618"/>
              <a:gd name="T21" fmla="*/ 254 h 432"/>
              <a:gd name="T22" fmla="*/ 29 w 618"/>
              <a:gd name="T23" fmla="*/ 254 h 432"/>
              <a:gd name="T24" fmla="*/ 42 w 618"/>
              <a:gd name="T25" fmla="*/ 264 h 432"/>
              <a:gd name="T26" fmla="*/ 42 w 618"/>
              <a:gd name="T27" fmla="*/ 264 h 432"/>
              <a:gd name="T28" fmla="*/ 51 w 618"/>
              <a:gd name="T29" fmla="*/ 271 h 432"/>
              <a:gd name="T30" fmla="*/ 51 w 618"/>
              <a:gd name="T31" fmla="*/ 271 h 432"/>
              <a:gd name="T32" fmla="*/ 71 w 618"/>
              <a:gd name="T33" fmla="*/ 287 h 432"/>
              <a:gd name="T34" fmla="*/ 71 w 618"/>
              <a:gd name="T35" fmla="*/ 287 h 432"/>
              <a:gd name="T36" fmla="*/ 119 w 618"/>
              <a:gd name="T37" fmla="*/ 328 h 432"/>
              <a:gd name="T38" fmla="*/ 119 w 618"/>
              <a:gd name="T39" fmla="*/ 328 h 432"/>
              <a:gd name="T40" fmla="*/ 208 w 618"/>
              <a:gd name="T41" fmla="*/ 413 h 432"/>
              <a:gd name="T42" fmla="*/ 208 w 618"/>
              <a:gd name="T43" fmla="*/ 413 h 432"/>
              <a:gd name="T44" fmla="*/ 273 w 618"/>
              <a:gd name="T45" fmla="*/ 413 h 432"/>
              <a:gd name="T46" fmla="*/ 273 w 618"/>
              <a:gd name="T47" fmla="*/ 413 h 432"/>
              <a:gd name="T48" fmla="*/ 600 w 618"/>
              <a:gd name="T49" fmla="*/ 83 h 432"/>
              <a:gd name="T50" fmla="*/ 600 w 618"/>
              <a:gd name="T51" fmla="*/ 83 h 432"/>
              <a:gd name="T52" fmla="*/ 600 w 618"/>
              <a:gd name="T53" fmla="*/ 18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18" h="432">
                <a:moveTo>
                  <a:pt x="600" y="18"/>
                </a:moveTo>
                <a:lnTo>
                  <a:pt x="600" y="18"/>
                </a:lnTo>
                <a:cubicBezTo>
                  <a:pt x="580" y="0"/>
                  <a:pt x="554" y="1"/>
                  <a:pt x="535" y="18"/>
                </a:cubicBezTo>
                <a:lnTo>
                  <a:pt x="535" y="18"/>
                </a:lnTo>
                <a:cubicBezTo>
                  <a:pt x="431" y="111"/>
                  <a:pt x="332" y="210"/>
                  <a:pt x="238" y="314"/>
                </a:cubicBezTo>
                <a:lnTo>
                  <a:pt x="238" y="314"/>
                </a:lnTo>
                <a:cubicBezTo>
                  <a:pt x="187" y="264"/>
                  <a:pt x="133" y="218"/>
                  <a:pt x="75" y="176"/>
                </a:cubicBezTo>
                <a:lnTo>
                  <a:pt x="75" y="176"/>
                </a:lnTo>
                <a:cubicBezTo>
                  <a:pt x="56" y="161"/>
                  <a:pt x="23" y="172"/>
                  <a:pt x="12" y="192"/>
                </a:cubicBezTo>
                <a:lnTo>
                  <a:pt x="12" y="192"/>
                </a:lnTo>
                <a:cubicBezTo>
                  <a:pt x="0" y="216"/>
                  <a:pt x="8" y="239"/>
                  <a:pt x="29" y="254"/>
                </a:cubicBezTo>
                <a:lnTo>
                  <a:pt x="29" y="254"/>
                </a:lnTo>
                <a:cubicBezTo>
                  <a:pt x="33" y="258"/>
                  <a:pt x="38" y="261"/>
                  <a:pt x="42" y="264"/>
                </a:cubicBezTo>
                <a:lnTo>
                  <a:pt x="42" y="264"/>
                </a:lnTo>
                <a:cubicBezTo>
                  <a:pt x="43" y="265"/>
                  <a:pt x="49" y="270"/>
                  <a:pt x="51" y="271"/>
                </a:cubicBezTo>
                <a:lnTo>
                  <a:pt x="51" y="271"/>
                </a:lnTo>
                <a:cubicBezTo>
                  <a:pt x="57" y="276"/>
                  <a:pt x="64" y="282"/>
                  <a:pt x="71" y="287"/>
                </a:cubicBezTo>
                <a:lnTo>
                  <a:pt x="71" y="287"/>
                </a:lnTo>
                <a:cubicBezTo>
                  <a:pt x="87" y="300"/>
                  <a:pt x="103" y="314"/>
                  <a:pt x="119" y="328"/>
                </a:cubicBezTo>
                <a:lnTo>
                  <a:pt x="119" y="328"/>
                </a:lnTo>
                <a:cubicBezTo>
                  <a:pt x="150" y="355"/>
                  <a:pt x="180" y="383"/>
                  <a:pt x="208" y="413"/>
                </a:cubicBezTo>
                <a:lnTo>
                  <a:pt x="208" y="413"/>
                </a:lnTo>
                <a:cubicBezTo>
                  <a:pt x="224" y="430"/>
                  <a:pt x="257" y="431"/>
                  <a:pt x="273" y="413"/>
                </a:cubicBezTo>
                <a:lnTo>
                  <a:pt x="273" y="413"/>
                </a:lnTo>
                <a:cubicBezTo>
                  <a:pt x="375" y="296"/>
                  <a:pt x="484" y="186"/>
                  <a:pt x="600" y="83"/>
                </a:cubicBezTo>
                <a:lnTo>
                  <a:pt x="600" y="83"/>
                </a:lnTo>
                <a:cubicBezTo>
                  <a:pt x="617" y="66"/>
                  <a:pt x="617" y="34"/>
                  <a:pt x="600" y="1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2" name="Freeform 375">
            <a:extLst>
              <a:ext uri="{FF2B5EF4-FFF2-40B4-BE49-F238E27FC236}">
                <a16:creationId xmlns:a16="http://schemas.microsoft.com/office/drawing/2014/main" id="{8E017098-DB76-B34C-B01A-99993C999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980" y="5660517"/>
            <a:ext cx="708601" cy="659165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3" name="Freeform 376">
            <a:extLst>
              <a:ext uri="{FF2B5EF4-FFF2-40B4-BE49-F238E27FC236}">
                <a16:creationId xmlns:a16="http://schemas.microsoft.com/office/drawing/2014/main" id="{6B8CBDBB-5BC9-EC4E-8DA7-7F6F91272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8287" y="5731931"/>
            <a:ext cx="769026" cy="538319"/>
          </a:xfrm>
          <a:custGeom>
            <a:avLst/>
            <a:gdLst>
              <a:gd name="T0" fmla="*/ 600 w 619"/>
              <a:gd name="T1" fmla="*/ 17 h 432"/>
              <a:gd name="T2" fmla="*/ 600 w 619"/>
              <a:gd name="T3" fmla="*/ 17 h 432"/>
              <a:gd name="T4" fmla="*/ 535 w 619"/>
              <a:gd name="T5" fmla="*/ 17 h 432"/>
              <a:gd name="T6" fmla="*/ 535 w 619"/>
              <a:gd name="T7" fmla="*/ 17 h 432"/>
              <a:gd name="T8" fmla="*/ 238 w 619"/>
              <a:gd name="T9" fmla="*/ 314 h 432"/>
              <a:gd name="T10" fmla="*/ 238 w 619"/>
              <a:gd name="T11" fmla="*/ 314 h 432"/>
              <a:gd name="T12" fmla="*/ 75 w 619"/>
              <a:gd name="T13" fmla="*/ 175 h 432"/>
              <a:gd name="T14" fmla="*/ 75 w 619"/>
              <a:gd name="T15" fmla="*/ 175 h 432"/>
              <a:gd name="T16" fmla="*/ 13 w 619"/>
              <a:gd name="T17" fmla="*/ 192 h 432"/>
              <a:gd name="T18" fmla="*/ 13 w 619"/>
              <a:gd name="T19" fmla="*/ 192 h 432"/>
              <a:gd name="T20" fmla="*/ 29 w 619"/>
              <a:gd name="T21" fmla="*/ 254 h 432"/>
              <a:gd name="T22" fmla="*/ 29 w 619"/>
              <a:gd name="T23" fmla="*/ 254 h 432"/>
              <a:gd name="T24" fmla="*/ 42 w 619"/>
              <a:gd name="T25" fmla="*/ 264 h 432"/>
              <a:gd name="T26" fmla="*/ 42 w 619"/>
              <a:gd name="T27" fmla="*/ 264 h 432"/>
              <a:gd name="T28" fmla="*/ 51 w 619"/>
              <a:gd name="T29" fmla="*/ 271 h 432"/>
              <a:gd name="T30" fmla="*/ 51 w 619"/>
              <a:gd name="T31" fmla="*/ 271 h 432"/>
              <a:gd name="T32" fmla="*/ 71 w 619"/>
              <a:gd name="T33" fmla="*/ 287 h 432"/>
              <a:gd name="T34" fmla="*/ 71 w 619"/>
              <a:gd name="T35" fmla="*/ 287 h 432"/>
              <a:gd name="T36" fmla="*/ 119 w 619"/>
              <a:gd name="T37" fmla="*/ 327 h 432"/>
              <a:gd name="T38" fmla="*/ 119 w 619"/>
              <a:gd name="T39" fmla="*/ 327 h 432"/>
              <a:gd name="T40" fmla="*/ 208 w 619"/>
              <a:gd name="T41" fmla="*/ 412 h 432"/>
              <a:gd name="T42" fmla="*/ 208 w 619"/>
              <a:gd name="T43" fmla="*/ 412 h 432"/>
              <a:gd name="T44" fmla="*/ 273 w 619"/>
              <a:gd name="T45" fmla="*/ 412 h 432"/>
              <a:gd name="T46" fmla="*/ 273 w 619"/>
              <a:gd name="T47" fmla="*/ 412 h 432"/>
              <a:gd name="T48" fmla="*/ 600 w 619"/>
              <a:gd name="T49" fmla="*/ 82 h 432"/>
              <a:gd name="T50" fmla="*/ 600 w 619"/>
              <a:gd name="T51" fmla="*/ 82 h 432"/>
              <a:gd name="T52" fmla="*/ 600 w 619"/>
              <a:gd name="T53" fmla="*/ 17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19" h="432">
                <a:moveTo>
                  <a:pt x="600" y="17"/>
                </a:moveTo>
                <a:lnTo>
                  <a:pt x="600" y="17"/>
                </a:lnTo>
                <a:cubicBezTo>
                  <a:pt x="581" y="0"/>
                  <a:pt x="554" y="0"/>
                  <a:pt x="535" y="17"/>
                </a:cubicBezTo>
                <a:lnTo>
                  <a:pt x="535" y="17"/>
                </a:lnTo>
                <a:cubicBezTo>
                  <a:pt x="431" y="111"/>
                  <a:pt x="332" y="209"/>
                  <a:pt x="238" y="314"/>
                </a:cubicBezTo>
                <a:lnTo>
                  <a:pt x="238" y="314"/>
                </a:lnTo>
                <a:cubicBezTo>
                  <a:pt x="187" y="264"/>
                  <a:pt x="132" y="218"/>
                  <a:pt x="75" y="175"/>
                </a:cubicBezTo>
                <a:lnTo>
                  <a:pt x="75" y="175"/>
                </a:lnTo>
                <a:cubicBezTo>
                  <a:pt x="56" y="161"/>
                  <a:pt x="23" y="171"/>
                  <a:pt x="13" y="192"/>
                </a:cubicBezTo>
                <a:lnTo>
                  <a:pt x="13" y="192"/>
                </a:lnTo>
                <a:cubicBezTo>
                  <a:pt x="0" y="216"/>
                  <a:pt x="8" y="239"/>
                  <a:pt x="29" y="254"/>
                </a:cubicBezTo>
                <a:lnTo>
                  <a:pt x="29" y="254"/>
                </a:lnTo>
                <a:cubicBezTo>
                  <a:pt x="34" y="258"/>
                  <a:pt x="38" y="261"/>
                  <a:pt x="42" y="264"/>
                </a:cubicBezTo>
                <a:lnTo>
                  <a:pt x="42" y="264"/>
                </a:lnTo>
                <a:cubicBezTo>
                  <a:pt x="43" y="265"/>
                  <a:pt x="49" y="270"/>
                  <a:pt x="51" y="271"/>
                </a:cubicBezTo>
                <a:lnTo>
                  <a:pt x="51" y="271"/>
                </a:lnTo>
                <a:cubicBezTo>
                  <a:pt x="57" y="276"/>
                  <a:pt x="64" y="281"/>
                  <a:pt x="71" y="287"/>
                </a:cubicBezTo>
                <a:lnTo>
                  <a:pt x="71" y="287"/>
                </a:lnTo>
                <a:cubicBezTo>
                  <a:pt x="87" y="300"/>
                  <a:pt x="103" y="314"/>
                  <a:pt x="119" y="327"/>
                </a:cubicBezTo>
                <a:lnTo>
                  <a:pt x="119" y="327"/>
                </a:lnTo>
                <a:cubicBezTo>
                  <a:pt x="150" y="355"/>
                  <a:pt x="179" y="383"/>
                  <a:pt x="208" y="412"/>
                </a:cubicBezTo>
                <a:lnTo>
                  <a:pt x="208" y="412"/>
                </a:lnTo>
                <a:cubicBezTo>
                  <a:pt x="224" y="430"/>
                  <a:pt x="257" y="431"/>
                  <a:pt x="273" y="412"/>
                </a:cubicBezTo>
                <a:lnTo>
                  <a:pt x="273" y="412"/>
                </a:lnTo>
                <a:cubicBezTo>
                  <a:pt x="375" y="296"/>
                  <a:pt x="484" y="185"/>
                  <a:pt x="600" y="82"/>
                </a:cubicBezTo>
                <a:lnTo>
                  <a:pt x="600" y="82"/>
                </a:lnTo>
                <a:cubicBezTo>
                  <a:pt x="618" y="66"/>
                  <a:pt x="618" y="33"/>
                  <a:pt x="600" y="1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4" name="Freeform 378">
            <a:extLst>
              <a:ext uri="{FF2B5EF4-FFF2-40B4-BE49-F238E27FC236}">
                <a16:creationId xmlns:a16="http://schemas.microsoft.com/office/drawing/2014/main" id="{F11EBAF3-E5AD-094F-81F1-37D372E03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7087" y="6577857"/>
            <a:ext cx="708601" cy="653671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5" name="Freeform 379">
            <a:extLst>
              <a:ext uri="{FF2B5EF4-FFF2-40B4-BE49-F238E27FC236}">
                <a16:creationId xmlns:a16="http://schemas.microsoft.com/office/drawing/2014/main" id="{B0A36253-AFF3-F449-9DBB-3D4125BF9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9883" y="6638282"/>
            <a:ext cx="769026" cy="538319"/>
          </a:xfrm>
          <a:custGeom>
            <a:avLst/>
            <a:gdLst>
              <a:gd name="T0" fmla="*/ 601 w 619"/>
              <a:gd name="T1" fmla="*/ 18 h 432"/>
              <a:gd name="T2" fmla="*/ 601 w 619"/>
              <a:gd name="T3" fmla="*/ 18 h 432"/>
              <a:gd name="T4" fmla="*/ 536 w 619"/>
              <a:gd name="T5" fmla="*/ 18 h 432"/>
              <a:gd name="T6" fmla="*/ 536 w 619"/>
              <a:gd name="T7" fmla="*/ 18 h 432"/>
              <a:gd name="T8" fmla="*/ 239 w 619"/>
              <a:gd name="T9" fmla="*/ 313 h 432"/>
              <a:gd name="T10" fmla="*/ 239 w 619"/>
              <a:gd name="T11" fmla="*/ 313 h 432"/>
              <a:gd name="T12" fmla="*/ 76 w 619"/>
              <a:gd name="T13" fmla="*/ 176 h 432"/>
              <a:gd name="T14" fmla="*/ 76 w 619"/>
              <a:gd name="T15" fmla="*/ 176 h 432"/>
              <a:gd name="T16" fmla="*/ 13 w 619"/>
              <a:gd name="T17" fmla="*/ 192 h 432"/>
              <a:gd name="T18" fmla="*/ 13 w 619"/>
              <a:gd name="T19" fmla="*/ 192 h 432"/>
              <a:gd name="T20" fmla="*/ 30 w 619"/>
              <a:gd name="T21" fmla="*/ 255 h 432"/>
              <a:gd name="T22" fmla="*/ 30 w 619"/>
              <a:gd name="T23" fmla="*/ 255 h 432"/>
              <a:gd name="T24" fmla="*/ 42 w 619"/>
              <a:gd name="T25" fmla="*/ 264 h 432"/>
              <a:gd name="T26" fmla="*/ 42 w 619"/>
              <a:gd name="T27" fmla="*/ 264 h 432"/>
              <a:gd name="T28" fmla="*/ 51 w 619"/>
              <a:gd name="T29" fmla="*/ 270 h 432"/>
              <a:gd name="T30" fmla="*/ 51 w 619"/>
              <a:gd name="T31" fmla="*/ 270 h 432"/>
              <a:gd name="T32" fmla="*/ 72 w 619"/>
              <a:gd name="T33" fmla="*/ 287 h 432"/>
              <a:gd name="T34" fmla="*/ 72 w 619"/>
              <a:gd name="T35" fmla="*/ 287 h 432"/>
              <a:gd name="T36" fmla="*/ 119 w 619"/>
              <a:gd name="T37" fmla="*/ 327 h 432"/>
              <a:gd name="T38" fmla="*/ 119 w 619"/>
              <a:gd name="T39" fmla="*/ 327 h 432"/>
              <a:gd name="T40" fmla="*/ 209 w 619"/>
              <a:gd name="T41" fmla="*/ 412 h 432"/>
              <a:gd name="T42" fmla="*/ 209 w 619"/>
              <a:gd name="T43" fmla="*/ 412 h 432"/>
              <a:gd name="T44" fmla="*/ 273 w 619"/>
              <a:gd name="T45" fmla="*/ 412 h 432"/>
              <a:gd name="T46" fmla="*/ 273 w 619"/>
              <a:gd name="T47" fmla="*/ 412 h 432"/>
              <a:gd name="T48" fmla="*/ 601 w 619"/>
              <a:gd name="T49" fmla="*/ 83 h 432"/>
              <a:gd name="T50" fmla="*/ 601 w 619"/>
              <a:gd name="T51" fmla="*/ 83 h 432"/>
              <a:gd name="T52" fmla="*/ 601 w 619"/>
              <a:gd name="T53" fmla="*/ 18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19" h="432">
                <a:moveTo>
                  <a:pt x="601" y="18"/>
                </a:moveTo>
                <a:lnTo>
                  <a:pt x="601" y="18"/>
                </a:lnTo>
                <a:cubicBezTo>
                  <a:pt x="581" y="0"/>
                  <a:pt x="555" y="1"/>
                  <a:pt x="536" y="18"/>
                </a:cubicBezTo>
                <a:lnTo>
                  <a:pt x="536" y="18"/>
                </a:lnTo>
                <a:cubicBezTo>
                  <a:pt x="431" y="111"/>
                  <a:pt x="332" y="209"/>
                  <a:pt x="239" y="313"/>
                </a:cubicBezTo>
                <a:lnTo>
                  <a:pt x="239" y="313"/>
                </a:lnTo>
                <a:cubicBezTo>
                  <a:pt x="188" y="264"/>
                  <a:pt x="134" y="218"/>
                  <a:pt x="76" y="176"/>
                </a:cubicBezTo>
                <a:lnTo>
                  <a:pt x="76" y="176"/>
                </a:lnTo>
                <a:cubicBezTo>
                  <a:pt x="56" y="162"/>
                  <a:pt x="24" y="172"/>
                  <a:pt x="13" y="192"/>
                </a:cubicBezTo>
                <a:lnTo>
                  <a:pt x="13" y="192"/>
                </a:lnTo>
                <a:cubicBezTo>
                  <a:pt x="0" y="215"/>
                  <a:pt x="9" y="239"/>
                  <a:pt x="30" y="255"/>
                </a:cubicBezTo>
                <a:lnTo>
                  <a:pt x="30" y="255"/>
                </a:lnTo>
                <a:cubicBezTo>
                  <a:pt x="34" y="257"/>
                  <a:pt x="38" y="261"/>
                  <a:pt x="42" y="264"/>
                </a:cubicBezTo>
                <a:lnTo>
                  <a:pt x="42" y="264"/>
                </a:lnTo>
                <a:cubicBezTo>
                  <a:pt x="44" y="265"/>
                  <a:pt x="50" y="270"/>
                  <a:pt x="51" y="270"/>
                </a:cubicBezTo>
                <a:lnTo>
                  <a:pt x="51" y="270"/>
                </a:lnTo>
                <a:cubicBezTo>
                  <a:pt x="58" y="276"/>
                  <a:pt x="65" y="281"/>
                  <a:pt x="72" y="287"/>
                </a:cubicBezTo>
                <a:lnTo>
                  <a:pt x="72" y="287"/>
                </a:lnTo>
                <a:cubicBezTo>
                  <a:pt x="88" y="300"/>
                  <a:pt x="104" y="314"/>
                  <a:pt x="119" y="327"/>
                </a:cubicBezTo>
                <a:lnTo>
                  <a:pt x="119" y="327"/>
                </a:lnTo>
                <a:cubicBezTo>
                  <a:pt x="151" y="355"/>
                  <a:pt x="180" y="383"/>
                  <a:pt x="209" y="412"/>
                </a:cubicBezTo>
                <a:lnTo>
                  <a:pt x="209" y="412"/>
                </a:lnTo>
                <a:cubicBezTo>
                  <a:pt x="225" y="429"/>
                  <a:pt x="257" y="431"/>
                  <a:pt x="273" y="412"/>
                </a:cubicBezTo>
                <a:lnTo>
                  <a:pt x="273" y="412"/>
                </a:lnTo>
                <a:cubicBezTo>
                  <a:pt x="376" y="296"/>
                  <a:pt x="485" y="186"/>
                  <a:pt x="601" y="83"/>
                </a:cubicBezTo>
                <a:lnTo>
                  <a:pt x="601" y="83"/>
                </a:lnTo>
                <a:cubicBezTo>
                  <a:pt x="618" y="67"/>
                  <a:pt x="618" y="34"/>
                  <a:pt x="601" y="1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6" name="Freeform 381">
            <a:extLst>
              <a:ext uri="{FF2B5EF4-FFF2-40B4-BE49-F238E27FC236}">
                <a16:creationId xmlns:a16="http://schemas.microsoft.com/office/drawing/2014/main" id="{7D4656A3-4C1B-9945-BC2C-29142F85B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7000" y="5660517"/>
            <a:ext cx="708605" cy="659165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7" name="Freeform 382">
            <a:extLst>
              <a:ext uri="{FF2B5EF4-FFF2-40B4-BE49-F238E27FC236}">
                <a16:creationId xmlns:a16="http://schemas.microsoft.com/office/drawing/2014/main" id="{CCFDBD99-8AC9-CA4A-B7B1-1FA63A45C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4309" y="5731931"/>
            <a:ext cx="769026" cy="538319"/>
          </a:xfrm>
          <a:custGeom>
            <a:avLst/>
            <a:gdLst>
              <a:gd name="T0" fmla="*/ 600 w 619"/>
              <a:gd name="T1" fmla="*/ 17 h 432"/>
              <a:gd name="T2" fmla="*/ 600 w 619"/>
              <a:gd name="T3" fmla="*/ 17 h 432"/>
              <a:gd name="T4" fmla="*/ 535 w 619"/>
              <a:gd name="T5" fmla="*/ 17 h 432"/>
              <a:gd name="T6" fmla="*/ 535 w 619"/>
              <a:gd name="T7" fmla="*/ 17 h 432"/>
              <a:gd name="T8" fmla="*/ 239 w 619"/>
              <a:gd name="T9" fmla="*/ 314 h 432"/>
              <a:gd name="T10" fmla="*/ 239 w 619"/>
              <a:gd name="T11" fmla="*/ 314 h 432"/>
              <a:gd name="T12" fmla="*/ 76 w 619"/>
              <a:gd name="T13" fmla="*/ 175 h 432"/>
              <a:gd name="T14" fmla="*/ 76 w 619"/>
              <a:gd name="T15" fmla="*/ 175 h 432"/>
              <a:gd name="T16" fmla="*/ 13 w 619"/>
              <a:gd name="T17" fmla="*/ 192 h 432"/>
              <a:gd name="T18" fmla="*/ 13 w 619"/>
              <a:gd name="T19" fmla="*/ 192 h 432"/>
              <a:gd name="T20" fmla="*/ 30 w 619"/>
              <a:gd name="T21" fmla="*/ 254 h 432"/>
              <a:gd name="T22" fmla="*/ 30 w 619"/>
              <a:gd name="T23" fmla="*/ 254 h 432"/>
              <a:gd name="T24" fmla="*/ 42 w 619"/>
              <a:gd name="T25" fmla="*/ 264 h 432"/>
              <a:gd name="T26" fmla="*/ 42 w 619"/>
              <a:gd name="T27" fmla="*/ 264 h 432"/>
              <a:gd name="T28" fmla="*/ 51 w 619"/>
              <a:gd name="T29" fmla="*/ 271 h 432"/>
              <a:gd name="T30" fmla="*/ 51 w 619"/>
              <a:gd name="T31" fmla="*/ 271 h 432"/>
              <a:gd name="T32" fmla="*/ 72 w 619"/>
              <a:gd name="T33" fmla="*/ 287 h 432"/>
              <a:gd name="T34" fmla="*/ 72 w 619"/>
              <a:gd name="T35" fmla="*/ 287 h 432"/>
              <a:gd name="T36" fmla="*/ 119 w 619"/>
              <a:gd name="T37" fmla="*/ 327 h 432"/>
              <a:gd name="T38" fmla="*/ 119 w 619"/>
              <a:gd name="T39" fmla="*/ 327 h 432"/>
              <a:gd name="T40" fmla="*/ 209 w 619"/>
              <a:gd name="T41" fmla="*/ 412 h 432"/>
              <a:gd name="T42" fmla="*/ 209 w 619"/>
              <a:gd name="T43" fmla="*/ 412 h 432"/>
              <a:gd name="T44" fmla="*/ 274 w 619"/>
              <a:gd name="T45" fmla="*/ 412 h 432"/>
              <a:gd name="T46" fmla="*/ 274 w 619"/>
              <a:gd name="T47" fmla="*/ 412 h 432"/>
              <a:gd name="T48" fmla="*/ 600 w 619"/>
              <a:gd name="T49" fmla="*/ 82 h 432"/>
              <a:gd name="T50" fmla="*/ 600 w 619"/>
              <a:gd name="T51" fmla="*/ 82 h 432"/>
              <a:gd name="T52" fmla="*/ 600 w 619"/>
              <a:gd name="T53" fmla="*/ 17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19" h="432">
                <a:moveTo>
                  <a:pt x="600" y="17"/>
                </a:moveTo>
                <a:lnTo>
                  <a:pt x="600" y="17"/>
                </a:lnTo>
                <a:cubicBezTo>
                  <a:pt x="581" y="0"/>
                  <a:pt x="555" y="0"/>
                  <a:pt x="535" y="17"/>
                </a:cubicBezTo>
                <a:lnTo>
                  <a:pt x="535" y="17"/>
                </a:lnTo>
                <a:cubicBezTo>
                  <a:pt x="432" y="111"/>
                  <a:pt x="332" y="209"/>
                  <a:pt x="239" y="314"/>
                </a:cubicBezTo>
                <a:lnTo>
                  <a:pt x="239" y="314"/>
                </a:lnTo>
                <a:cubicBezTo>
                  <a:pt x="188" y="264"/>
                  <a:pt x="133" y="218"/>
                  <a:pt x="76" y="175"/>
                </a:cubicBezTo>
                <a:lnTo>
                  <a:pt x="76" y="175"/>
                </a:lnTo>
                <a:cubicBezTo>
                  <a:pt x="56" y="161"/>
                  <a:pt x="24" y="171"/>
                  <a:pt x="13" y="192"/>
                </a:cubicBezTo>
                <a:lnTo>
                  <a:pt x="13" y="192"/>
                </a:lnTo>
                <a:cubicBezTo>
                  <a:pt x="0" y="216"/>
                  <a:pt x="9" y="239"/>
                  <a:pt x="30" y="254"/>
                </a:cubicBezTo>
                <a:lnTo>
                  <a:pt x="30" y="254"/>
                </a:lnTo>
                <a:cubicBezTo>
                  <a:pt x="34" y="258"/>
                  <a:pt x="38" y="261"/>
                  <a:pt x="42" y="264"/>
                </a:cubicBezTo>
                <a:lnTo>
                  <a:pt x="42" y="264"/>
                </a:lnTo>
                <a:cubicBezTo>
                  <a:pt x="44" y="265"/>
                  <a:pt x="50" y="270"/>
                  <a:pt x="51" y="271"/>
                </a:cubicBezTo>
                <a:lnTo>
                  <a:pt x="51" y="271"/>
                </a:lnTo>
                <a:cubicBezTo>
                  <a:pt x="58" y="276"/>
                  <a:pt x="65" y="281"/>
                  <a:pt x="72" y="287"/>
                </a:cubicBezTo>
                <a:lnTo>
                  <a:pt x="72" y="287"/>
                </a:lnTo>
                <a:cubicBezTo>
                  <a:pt x="88" y="300"/>
                  <a:pt x="104" y="314"/>
                  <a:pt x="119" y="327"/>
                </a:cubicBezTo>
                <a:lnTo>
                  <a:pt x="119" y="327"/>
                </a:lnTo>
                <a:cubicBezTo>
                  <a:pt x="151" y="355"/>
                  <a:pt x="180" y="383"/>
                  <a:pt x="209" y="412"/>
                </a:cubicBezTo>
                <a:lnTo>
                  <a:pt x="209" y="412"/>
                </a:lnTo>
                <a:cubicBezTo>
                  <a:pt x="225" y="430"/>
                  <a:pt x="258" y="431"/>
                  <a:pt x="274" y="412"/>
                </a:cubicBezTo>
                <a:lnTo>
                  <a:pt x="274" y="412"/>
                </a:lnTo>
                <a:cubicBezTo>
                  <a:pt x="376" y="296"/>
                  <a:pt x="485" y="185"/>
                  <a:pt x="600" y="82"/>
                </a:cubicBezTo>
                <a:lnTo>
                  <a:pt x="600" y="82"/>
                </a:lnTo>
                <a:cubicBezTo>
                  <a:pt x="618" y="66"/>
                  <a:pt x="618" y="33"/>
                  <a:pt x="600" y="1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8" name="Freeform 384">
            <a:extLst>
              <a:ext uri="{FF2B5EF4-FFF2-40B4-BE49-F238E27FC236}">
                <a16:creationId xmlns:a16="http://schemas.microsoft.com/office/drawing/2014/main" id="{DCFDDD12-E4ED-2D4E-BCDC-D57483AD8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3193" y="7407306"/>
            <a:ext cx="708601" cy="659165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9" name="Freeform 385">
            <a:extLst>
              <a:ext uri="{FF2B5EF4-FFF2-40B4-BE49-F238E27FC236}">
                <a16:creationId xmlns:a16="http://schemas.microsoft.com/office/drawing/2014/main" id="{D756D448-5455-234B-B562-DFB308856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5990" y="7467732"/>
            <a:ext cx="769026" cy="538319"/>
          </a:xfrm>
          <a:custGeom>
            <a:avLst/>
            <a:gdLst>
              <a:gd name="T0" fmla="*/ 600 w 619"/>
              <a:gd name="T1" fmla="*/ 17 h 432"/>
              <a:gd name="T2" fmla="*/ 600 w 619"/>
              <a:gd name="T3" fmla="*/ 17 h 432"/>
              <a:gd name="T4" fmla="*/ 535 w 619"/>
              <a:gd name="T5" fmla="*/ 17 h 432"/>
              <a:gd name="T6" fmla="*/ 535 w 619"/>
              <a:gd name="T7" fmla="*/ 17 h 432"/>
              <a:gd name="T8" fmla="*/ 239 w 619"/>
              <a:gd name="T9" fmla="*/ 313 h 432"/>
              <a:gd name="T10" fmla="*/ 239 w 619"/>
              <a:gd name="T11" fmla="*/ 313 h 432"/>
              <a:gd name="T12" fmla="*/ 75 w 619"/>
              <a:gd name="T13" fmla="*/ 175 h 432"/>
              <a:gd name="T14" fmla="*/ 75 w 619"/>
              <a:gd name="T15" fmla="*/ 175 h 432"/>
              <a:gd name="T16" fmla="*/ 13 w 619"/>
              <a:gd name="T17" fmla="*/ 191 h 432"/>
              <a:gd name="T18" fmla="*/ 13 w 619"/>
              <a:gd name="T19" fmla="*/ 191 h 432"/>
              <a:gd name="T20" fmla="*/ 29 w 619"/>
              <a:gd name="T21" fmla="*/ 254 h 432"/>
              <a:gd name="T22" fmla="*/ 29 w 619"/>
              <a:gd name="T23" fmla="*/ 254 h 432"/>
              <a:gd name="T24" fmla="*/ 42 w 619"/>
              <a:gd name="T25" fmla="*/ 264 h 432"/>
              <a:gd name="T26" fmla="*/ 42 w 619"/>
              <a:gd name="T27" fmla="*/ 264 h 432"/>
              <a:gd name="T28" fmla="*/ 51 w 619"/>
              <a:gd name="T29" fmla="*/ 270 h 432"/>
              <a:gd name="T30" fmla="*/ 51 w 619"/>
              <a:gd name="T31" fmla="*/ 270 h 432"/>
              <a:gd name="T32" fmla="*/ 72 w 619"/>
              <a:gd name="T33" fmla="*/ 287 h 432"/>
              <a:gd name="T34" fmla="*/ 72 w 619"/>
              <a:gd name="T35" fmla="*/ 287 h 432"/>
              <a:gd name="T36" fmla="*/ 119 w 619"/>
              <a:gd name="T37" fmla="*/ 327 h 432"/>
              <a:gd name="T38" fmla="*/ 119 w 619"/>
              <a:gd name="T39" fmla="*/ 327 h 432"/>
              <a:gd name="T40" fmla="*/ 209 w 619"/>
              <a:gd name="T41" fmla="*/ 412 h 432"/>
              <a:gd name="T42" fmla="*/ 209 w 619"/>
              <a:gd name="T43" fmla="*/ 412 h 432"/>
              <a:gd name="T44" fmla="*/ 274 w 619"/>
              <a:gd name="T45" fmla="*/ 412 h 432"/>
              <a:gd name="T46" fmla="*/ 274 w 619"/>
              <a:gd name="T47" fmla="*/ 412 h 432"/>
              <a:gd name="T48" fmla="*/ 600 w 619"/>
              <a:gd name="T49" fmla="*/ 82 h 432"/>
              <a:gd name="T50" fmla="*/ 600 w 619"/>
              <a:gd name="T51" fmla="*/ 82 h 432"/>
              <a:gd name="T52" fmla="*/ 600 w 619"/>
              <a:gd name="T53" fmla="*/ 17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19" h="432">
                <a:moveTo>
                  <a:pt x="600" y="17"/>
                </a:moveTo>
                <a:lnTo>
                  <a:pt x="600" y="17"/>
                </a:lnTo>
                <a:cubicBezTo>
                  <a:pt x="581" y="0"/>
                  <a:pt x="554" y="0"/>
                  <a:pt x="535" y="17"/>
                </a:cubicBezTo>
                <a:lnTo>
                  <a:pt x="535" y="17"/>
                </a:lnTo>
                <a:cubicBezTo>
                  <a:pt x="431" y="110"/>
                  <a:pt x="332" y="209"/>
                  <a:pt x="239" y="313"/>
                </a:cubicBezTo>
                <a:lnTo>
                  <a:pt x="239" y="313"/>
                </a:lnTo>
                <a:cubicBezTo>
                  <a:pt x="187" y="264"/>
                  <a:pt x="133" y="218"/>
                  <a:pt x="75" y="175"/>
                </a:cubicBezTo>
                <a:lnTo>
                  <a:pt x="75" y="175"/>
                </a:lnTo>
                <a:cubicBezTo>
                  <a:pt x="56" y="161"/>
                  <a:pt x="23" y="172"/>
                  <a:pt x="13" y="191"/>
                </a:cubicBezTo>
                <a:lnTo>
                  <a:pt x="13" y="191"/>
                </a:lnTo>
                <a:cubicBezTo>
                  <a:pt x="0" y="215"/>
                  <a:pt x="9" y="239"/>
                  <a:pt x="29" y="254"/>
                </a:cubicBezTo>
                <a:lnTo>
                  <a:pt x="29" y="254"/>
                </a:lnTo>
                <a:cubicBezTo>
                  <a:pt x="34" y="258"/>
                  <a:pt x="38" y="261"/>
                  <a:pt x="42" y="264"/>
                </a:cubicBezTo>
                <a:lnTo>
                  <a:pt x="42" y="264"/>
                </a:lnTo>
                <a:cubicBezTo>
                  <a:pt x="43" y="265"/>
                  <a:pt x="50" y="270"/>
                  <a:pt x="51" y="270"/>
                </a:cubicBezTo>
                <a:lnTo>
                  <a:pt x="51" y="270"/>
                </a:lnTo>
                <a:cubicBezTo>
                  <a:pt x="58" y="276"/>
                  <a:pt x="64" y="282"/>
                  <a:pt x="72" y="287"/>
                </a:cubicBezTo>
                <a:lnTo>
                  <a:pt x="72" y="287"/>
                </a:lnTo>
                <a:cubicBezTo>
                  <a:pt x="87" y="300"/>
                  <a:pt x="103" y="314"/>
                  <a:pt x="119" y="327"/>
                </a:cubicBezTo>
                <a:lnTo>
                  <a:pt x="119" y="327"/>
                </a:lnTo>
                <a:cubicBezTo>
                  <a:pt x="150" y="355"/>
                  <a:pt x="180" y="383"/>
                  <a:pt x="209" y="412"/>
                </a:cubicBezTo>
                <a:lnTo>
                  <a:pt x="209" y="412"/>
                </a:lnTo>
                <a:cubicBezTo>
                  <a:pt x="224" y="430"/>
                  <a:pt x="257" y="431"/>
                  <a:pt x="274" y="412"/>
                </a:cubicBezTo>
                <a:lnTo>
                  <a:pt x="274" y="412"/>
                </a:lnTo>
                <a:cubicBezTo>
                  <a:pt x="376" y="295"/>
                  <a:pt x="484" y="185"/>
                  <a:pt x="600" y="82"/>
                </a:cubicBezTo>
                <a:lnTo>
                  <a:pt x="600" y="82"/>
                </a:lnTo>
                <a:cubicBezTo>
                  <a:pt x="618" y="66"/>
                  <a:pt x="618" y="33"/>
                  <a:pt x="600" y="1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0" name="Freeform 387">
            <a:extLst>
              <a:ext uri="{FF2B5EF4-FFF2-40B4-BE49-F238E27FC236}">
                <a16:creationId xmlns:a16="http://schemas.microsoft.com/office/drawing/2014/main" id="{9AE14949-0F7E-934A-A0B7-9569A31DA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3193" y="9956080"/>
            <a:ext cx="708601" cy="659165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1" name="Freeform 388">
            <a:extLst>
              <a:ext uri="{FF2B5EF4-FFF2-40B4-BE49-F238E27FC236}">
                <a16:creationId xmlns:a16="http://schemas.microsoft.com/office/drawing/2014/main" id="{8CC0F216-4D08-1545-85C2-3F9CB22E6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5990" y="10011011"/>
            <a:ext cx="769026" cy="538319"/>
          </a:xfrm>
          <a:custGeom>
            <a:avLst/>
            <a:gdLst>
              <a:gd name="T0" fmla="*/ 600 w 619"/>
              <a:gd name="T1" fmla="*/ 17 h 432"/>
              <a:gd name="T2" fmla="*/ 600 w 619"/>
              <a:gd name="T3" fmla="*/ 17 h 432"/>
              <a:gd name="T4" fmla="*/ 535 w 619"/>
              <a:gd name="T5" fmla="*/ 17 h 432"/>
              <a:gd name="T6" fmla="*/ 535 w 619"/>
              <a:gd name="T7" fmla="*/ 17 h 432"/>
              <a:gd name="T8" fmla="*/ 238 w 619"/>
              <a:gd name="T9" fmla="*/ 314 h 432"/>
              <a:gd name="T10" fmla="*/ 238 w 619"/>
              <a:gd name="T11" fmla="*/ 314 h 432"/>
              <a:gd name="T12" fmla="*/ 76 w 619"/>
              <a:gd name="T13" fmla="*/ 176 h 432"/>
              <a:gd name="T14" fmla="*/ 76 w 619"/>
              <a:gd name="T15" fmla="*/ 176 h 432"/>
              <a:gd name="T16" fmla="*/ 13 w 619"/>
              <a:gd name="T17" fmla="*/ 192 h 432"/>
              <a:gd name="T18" fmla="*/ 13 w 619"/>
              <a:gd name="T19" fmla="*/ 192 h 432"/>
              <a:gd name="T20" fmla="*/ 29 w 619"/>
              <a:gd name="T21" fmla="*/ 255 h 432"/>
              <a:gd name="T22" fmla="*/ 29 w 619"/>
              <a:gd name="T23" fmla="*/ 255 h 432"/>
              <a:gd name="T24" fmla="*/ 42 w 619"/>
              <a:gd name="T25" fmla="*/ 264 h 432"/>
              <a:gd name="T26" fmla="*/ 42 w 619"/>
              <a:gd name="T27" fmla="*/ 264 h 432"/>
              <a:gd name="T28" fmla="*/ 50 w 619"/>
              <a:gd name="T29" fmla="*/ 271 h 432"/>
              <a:gd name="T30" fmla="*/ 50 w 619"/>
              <a:gd name="T31" fmla="*/ 271 h 432"/>
              <a:gd name="T32" fmla="*/ 71 w 619"/>
              <a:gd name="T33" fmla="*/ 287 h 432"/>
              <a:gd name="T34" fmla="*/ 71 w 619"/>
              <a:gd name="T35" fmla="*/ 287 h 432"/>
              <a:gd name="T36" fmla="*/ 119 w 619"/>
              <a:gd name="T37" fmla="*/ 328 h 432"/>
              <a:gd name="T38" fmla="*/ 119 w 619"/>
              <a:gd name="T39" fmla="*/ 328 h 432"/>
              <a:gd name="T40" fmla="*/ 208 w 619"/>
              <a:gd name="T41" fmla="*/ 413 h 432"/>
              <a:gd name="T42" fmla="*/ 208 w 619"/>
              <a:gd name="T43" fmla="*/ 413 h 432"/>
              <a:gd name="T44" fmla="*/ 273 w 619"/>
              <a:gd name="T45" fmla="*/ 413 h 432"/>
              <a:gd name="T46" fmla="*/ 273 w 619"/>
              <a:gd name="T47" fmla="*/ 413 h 432"/>
              <a:gd name="T48" fmla="*/ 600 w 619"/>
              <a:gd name="T49" fmla="*/ 82 h 432"/>
              <a:gd name="T50" fmla="*/ 600 w 619"/>
              <a:gd name="T51" fmla="*/ 82 h 432"/>
              <a:gd name="T52" fmla="*/ 600 w 619"/>
              <a:gd name="T53" fmla="*/ 17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19" h="432">
                <a:moveTo>
                  <a:pt x="600" y="17"/>
                </a:moveTo>
                <a:lnTo>
                  <a:pt x="600" y="17"/>
                </a:lnTo>
                <a:cubicBezTo>
                  <a:pt x="581" y="0"/>
                  <a:pt x="554" y="0"/>
                  <a:pt x="535" y="17"/>
                </a:cubicBezTo>
                <a:lnTo>
                  <a:pt x="535" y="17"/>
                </a:lnTo>
                <a:cubicBezTo>
                  <a:pt x="431" y="111"/>
                  <a:pt x="332" y="210"/>
                  <a:pt x="238" y="314"/>
                </a:cubicBezTo>
                <a:lnTo>
                  <a:pt x="238" y="314"/>
                </a:lnTo>
                <a:cubicBezTo>
                  <a:pt x="187" y="264"/>
                  <a:pt x="132" y="218"/>
                  <a:pt x="76" y="176"/>
                </a:cubicBezTo>
                <a:lnTo>
                  <a:pt x="76" y="176"/>
                </a:lnTo>
                <a:cubicBezTo>
                  <a:pt x="56" y="161"/>
                  <a:pt x="24" y="172"/>
                  <a:pt x="13" y="192"/>
                </a:cubicBezTo>
                <a:lnTo>
                  <a:pt x="13" y="192"/>
                </a:lnTo>
                <a:cubicBezTo>
                  <a:pt x="0" y="216"/>
                  <a:pt x="8" y="239"/>
                  <a:pt x="29" y="255"/>
                </a:cubicBezTo>
                <a:lnTo>
                  <a:pt x="29" y="255"/>
                </a:lnTo>
                <a:cubicBezTo>
                  <a:pt x="33" y="258"/>
                  <a:pt x="37" y="261"/>
                  <a:pt x="42" y="264"/>
                </a:cubicBezTo>
                <a:lnTo>
                  <a:pt x="42" y="264"/>
                </a:lnTo>
                <a:cubicBezTo>
                  <a:pt x="43" y="265"/>
                  <a:pt x="49" y="270"/>
                  <a:pt x="50" y="271"/>
                </a:cubicBezTo>
                <a:lnTo>
                  <a:pt x="50" y="271"/>
                </a:lnTo>
                <a:cubicBezTo>
                  <a:pt x="58" y="276"/>
                  <a:pt x="65" y="282"/>
                  <a:pt x="71" y="287"/>
                </a:cubicBezTo>
                <a:lnTo>
                  <a:pt x="71" y="287"/>
                </a:lnTo>
                <a:cubicBezTo>
                  <a:pt x="87" y="300"/>
                  <a:pt x="104" y="314"/>
                  <a:pt x="119" y="328"/>
                </a:cubicBezTo>
                <a:lnTo>
                  <a:pt x="119" y="328"/>
                </a:lnTo>
                <a:cubicBezTo>
                  <a:pt x="150" y="355"/>
                  <a:pt x="179" y="384"/>
                  <a:pt x="208" y="413"/>
                </a:cubicBezTo>
                <a:lnTo>
                  <a:pt x="208" y="413"/>
                </a:lnTo>
                <a:cubicBezTo>
                  <a:pt x="225" y="429"/>
                  <a:pt x="257" y="431"/>
                  <a:pt x="273" y="413"/>
                </a:cubicBezTo>
                <a:lnTo>
                  <a:pt x="273" y="413"/>
                </a:lnTo>
                <a:cubicBezTo>
                  <a:pt x="375" y="296"/>
                  <a:pt x="485" y="186"/>
                  <a:pt x="600" y="82"/>
                </a:cubicBezTo>
                <a:lnTo>
                  <a:pt x="600" y="82"/>
                </a:lnTo>
                <a:cubicBezTo>
                  <a:pt x="618" y="66"/>
                  <a:pt x="617" y="34"/>
                  <a:pt x="600" y="1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2" name="Freeform 390">
            <a:extLst>
              <a:ext uri="{FF2B5EF4-FFF2-40B4-BE49-F238E27FC236}">
                <a16:creationId xmlns:a16="http://schemas.microsoft.com/office/drawing/2014/main" id="{D1EB545A-C81F-ED4F-9B71-3542BD43A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7087" y="9066207"/>
            <a:ext cx="708601" cy="659165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3" name="Freeform 391">
            <a:extLst>
              <a:ext uri="{FF2B5EF4-FFF2-40B4-BE49-F238E27FC236}">
                <a16:creationId xmlns:a16="http://schemas.microsoft.com/office/drawing/2014/main" id="{57DFB70A-F70D-994F-B30D-1E91A2EB2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4392" y="9121137"/>
            <a:ext cx="769026" cy="538319"/>
          </a:xfrm>
          <a:custGeom>
            <a:avLst/>
            <a:gdLst>
              <a:gd name="T0" fmla="*/ 601 w 619"/>
              <a:gd name="T1" fmla="*/ 18 h 432"/>
              <a:gd name="T2" fmla="*/ 601 w 619"/>
              <a:gd name="T3" fmla="*/ 18 h 432"/>
              <a:gd name="T4" fmla="*/ 536 w 619"/>
              <a:gd name="T5" fmla="*/ 18 h 432"/>
              <a:gd name="T6" fmla="*/ 536 w 619"/>
              <a:gd name="T7" fmla="*/ 18 h 432"/>
              <a:gd name="T8" fmla="*/ 239 w 619"/>
              <a:gd name="T9" fmla="*/ 314 h 432"/>
              <a:gd name="T10" fmla="*/ 239 w 619"/>
              <a:gd name="T11" fmla="*/ 314 h 432"/>
              <a:gd name="T12" fmla="*/ 76 w 619"/>
              <a:gd name="T13" fmla="*/ 176 h 432"/>
              <a:gd name="T14" fmla="*/ 76 w 619"/>
              <a:gd name="T15" fmla="*/ 176 h 432"/>
              <a:gd name="T16" fmla="*/ 13 w 619"/>
              <a:gd name="T17" fmla="*/ 192 h 432"/>
              <a:gd name="T18" fmla="*/ 13 w 619"/>
              <a:gd name="T19" fmla="*/ 192 h 432"/>
              <a:gd name="T20" fmla="*/ 29 w 619"/>
              <a:gd name="T21" fmla="*/ 255 h 432"/>
              <a:gd name="T22" fmla="*/ 29 w 619"/>
              <a:gd name="T23" fmla="*/ 255 h 432"/>
              <a:gd name="T24" fmla="*/ 43 w 619"/>
              <a:gd name="T25" fmla="*/ 264 h 432"/>
              <a:gd name="T26" fmla="*/ 43 w 619"/>
              <a:gd name="T27" fmla="*/ 264 h 432"/>
              <a:gd name="T28" fmla="*/ 51 w 619"/>
              <a:gd name="T29" fmla="*/ 271 h 432"/>
              <a:gd name="T30" fmla="*/ 51 w 619"/>
              <a:gd name="T31" fmla="*/ 271 h 432"/>
              <a:gd name="T32" fmla="*/ 72 w 619"/>
              <a:gd name="T33" fmla="*/ 288 h 432"/>
              <a:gd name="T34" fmla="*/ 72 w 619"/>
              <a:gd name="T35" fmla="*/ 288 h 432"/>
              <a:gd name="T36" fmla="*/ 120 w 619"/>
              <a:gd name="T37" fmla="*/ 328 h 432"/>
              <a:gd name="T38" fmla="*/ 120 w 619"/>
              <a:gd name="T39" fmla="*/ 328 h 432"/>
              <a:gd name="T40" fmla="*/ 209 w 619"/>
              <a:gd name="T41" fmla="*/ 413 h 432"/>
              <a:gd name="T42" fmla="*/ 209 w 619"/>
              <a:gd name="T43" fmla="*/ 413 h 432"/>
              <a:gd name="T44" fmla="*/ 273 w 619"/>
              <a:gd name="T45" fmla="*/ 413 h 432"/>
              <a:gd name="T46" fmla="*/ 273 w 619"/>
              <a:gd name="T47" fmla="*/ 413 h 432"/>
              <a:gd name="T48" fmla="*/ 601 w 619"/>
              <a:gd name="T49" fmla="*/ 83 h 432"/>
              <a:gd name="T50" fmla="*/ 601 w 619"/>
              <a:gd name="T51" fmla="*/ 83 h 432"/>
              <a:gd name="T52" fmla="*/ 601 w 619"/>
              <a:gd name="T53" fmla="*/ 18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19" h="432">
                <a:moveTo>
                  <a:pt x="601" y="18"/>
                </a:moveTo>
                <a:lnTo>
                  <a:pt x="601" y="18"/>
                </a:lnTo>
                <a:cubicBezTo>
                  <a:pt x="581" y="0"/>
                  <a:pt x="555" y="1"/>
                  <a:pt x="536" y="18"/>
                </a:cubicBezTo>
                <a:lnTo>
                  <a:pt x="536" y="18"/>
                </a:lnTo>
                <a:cubicBezTo>
                  <a:pt x="431" y="111"/>
                  <a:pt x="332" y="210"/>
                  <a:pt x="239" y="314"/>
                </a:cubicBezTo>
                <a:lnTo>
                  <a:pt x="239" y="314"/>
                </a:lnTo>
                <a:cubicBezTo>
                  <a:pt x="188" y="264"/>
                  <a:pt x="133" y="219"/>
                  <a:pt x="76" y="176"/>
                </a:cubicBezTo>
                <a:lnTo>
                  <a:pt x="76" y="176"/>
                </a:lnTo>
                <a:cubicBezTo>
                  <a:pt x="56" y="162"/>
                  <a:pt x="24" y="172"/>
                  <a:pt x="13" y="192"/>
                </a:cubicBezTo>
                <a:lnTo>
                  <a:pt x="13" y="192"/>
                </a:lnTo>
                <a:cubicBezTo>
                  <a:pt x="0" y="216"/>
                  <a:pt x="9" y="239"/>
                  <a:pt x="29" y="255"/>
                </a:cubicBezTo>
                <a:lnTo>
                  <a:pt x="29" y="255"/>
                </a:lnTo>
                <a:cubicBezTo>
                  <a:pt x="33" y="258"/>
                  <a:pt x="38" y="261"/>
                  <a:pt x="43" y="264"/>
                </a:cubicBezTo>
                <a:lnTo>
                  <a:pt x="43" y="264"/>
                </a:lnTo>
                <a:cubicBezTo>
                  <a:pt x="43" y="266"/>
                  <a:pt x="50" y="271"/>
                  <a:pt x="51" y="271"/>
                </a:cubicBezTo>
                <a:lnTo>
                  <a:pt x="51" y="271"/>
                </a:lnTo>
                <a:cubicBezTo>
                  <a:pt x="58" y="277"/>
                  <a:pt x="65" y="282"/>
                  <a:pt x="72" y="288"/>
                </a:cubicBezTo>
                <a:lnTo>
                  <a:pt x="72" y="288"/>
                </a:lnTo>
                <a:cubicBezTo>
                  <a:pt x="88" y="300"/>
                  <a:pt x="104" y="315"/>
                  <a:pt x="120" y="328"/>
                </a:cubicBezTo>
                <a:lnTo>
                  <a:pt x="120" y="328"/>
                </a:lnTo>
                <a:cubicBezTo>
                  <a:pt x="150" y="355"/>
                  <a:pt x="180" y="384"/>
                  <a:pt x="209" y="413"/>
                </a:cubicBezTo>
                <a:lnTo>
                  <a:pt x="209" y="413"/>
                </a:lnTo>
                <a:cubicBezTo>
                  <a:pt x="225" y="430"/>
                  <a:pt x="257" y="431"/>
                  <a:pt x="273" y="413"/>
                </a:cubicBezTo>
                <a:lnTo>
                  <a:pt x="273" y="413"/>
                </a:lnTo>
                <a:cubicBezTo>
                  <a:pt x="376" y="296"/>
                  <a:pt x="485" y="186"/>
                  <a:pt x="601" y="83"/>
                </a:cubicBezTo>
                <a:lnTo>
                  <a:pt x="601" y="83"/>
                </a:lnTo>
                <a:cubicBezTo>
                  <a:pt x="618" y="66"/>
                  <a:pt x="618" y="34"/>
                  <a:pt x="601" y="1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4" name="Freeform 393">
            <a:extLst>
              <a:ext uri="{FF2B5EF4-FFF2-40B4-BE49-F238E27FC236}">
                <a16:creationId xmlns:a16="http://schemas.microsoft.com/office/drawing/2014/main" id="{D66F38DE-6991-6645-ADF6-E46A59233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9298" y="6577857"/>
            <a:ext cx="708601" cy="653671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5" name="Freeform 394">
            <a:extLst>
              <a:ext uri="{FF2B5EF4-FFF2-40B4-BE49-F238E27FC236}">
                <a16:creationId xmlns:a16="http://schemas.microsoft.com/office/drawing/2014/main" id="{E3445FDF-99E9-CC47-B036-6F3C2093A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6605" y="6638282"/>
            <a:ext cx="769026" cy="538319"/>
          </a:xfrm>
          <a:custGeom>
            <a:avLst/>
            <a:gdLst>
              <a:gd name="T0" fmla="*/ 600 w 619"/>
              <a:gd name="T1" fmla="*/ 18 h 432"/>
              <a:gd name="T2" fmla="*/ 600 w 619"/>
              <a:gd name="T3" fmla="*/ 18 h 432"/>
              <a:gd name="T4" fmla="*/ 535 w 619"/>
              <a:gd name="T5" fmla="*/ 18 h 432"/>
              <a:gd name="T6" fmla="*/ 535 w 619"/>
              <a:gd name="T7" fmla="*/ 18 h 432"/>
              <a:gd name="T8" fmla="*/ 239 w 619"/>
              <a:gd name="T9" fmla="*/ 313 h 432"/>
              <a:gd name="T10" fmla="*/ 239 w 619"/>
              <a:gd name="T11" fmla="*/ 313 h 432"/>
              <a:gd name="T12" fmla="*/ 76 w 619"/>
              <a:gd name="T13" fmla="*/ 176 h 432"/>
              <a:gd name="T14" fmla="*/ 76 w 619"/>
              <a:gd name="T15" fmla="*/ 176 h 432"/>
              <a:gd name="T16" fmla="*/ 13 w 619"/>
              <a:gd name="T17" fmla="*/ 192 h 432"/>
              <a:gd name="T18" fmla="*/ 13 w 619"/>
              <a:gd name="T19" fmla="*/ 192 h 432"/>
              <a:gd name="T20" fmla="*/ 30 w 619"/>
              <a:gd name="T21" fmla="*/ 255 h 432"/>
              <a:gd name="T22" fmla="*/ 30 w 619"/>
              <a:gd name="T23" fmla="*/ 255 h 432"/>
              <a:gd name="T24" fmla="*/ 42 w 619"/>
              <a:gd name="T25" fmla="*/ 264 h 432"/>
              <a:gd name="T26" fmla="*/ 42 w 619"/>
              <a:gd name="T27" fmla="*/ 264 h 432"/>
              <a:gd name="T28" fmla="*/ 51 w 619"/>
              <a:gd name="T29" fmla="*/ 270 h 432"/>
              <a:gd name="T30" fmla="*/ 51 w 619"/>
              <a:gd name="T31" fmla="*/ 270 h 432"/>
              <a:gd name="T32" fmla="*/ 72 w 619"/>
              <a:gd name="T33" fmla="*/ 287 h 432"/>
              <a:gd name="T34" fmla="*/ 72 w 619"/>
              <a:gd name="T35" fmla="*/ 287 h 432"/>
              <a:gd name="T36" fmla="*/ 119 w 619"/>
              <a:gd name="T37" fmla="*/ 327 h 432"/>
              <a:gd name="T38" fmla="*/ 119 w 619"/>
              <a:gd name="T39" fmla="*/ 327 h 432"/>
              <a:gd name="T40" fmla="*/ 209 w 619"/>
              <a:gd name="T41" fmla="*/ 412 h 432"/>
              <a:gd name="T42" fmla="*/ 209 w 619"/>
              <a:gd name="T43" fmla="*/ 412 h 432"/>
              <a:gd name="T44" fmla="*/ 273 w 619"/>
              <a:gd name="T45" fmla="*/ 412 h 432"/>
              <a:gd name="T46" fmla="*/ 273 w 619"/>
              <a:gd name="T47" fmla="*/ 412 h 432"/>
              <a:gd name="T48" fmla="*/ 600 w 619"/>
              <a:gd name="T49" fmla="*/ 83 h 432"/>
              <a:gd name="T50" fmla="*/ 600 w 619"/>
              <a:gd name="T51" fmla="*/ 83 h 432"/>
              <a:gd name="T52" fmla="*/ 600 w 619"/>
              <a:gd name="T53" fmla="*/ 18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19" h="432">
                <a:moveTo>
                  <a:pt x="600" y="18"/>
                </a:moveTo>
                <a:lnTo>
                  <a:pt x="600" y="18"/>
                </a:lnTo>
                <a:cubicBezTo>
                  <a:pt x="581" y="0"/>
                  <a:pt x="554" y="1"/>
                  <a:pt x="535" y="18"/>
                </a:cubicBezTo>
                <a:lnTo>
                  <a:pt x="535" y="18"/>
                </a:lnTo>
                <a:cubicBezTo>
                  <a:pt x="431" y="111"/>
                  <a:pt x="332" y="209"/>
                  <a:pt x="239" y="313"/>
                </a:cubicBezTo>
                <a:lnTo>
                  <a:pt x="239" y="313"/>
                </a:lnTo>
                <a:cubicBezTo>
                  <a:pt x="187" y="264"/>
                  <a:pt x="133" y="218"/>
                  <a:pt x="76" y="176"/>
                </a:cubicBezTo>
                <a:lnTo>
                  <a:pt x="76" y="176"/>
                </a:lnTo>
                <a:cubicBezTo>
                  <a:pt x="57" y="162"/>
                  <a:pt x="23" y="172"/>
                  <a:pt x="13" y="192"/>
                </a:cubicBezTo>
                <a:lnTo>
                  <a:pt x="13" y="192"/>
                </a:lnTo>
                <a:cubicBezTo>
                  <a:pt x="0" y="215"/>
                  <a:pt x="9" y="239"/>
                  <a:pt x="30" y="255"/>
                </a:cubicBezTo>
                <a:lnTo>
                  <a:pt x="30" y="255"/>
                </a:lnTo>
                <a:cubicBezTo>
                  <a:pt x="34" y="257"/>
                  <a:pt x="38" y="261"/>
                  <a:pt x="42" y="264"/>
                </a:cubicBezTo>
                <a:lnTo>
                  <a:pt x="42" y="264"/>
                </a:lnTo>
                <a:cubicBezTo>
                  <a:pt x="43" y="265"/>
                  <a:pt x="50" y="270"/>
                  <a:pt x="51" y="270"/>
                </a:cubicBezTo>
                <a:lnTo>
                  <a:pt x="51" y="270"/>
                </a:lnTo>
                <a:cubicBezTo>
                  <a:pt x="58" y="276"/>
                  <a:pt x="65" y="281"/>
                  <a:pt x="72" y="287"/>
                </a:cubicBezTo>
                <a:lnTo>
                  <a:pt x="72" y="287"/>
                </a:lnTo>
                <a:cubicBezTo>
                  <a:pt x="88" y="300"/>
                  <a:pt x="104" y="314"/>
                  <a:pt x="119" y="327"/>
                </a:cubicBezTo>
                <a:lnTo>
                  <a:pt x="119" y="327"/>
                </a:lnTo>
                <a:cubicBezTo>
                  <a:pt x="151" y="355"/>
                  <a:pt x="180" y="383"/>
                  <a:pt x="209" y="412"/>
                </a:cubicBezTo>
                <a:lnTo>
                  <a:pt x="209" y="412"/>
                </a:lnTo>
                <a:cubicBezTo>
                  <a:pt x="225" y="429"/>
                  <a:pt x="257" y="431"/>
                  <a:pt x="273" y="412"/>
                </a:cubicBezTo>
                <a:lnTo>
                  <a:pt x="273" y="412"/>
                </a:lnTo>
                <a:cubicBezTo>
                  <a:pt x="376" y="296"/>
                  <a:pt x="484" y="186"/>
                  <a:pt x="600" y="83"/>
                </a:cubicBezTo>
                <a:lnTo>
                  <a:pt x="600" y="83"/>
                </a:lnTo>
                <a:cubicBezTo>
                  <a:pt x="618" y="67"/>
                  <a:pt x="618" y="34"/>
                  <a:pt x="600" y="1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6" name="Freeform 396">
            <a:extLst>
              <a:ext uri="{FF2B5EF4-FFF2-40B4-BE49-F238E27FC236}">
                <a16:creationId xmlns:a16="http://schemas.microsoft.com/office/drawing/2014/main" id="{BB57F6C6-0949-D84A-AE4E-FEA37821A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6391" y="9066207"/>
            <a:ext cx="708601" cy="659165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7" name="Freeform 397">
            <a:extLst>
              <a:ext uri="{FF2B5EF4-FFF2-40B4-BE49-F238E27FC236}">
                <a16:creationId xmlns:a16="http://schemas.microsoft.com/office/drawing/2014/main" id="{B215DDB5-8C74-B844-BC13-7F16F6EAC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3698" y="9121137"/>
            <a:ext cx="769026" cy="538319"/>
          </a:xfrm>
          <a:custGeom>
            <a:avLst/>
            <a:gdLst>
              <a:gd name="T0" fmla="*/ 600 w 619"/>
              <a:gd name="T1" fmla="*/ 18 h 432"/>
              <a:gd name="T2" fmla="*/ 600 w 619"/>
              <a:gd name="T3" fmla="*/ 18 h 432"/>
              <a:gd name="T4" fmla="*/ 535 w 619"/>
              <a:gd name="T5" fmla="*/ 18 h 432"/>
              <a:gd name="T6" fmla="*/ 535 w 619"/>
              <a:gd name="T7" fmla="*/ 18 h 432"/>
              <a:gd name="T8" fmla="*/ 239 w 619"/>
              <a:gd name="T9" fmla="*/ 314 h 432"/>
              <a:gd name="T10" fmla="*/ 239 w 619"/>
              <a:gd name="T11" fmla="*/ 314 h 432"/>
              <a:gd name="T12" fmla="*/ 76 w 619"/>
              <a:gd name="T13" fmla="*/ 176 h 432"/>
              <a:gd name="T14" fmla="*/ 76 w 619"/>
              <a:gd name="T15" fmla="*/ 176 h 432"/>
              <a:gd name="T16" fmla="*/ 13 w 619"/>
              <a:gd name="T17" fmla="*/ 192 h 432"/>
              <a:gd name="T18" fmla="*/ 13 w 619"/>
              <a:gd name="T19" fmla="*/ 192 h 432"/>
              <a:gd name="T20" fmla="*/ 30 w 619"/>
              <a:gd name="T21" fmla="*/ 255 h 432"/>
              <a:gd name="T22" fmla="*/ 30 w 619"/>
              <a:gd name="T23" fmla="*/ 255 h 432"/>
              <a:gd name="T24" fmla="*/ 43 w 619"/>
              <a:gd name="T25" fmla="*/ 264 h 432"/>
              <a:gd name="T26" fmla="*/ 43 w 619"/>
              <a:gd name="T27" fmla="*/ 264 h 432"/>
              <a:gd name="T28" fmla="*/ 51 w 619"/>
              <a:gd name="T29" fmla="*/ 271 h 432"/>
              <a:gd name="T30" fmla="*/ 51 w 619"/>
              <a:gd name="T31" fmla="*/ 271 h 432"/>
              <a:gd name="T32" fmla="*/ 72 w 619"/>
              <a:gd name="T33" fmla="*/ 288 h 432"/>
              <a:gd name="T34" fmla="*/ 72 w 619"/>
              <a:gd name="T35" fmla="*/ 288 h 432"/>
              <a:gd name="T36" fmla="*/ 120 w 619"/>
              <a:gd name="T37" fmla="*/ 328 h 432"/>
              <a:gd name="T38" fmla="*/ 120 w 619"/>
              <a:gd name="T39" fmla="*/ 328 h 432"/>
              <a:gd name="T40" fmla="*/ 209 w 619"/>
              <a:gd name="T41" fmla="*/ 413 h 432"/>
              <a:gd name="T42" fmla="*/ 209 w 619"/>
              <a:gd name="T43" fmla="*/ 413 h 432"/>
              <a:gd name="T44" fmla="*/ 274 w 619"/>
              <a:gd name="T45" fmla="*/ 413 h 432"/>
              <a:gd name="T46" fmla="*/ 274 w 619"/>
              <a:gd name="T47" fmla="*/ 413 h 432"/>
              <a:gd name="T48" fmla="*/ 600 w 619"/>
              <a:gd name="T49" fmla="*/ 83 h 432"/>
              <a:gd name="T50" fmla="*/ 600 w 619"/>
              <a:gd name="T51" fmla="*/ 83 h 432"/>
              <a:gd name="T52" fmla="*/ 600 w 619"/>
              <a:gd name="T53" fmla="*/ 18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19" h="432">
                <a:moveTo>
                  <a:pt x="600" y="18"/>
                </a:moveTo>
                <a:lnTo>
                  <a:pt x="600" y="18"/>
                </a:lnTo>
                <a:cubicBezTo>
                  <a:pt x="581" y="0"/>
                  <a:pt x="555" y="1"/>
                  <a:pt x="535" y="18"/>
                </a:cubicBezTo>
                <a:lnTo>
                  <a:pt x="535" y="18"/>
                </a:lnTo>
                <a:cubicBezTo>
                  <a:pt x="431" y="111"/>
                  <a:pt x="333" y="210"/>
                  <a:pt x="239" y="314"/>
                </a:cubicBezTo>
                <a:lnTo>
                  <a:pt x="239" y="314"/>
                </a:lnTo>
                <a:cubicBezTo>
                  <a:pt x="188" y="264"/>
                  <a:pt x="133" y="219"/>
                  <a:pt x="76" y="176"/>
                </a:cubicBezTo>
                <a:lnTo>
                  <a:pt x="76" y="176"/>
                </a:lnTo>
                <a:cubicBezTo>
                  <a:pt x="57" y="162"/>
                  <a:pt x="24" y="172"/>
                  <a:pt x="13" y="192"/>
                </a:cubicBezTo>
                <a:lnTo>
                  <a:pt x="13" y="192"/>
                </a:lnTo>
                <a:cubicBezTo>
                  <a:pt x="0" y="216"/>
                  <a:pt x="9" y="239"/>
                  <a:pt x="30" y="255"/>
                </a:cubicBezTo>
                <a:lnTo>
                  <a:pt x="30" y="255"/>
                </a:lnTo>
                <a:cubicBezTo>
                  <a:pt x="34" y="258"/>
                  <a:pt x="38" y="261"/>
                  <a:pt x="43" y="264"/>
                </a:cubicBezTo>
                <a:lnTo>
                  <a:pt x="43" y="264"/>
                </a:lnTo>
                <a:cubicBezTo>
                  <a:pt x="43" y="266"/>
                  <a:pt x="50" y="271"/>
                  <a:pt x="51" y="271"/>
                </a:cubicBezTo>
                <a:lnTo>
                  <a:pt x="51" y="271"/>
                </a:lnTo>
                <a:cubicBezTo>
                  <a:pt x="58" y="277"/>
                  <a:pt x="65" y="282"/>
                  <a:pt x="72" y="288"/>
                </a:cubicBezTo>
                <a:lnTo>
                  <a:pt x="72" y="288"/>
                </a:lnTo>
                <a:cubicBezTo>
                  <a:pt x="88" y="300"/>
                  <a:pt x="104" y="315"/>
                  <a:pt x="120" y="328"/>
                </a:cubicBezTo>
                <a:lnTo>
                  <a:pt x="120" y="328"/>
                </a:lnTo>
                <a:cubicBezTo>
                  <a:pt x="150" y="355"/>
                  <a:pt x="180" y="384"/>
                  <a:pt x="209" y="413"/>
                </a:cubicBezTo>
                <a:lnTo>
                  <a:pt x="209" y="413"/>
                </a:lnTo>
                <a:cubicBezTo>
                  <a:pt x="225" y="430"/>
                  <a:pt x="257" y="431"/>
                  <a:pt x="274" y="413"/>
                </a:cubicBezTo>
                <a:lnTo>
                  <a:pt x="274" y="413"/>
                </a:lnTo>
                <a:cubicBezTo>
                  <a:pt x="376" y="296"/>
                  <a:pt x="485" y="186"/>
                  <a:pt x="600" y="83"/>
                </a:cubicBezTo>
                <a:lnTo>
                  <a:pt x="600" y="83"/>
                </a:lnTo>
                <a:cubicBezTo>
                  <a:pt x="618" y="66"/>
                  <a:pt x="618" y="34"/>
                  <a:pt x="600" y="1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8" name="Freeform 399">
            <a:extLst>
              <a:ext uri="{FF2B5EF4-FFF2-40B4-BE49-F238E27FC236}">
                <a16:creationId xmlns:a16="http://schemas.microsoft.com/office/drawing/2014/main" id="{EBCC4CD4-BEE8-CF47-AEA6-795ABDF6E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7000" y="8253235"/>
            <a:ext cx="708605" cy="659165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9" name="Freeform 400">
            <a:extLst>
              <a:ext uri="{FF2B5EF4-FFF2-40B4-BE49-F238E27FC236}">
                <a16:creationId xmlns:a16="http://schemas.microsoft.com/office/drawing/2014/main" id="{4C5D0ABF-03E7-3C4D-8A4F-1CEA66E3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9803" y="8330140"/>
            <a:ext cx="769026" cy="538319"/>
          </a:xfrm>
          <a:custGeom>
            <a:avLst/>
            <a:gdLst>
              <a:gd name="T0" fmla="*/ 599 w 619"/>
              <a:gd name="T1" fmla="*/ 17 h 432"/>
              <a:gd name="T2" fmla="*/ 599 w 619"/>
              <a:gd name="T3" fmla="*/ 17 h 432"/>
              <a:gd name="T4" fmla="*/ 535 w 619"/>
              <a:gd name="T5" fmla="*/ 17 h 432"/>
              <a:gd name="T6" fmla="*/ 535 w 619"/>
              <a:gd name="T7" fmla="*/ 17 h 432"/>
              <a:gd name="T8" fmla="*/ 238 w 619"/>
              <a:gd name="T9" fmla="*/ 313 h 432"/>
              <a:gd name="T10" fmla="*/ 238 w 619"/>
              <a:gd name="T11" fmla="*/ 313 h 432"/>
              <a:gd name="T12" fmla="*/ 75 w 619"/>
              <a:gd name="T13" fmla="*/ 175 h 432"/>
              <a:gd name="T14" fmla="*/ 75 w 619"/>
              <a:gd name="T15" fmla="*/ 175 h 432"/>
              <a:gd name="T16" fmla="*/ 12 w 619"/>
              <a:gd name="T17" fmla="*/ 192 h 432"/>
              <a:gd name="T18" fmla="*/ 12 w 619"/>
              <a:gd name="T19" fmla="*/ 192 h 432"/>
              <a:gd name="T20" fmla="*/ 29 w 619"/>
              <a:gd name="T21" fmla="*/ 254 h 432"/>
              <a:gd name="T22" fmla="*/ 29 w 619"/>
              <a:gd name="T23" fmla="*/ 254 h 432"/>
              <a:gd name="T24" fmla="*/ 42 w 619"/>
              <a:gd name="T25" fmla="*/ 264 h 432"/>
              <a:gd name="T26" fmla="*/ 42 w 619"/>
              <a:gd name="T27" fmla="*/ 264 h 432"/>
              <a:gd name="T28" fmla="*/ 50 w 619"/>
              <a:gd name="T29" fmla="*/ 271 h 432"/>
              <a:gd name="T30" fmla="*/ 50 w 619"/>
              <a:gd name="T31" fmla="*/ 271 h 432"/>
              <a:gd name="T32" fmla="*/ 71 w 619"/>
              <a:gd name="T33" fmla="*/ 287 h 432"/>
              <a:gd name="T34" fmla="*/ 71 w 619"/>
              <a:gd name="T35" fmla="*/ 287 h 432"/>
              <a:gd name="T36" fmla="*/ 119 w 619"/>
              <a:gd name="T37" fmla="*/ 328 h 432"/>
              <a:gd name="T38" fmla="*/ 119 w 619"/>
              <a:gd name="T39" fmla="*/ 328 h 432"/>
              <a:gd name="T40" fmla="*/ 208 w 619"/>
              <a:gd name="T41" fmla="*/ 413 h 432"/>
              <a:gd name="T42" fmla="*/ 208 w 619"/>
              <a:gd name="T43" fmla="*/ 413 h 432"/>
              <a:gd name="T44" fmla="*/ 273 w 619"/>
              <a:gd name="T45" fmla="*/ 413 h 432"/>
              <a:gd name="T46" fmla="*/ 273 w 619"/>
              <a:gd name="T47" fmla="*/ 413 h 432"/>
              <a:gd name="T48" fmla="*/ 599 w 619"/>
              <a:gd name="T49" fmla="*/ 82 h 432"/>
              <a:gd name="T50" fmla="*/ 599 w 619"/>
              <a:gd name="T51" fmla="*/ 82 h 432"/>
              <a:gd name="T52" fmla="*/ 599 w 619"/>
              <a:gd name="T53" fmla="*/ 17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19" h="432">
                <a:moveTo>
                  <a:pt x="599" y="17"/>
                </a:moveTo>
                <a:lnTo>
                  <a:pt x="599" y="17"/>
                </a:lnTo>
                <a:cubicBezTo>
                  <a:pt x="580" y="0"/>
                  <a:pt x="553" y="0"/>
                  <a:pt x="535" y="17"/>
                </a:cubicBezTo>
                <a:lnTo>
                  <a:pt x="535" y="17"/>
                </a:lnTo>
                <a:cubicBezTo>
                  <a:pt x="431" y="110"/>
                  <a:pt x="332" y="209"/>
                  <a:pt x="238" y="313"/>
                </a:cubicBezTo>
                <a:lnTo>
                  <a:pt x="238" y="313"/>
                </a:lnTo>
                <a:cubicBezTo>
                  <a:pt x="187" y="264"/>
                  <a:pt x="132" y="218"/>
                  <a:pt x="75" y="175"/>
                </a:cubicBezTo>
                <a:lnTo>
                  <a:pt x="75" y="175"/>
                </a:lnTo>
                <a:cubicBezTo>
                  <a:pt x="56" y="161"/>
                  <a:pt x="23" y="171"/>
                  <a:pt x="12" y="192"/>
                </a:cubicBezTo>
                <a:lnTo>
                  <a:pt x="12" y="192"/>
                </a:lnTo>
                <a:cubicBezTo>
                  <a:pt x="0" y="216"/>
                  <a:pt x="8" y="239"/>
                  <a:pt x="29" y="254"/>
                </a:cubicBezTo>
                <a:lnTo>
                  <a:pt x="29" y="254"/>
                </a:lnTo>
                <a:cubicBezTo>
                  <a:pt x="33" y="257"/>
                  <a:pt x="37" y="261"/>
                  <a:pt x="42" y="264"/>
                </a:cubicBezTo>
                <a:lnTo>
                  <a:pt x="42" y="264"/>
                </a:lnTo>
                <a:cubicBezTo>
                  <a:pt x="43" y="265"/>
                  <a:pt x="49" y="270"/>
                  <a:pt x="50" y="271"/>
                </a:cubicBezTo>
                <a:lnTo>
                  <a:pt x="50" y="271"/>
                </a:lnTo>
                <a:cubicBezTo>
                  <a:pt x="57" y="276"/>
                  <a:pt x="64" y="282"/>
                  <a:pt x="71" y="287"/>
                </a:cubicBezTo>
                <a:lnTo>
                  <a:pt x="71" y="287"/>
                </a:lnTo>
                <a:cubicBezTo>
                  <a:pt x="87" y="300"/>
                  <a:pt x="103" y="313"/>
                  <a:pt x="119" y="328"/>
                </a:cubicBezTo>
                <a:lnTo>
                  <a:pt x="119" y="328"/>
                </a:lnTo>
                <a:cubicBezTo>
                  <a:pt x="149" y="354"/>
                  <a:pt x="179" y="383"/>
                  <a:pt x="208" y="413"/>
                </a:cubicBezTo>
                <a:lnTo>
                  <a:pt x="208" y="413"/>
                </a:lnTo>
                <a:cubicBezTo>
                  <a:pt x="225" y="429"/>
                  <a:pt x="256" y="431"/>
                  <a:pt x="273" y="413"/>
                </a:cubicBezTo>
                <a:lnTo>
                  <a:pt x="273" y="413"/>
                </a:lnTo>
                <a:cubicBezTo>
                  <a:pt x="375" y="296"/>
                  <a:pt x="484" y="185"/>
                  <a:pt x="599" y="82"/>
                </a:cubicBezTo>
                <a:lnTo>
                  <a:pt x="599" y="82"/>
                </a:lnTo>
                <a:cubicBezTo>
                  <a:pt x="618" y="66"/>
                  <a:pt x="617" y="33"/>
                  <a:pt x="599" y="1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E29E7B-B978-E04F-AB9A-81082DECFE53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BLUE OCEAN STRATEGY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9691CC-E0BB-BB46-B84C-2FC5EB65FF93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89CA1-CC87-814B-BC2B-9C5F7B19499E}"/>
              </a:ext>
            </a:extLst>
          </p:cNvPr>
          <p:cNvSpPr txBox="1"/>
          <p:nvPr/>
        </p:nvSpPr>
        <p:spPr>
          <a:xfrm>
            <a:off x="6489700" y="3237001"/>
            <a:ext cx="1139825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THE SIX STAGES OF THE GROWER EXPERIENCE CYCLE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EA5A2B-A69B-5749-A38F-ECA5BFC9B055}"/>
              </a:ext>
            </a:extLst>
          </p:cNvPr>
          <p:cNvSpPr txBox="1"/>
          <p:nvPr/>
        </p:nvSpPr>
        <p:spPr>
          <a:xfrm rot="16200000">
            <a:off x="-1061369" y="7250032"/>
            <a:ext cx="552147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THE SIX UTILITY LEVELS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622E7D-1305-6B4D-9BF0-F513713CF2ED}"/>
              </a:ext>
            </a:extLst>
          </p:cNvPr>
          <p:cNvSpPr txBox="1"/>
          <p:nvPr/>
        </p:nvSpPr>
        <p:spPr>
          <a:xfrm>
            <a:off x="3885790" y="11204694"/>
            <a:ext cx="781222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Generic “Red Ocean” Competition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FB2DE2-89C6-7446-8F9E-F9C11C2BDBAB}"/>
              </a:ext>
            </a:extLst>
          </p:cNvPr>
          <p:cNvSpPr txBox="1"/>
          <p:nvPr/>
        </p:nvSpPr>
        <p:spPr>
          <a:xfrm>
            <a:off x="3885790" y="12028278"/>
            <a:ext cx="781222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Biologicals “Blue Ocean”  Value Innovation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40C6B1-3F27-BF4F-BFD7-97A0ECD40837}"/>
              </a:ext>
            </a:extLst>
          </p:cNvPr>
          <p:cNvSpPr txBox="1"/>
          <p:nvPr/>
        </p:nvSpPr>
        <p:spPr>
          <a:xfrm>
            <a:off x="12367638" y="11204694"/>
            <a:ext cx="781222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latin typeface="Poppins SemiBold" pitchFamily="2" charset="77"/>
                <a:cs typeface="Poppins SemiBold" pitchFamily="2" charset="77"/>
              </a:rPr>
              <a:t>“O” : </a:t>
            </a:r>
            <a:r>
              <a:rPr lang="en-US" sz="2400" spc="-20" dirty="0">
                <a:latin typeface="Poppins" pitchFamily="2" charset="77"/>
                <a:cs typeface="Poppins" pitchFamily="2" charset="77"/>
              </a:rPr>
              <a:t>Utility space the industry currently focuses 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FCC94B-7606-0B43-BE65-D0E50A00F3DE}"/>
              </a:ext>
            </a:extLst>
          </p:cNvPr>
          <p:cNvSpPr txBox="1"/>
          <p:nvPr/>
        </p:nvSpPr>
        <p:spPr>
          <a:xfrm>
            <a:off x="12367638" y="12028277"/>
            <a:ext cx="781222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latin typeface="Poppins SemiBold" pitchFamily="2" charset="77"/>
                <a:cs typeface="Poppins SemiBold" pitchFamily="2" charset="77"/>
              </a:rPr>
              <a:t>“X” : </a:t>
            </a:r>
            <a:r>
              <a:rPr lang="en-US" sz="2400" spc="-20" dirty="0">
                <a:latin typeface="Poppins" pitchFamily="2" charset="77"/>
                <a:cs typeface="Poppins" pitchFamily="2" charset="77"/>
              </a:rPr>
              <a:t>Pain point that blocks grower Utility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B003D-F32A-B74C-8F9B-B10896221575}"/>
              </a:ext>
            </a:extLst>
          </p:cNvPr>
          <p:cNvSpPr txBox="1"/>
          <p:nvPr/>
        </p:nvSpPr>
        <p:spPr>
          <a:xfrm>
            <a:off x="2063667" y="5780609"/>
            <a:ext cx="220829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E19E89-A186-8F45-B862-7CE2A8E7C336}"/>
              </a:ext>
            </a:extLst>
          </p:cNvPr>
          <p:cNvSpPr txBox="1"/>
          <p:nvPr/>
        </p:nvSpPr>
        <p:spPr>
          <a:xfrm>
            <a:off x="2063667" y="6603174"/>
            <a:ext cx="220829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81A97A-3173-F844-B0CA-59D7B486B110}"/>
              </a:ext>
            </a:extLst>
          </p:cNvPr>
          <p:cNvSpPr txBox="1"/>
          <p:nvPr/>
        </p:nvSpPr>
        <p:spPr>
          <a:xfrm>
            <a:off x="2063667" y="7425739"/>
            <a:ext cx="220829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76D410-1BB1-3D42-A145-5DE280029C29}"/>
              </a:ext>
            </a:extLst>
          </p:cNvPr>
          <p:cNvSpPr txBox="1"/>
          <p:nvPr/>
        </p:nvSpPr>
        <p:spPr>
          <a:xfrm>
            <a:off x="2063667" y="8248304"/>
            <a:ext cx="220829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9CBEE0-BC41-884E-A5B7-9055A782C017}"/>
              </a:ext>
            </a:extLst>
          </p:cNvPr>
          <p:cNvSpPr txBox="1"/>
          <p:nvPr/>
        </p:nvSpPr>
        <p:spPr>
          <a:xfrm>
            <a:off x="2063667" y="9070869"/>
            <a:ext cx="220829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AE462B-D5DF-714E-A011-2743F99CCCC1}"/>
              </a:ext>
            </a:extLst>
          </p:cNvPr>
          <p:cNvSpPr txBox="1"/>
          <p:nvPr/>
        </p:nvSpPr>
        <p:spPr>
          <a:xfrm>
            <a:off x="2063667" y="9893436"/>
            <a:ext cx="220829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D0B4F-F719-4648-B43C-355CF49AA16E}"/>
              </a:ext>
            </a:extLst>
          </p:cNvPr>
          <p:cNvSpPr txBox="1"/>
          <p:nvPr/>
        </p:nvSpPr>
        <p:spPr>
          <a:xfrm>
            <a:off x="4676015" y="4448379"/>
            <a:ext cx="260826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PURCHASE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D35879-BC75-4142-9BED-8BE5DC09E954}"/>
              </a:ext>
            </a:extLst>
          </p:cNvPr>
          <p:cNvSpPr txBox="1"/>
          <p:nvPr/>
        </p:nvSpPr>
        <p:spPr>
          <a:xfrm>
            <a:off x="7754272" y="4448379"/>
            <a:ext cx="260826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SCOUTING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6177E9-2E93-964A-8DC1-F499FCB42132}"/>
              </a:ext>
            </a:extLst>
          </p:cNvPr>
          <p:cNvSpPr txBox="1"/>
          <p:nvPr/>
        </p:nvSpPr>
        <p:spPr>
          <a:xfrm>
            <a:off x="10832529" y="4448379"/>
            <a:ext cx="260826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PRECISION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6E8AEB-D58E-544E-82A0-3AE13B1C9D3A}"/>
              </a:ext>
            </a:extLst>
          </p:cNvPr>
          <p:cNvSpPr txBox="1"/>
          <p:nvPr/>
        </p:nvSpPr>
        <p:spPr>
          <a:xfrm>
            <a:off x="13910786" y="4448379"/>
            <a:ext cx="260826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RISK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6E882D-12DA-4A49-8D52-CF6B7F263F35}"/>
              </a:ext>
            </a:extLst>
          </p:cNvPr>
          <p:cNvSpPr txBox="1"/>
          <p:nvPr/>
        </p:nvSpPr>
        <p:spPr>
          <a:xfrm>
            <a:off x="16989043" y="4448379"/>
            <a:ext cx="260826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EFFECTS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882D70-3085-DD40-8892-73D776C873A9}"/>
              </a:ext>
            </a:extLst>
          </p:cNvPr>
          <p:cNvSpPr txBox="1"/>
          <p:nvPr/>
        </p:nvSpPr>
        <p:spPr>
          <a:xfrm>
            <a:off x="20067302" y="4448379"/>
            <a:ext cx="260826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RESPONSE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DA75C9-EACD-1B4D-9862-A439BAB95157}"/>
              </a:ext>
            </a:extLst>
          </p:cNvPr>
          <p:cNvSpPr txBox="1"/>
          <p:nvPr/>
        </p:nvSpPr>
        <p:spPr>
          <a:xfrm>
            <a:off x="6225003" y="5768886"/>
            <a:ext cx="5293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AE994A-5AC9-FF47-911C-F20D19633E82}"/>
              </a:ext>
            </a:extLst>
          </p:cNvPr>
          <p:cNvSpPr txBox="1"/>
          <p:nvPr/>
        </p:nvSpPr>
        <p:spPr>
          <a:xfrm>
            <a:off x="9310113" y="6691840"/>
            <a:ext cx="5293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73C246-70B8-1D49-920B-F556A3E21D7C}"/>
              </a:ext>
            </a:extLst>
          </p:cNvPr>
          <p:cNvSpPr txBox="1"/>
          <p:nvPr/>
        </p:nvSpPr>
        <p:spPr>
          <a:xfrm>
            <a:off x="9308172" y="9180301"/>
            <a:ext cx="5293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4FB8D6-AA60-F24A-ACEF-273F34C7E289}"/>
              </a:ext>
            </a:extLst>
          </p:cNvPr>
          <p:cNvSpPr txBox="1"/>
          <p:nvPr/>
        </p:nvSpPr>
        <p:spPr>
          <a:xfrm>
            <a:off x="12379618" y="10071255"/>
            <a:ext cx="5293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399756-EA09-C54A-BD51-AB3B60D31129}"/>
              </a:ext>
            </a:extLst>
          </p:cNvPr>
          <p:cNvSpPr txBox="1"/>
          <p:nvPr/>
        </p:nvSpPr>
        <p:spPr>
          <a:xfrm>
            <a:off x="12379618" y="7514405"/>
            <a:ext cx="5293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3B6951-C24F-E64C-8D41-A7A56D38588A}"/>
              </a:ext>
            </a:extLst>
          </p:cNvPr>
          <p:cNvSpPr txBox="1"/>
          <p:nvPr/>
        </p:nvSpPr>
        <p:spPr>
          <a:xfrm>
            <a:off x="15464728" y="6691840"/>
            <a:ext cx="5293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3D2155-5C8D-464A-AC7D-4826AB780024}"/>
              </a:ext>
            </a:extLst>
          </p:cNvPr>
          <p:cNvSpPr txBox="1"/>
          <p:nvPr/>
        </p:nvSpPr>
        <p:spPr>
          <a:xfrm>
            <a:off x="18545957" y="9180301"/>
            <a:ext cx="5293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EC4FAA-EC1E-3E46-B311-7DC1F4CB501A}"/>
              </a:ext>
            </a:extLst>
          </p:cNvPr>
          <p:cNvSpPr txBox="1"/>
          <p:nvPr/>
        </p:nvSpPr>
        <p:spPr>
          <a:xfrm>
            <a:off x="21619343" y="5768886"/>
            <a:ext cx="5293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5EB790-046C-F241-A8DE-6879044CD7C3}"/>
              </a:ext>
            </a:extLst>
          </p:cNvPr>
          <p:cNvSpPr txBox="1"/>
          <p:nvPr/>
        </p:nvSpPr>
        <p:spPr>
          <a:xfrm>
            <a:off x="21619343" y="8369856"/>
            <a:ext cx="5293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85837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2">
            <a:extLst>
              <a:ext uri="{FF2B5EF4-FFF2-40B4-BE49-F238E27FC236}">
                <a16:creationId xmlns:a16="http://schemas.microsoft.com/office/drawing/2014/main" id="{9F2FD476-1F67-1F4E-941C-5236EBD4D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9768" y="5001352"/>
            <a:ext cx="5438115" cy="92283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6" name="Freeform 3">
            <a:extLst>
              <a:ext uri="{FF2B5EF4-FFF2-40B4-BE49-F238E27FC236}">
                <a16:creationId xmlns:a16="http://schemas.microsoft.com/office/drawing/2014/main" id="{8B46433A-F43B-334E-8D1E-73092FFD1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9768" y="7648999"/>
            <a:ext cx="5438115" cy="92283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4">
            <a:extLst>
              <a:ext uri="{FF2B5EF4-FFF2-40B4-BE49-F238E27FC236}">
                <a16:creationId xmlns:a16="http://schemas.microsoft.com/office/drawing/2014/main" id="{E3C43347-46AE-5246-BE0F-C9EBDE38F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9768" y="10291157"/>
            <a:ext cx="5438115" cy="92283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70">
            <a:extLst>
              <a:ext uri="{FF2B5EF4-FFF2-40B4-BE49-F238E27FC236}">
                <a16:creationId xmlns:a16="http://schemas.microsoft.com/office/drawing/2014/main" id="{F64F180B-402E-B446-96B7-55EC9C936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90" y="4199368"/>
            <a:ext cx="6042352" cy="3927529"/>
          </a:xfrm>
          <a:custGeom>
            <a:avLst/>
            <a:gdLst>
              <a:gd name="T0" fmla="*/ 2807 w 4851"/>
              <a:gd name="T1" fmla="*/ 2395 h 3151"/>
              <a:gd name="T2" fmla="*/ 3243 w 4851"/>
              <a:gd name="T3" fmla="*/ 3150 h 3151"/>
              <a:gd name="T4" fmla="*/ 4680 w 4851"/>
              <a:gd name="T5" fmla="*/ 662 h 3151"/>
              <a:gd name="T6" fmla="*/ 4680 w 4851"/>
              <a:gd name="T7" fmla="*/ 662 h 3151"/>
              <a:gd name="T8" fmla="*/ 4298 w 4851"/>
              <a:gd name="T9" fmla="*/ 0 h 3151"/>
              <a:gd name="T10" fmla="*/ 552 w 4851"/>
              <a:gd name="T11" fmla="*/ 0 h 3151"/>
              <a:gd name="T12" fmla="*/ 552 w 4851"/>
              <a:gd name="T13" fmla="*/ 0 h 3151"/>
              <a:gd name="T14" fmla="*/ 169 w 4851"/>
              <a:gd name="T15" fmla="*/ 662 h 3151"/>
              <a:gd name="T16" fmla="*/ 1606 w 4851"/>
              <a:gd name="T17" fmla="*/ 3150 h 3151"/>
              <a:gd name="T18" fmla="*/ 2042 w 4851"/>
              <a:gd name="T19" fmla="*/ 2395 h 3151"/>
              <a:gd name="T20" fmla="*/ 2042 w 4851"/>
              <a:gd name="T21" fmla="*/ 2395 h 3151"/>
              <a:gd name="T22" fmla="*/ 2807 w 4851"/>
              <a:gd name="T23" fmla="*/ 2395 h 3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51" h="3151">
                <a:moveTo>
                  <a:pt x="2807" y="2395"/>
                </a:moveTo>
                <a:lnTo>
                  <a:pt x="3243" y="3150"/>
                </a:lnTo>
                <a:lnTo>
                  <a:pt x="4680" y="662"/>
                </a:lnTo>
                <a:lnTo>
                  <a:pt x="4680" y="662"/>
                </a:lnTo>
                <a:cubicBezTo>
                  <a:pt x="4850" y="368"/>
                  <a:pt x="4638" y="0"/>
                  <a:pt x="4298" y="0"/>
                </a:cubicBezTo>
                <a:lnTo>
                  <a:pt x="552" y="0"/>
                </a:lnTo>
                <a:lnTo>
                  <a:pt x="552" y="0"/>
                </a:lnTo>
                <a:cubicBezTo>
                  <a:pt x="212" y="0"/>
                  <a:pt x="0" y="368"/>
                  <a:pt x="169" y="662"/>
                </a:cubicBezTo>
                <a:lnTo>
                  <a:pt x="1606" y="3150"/>
                </a:lnTo>
                <a:lnTo>
                  <a:pt x="2042" y="2395"/>
                </a:lnTo>
                <a:lnTo>
                  <a:pt x="2042" y="2395"/>
                </a:lnTo>
                <a:cubicBezTo>
                  <a:pt x="2212" y="2102"/>
                  <a:pt x="2637" y="2102"/>
                  <a:pt x="2807" y="239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71">
            <a:extLst>
              <a:ext uri="{FF2B5EF4-FFF2-40B4-BE49-F238E27FC236}">
                <a16:creationId xmlns:a16="http://schemas.microsoft.com/office/drawing/2014/main" id="{C841D46C-86A1-BC47-B5CF-173F65BBD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90" y="8121403"/>
            <a:ext cx="6042352" cy="3927529"/>
          </a:xfrm>
          <a:custGeom>
            <a:avLst/>
            <a:gdLst>
              <a:gd name="T0" fmla="*/ 3243 w 4851"/>
              <a:gd name="T1" fmla="*/ 0 h 3152"/>
              <a:gd name="T2" fmla="*/ 2807 w 4851"/>
              <a:gd name="T3" fmla="*/ 755 h 3152"/>
              <a:gd name="T4" fmla="*/ 2807 w 4851"/>
              <a:gd name="T5" fmla="*/ 755 h 3152"/>
              <a:gd name="T6" fmla="*/ 2042 w 4851"/>
              <a:gd name="T7" fmla="*/ 755 h 3152"/>
              <a:gd name="T8" fmla="*/ 1606 w 4851"/>
              <a:gd name="T9" fmla="*/ 0 h 3152"/>
              <a:gd name="T10" fmla="*/ 169 w 4851"/>
              <a:gd name="T11" fmla="*/ 2490 h 3152"/>
              <a:gd name="T12" fmla="*/ 169 w 4851"/>
              <a:gd name="T13" fmla="*/ 2490 h 3152"/>
              <a:gd name="T14" fmla="*/ 552 w 4851"/>
              <a:gd name="T15" fmla="*/ 3151 h 3152"/>
              <a:gd name="T16" fmla="*/ 4298 w 4851"/>
              <a:gd name="T17" fmla="*/ 3151 h 3152"/>
              <a:gd name="T18" fmla="*/ 4298 w 4851"/>
              <a:gd name="T19" fmla="*/ 3151 h 3152"/>
              <a:gd name="T20" fmla="*/ 4680 w 4851"/>
              <a:gd name="T21" fmla="*/ 2490 h 3152"/>
              <a:gd name="T22" fmla="*/ 3243 w 4851"/>
              <a:gd name="T23" fmla="*/ 0 h 3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51" h="3152">
                <a:moveTo>
                  <a:pt x="3243" y="0"/>
                </a:moveTo>
                <a:lnTo>
                  <a:pt x="2807" y="755"/>
                </a:lnTo>
                <a:lnTo>
                  <a:pt x="2807" y="755"/>
                </a:lnTo>
                <a:cubicBezTo>
                  <a:pt x="2637" y="1049"/>
                  <a:pt x="2212" y="1049"/>
                  <a:pt x="2042" y="755"/>
                </a:cubicBezTo>
                <a:lnTo>
                  <a:pt x="1606" y="0"/>
                </a:lnTo>
                <a:lnTo>
                  <a:pt x="169" y="2490"/>
                </a:lnTo>
                <a:lnTo>
                  <a:pt x="169" y="2490"/>
                </a:lnTo>
                <a:cubicBezTo>
                  <a:pt x="0" y="2784"/>
                  <a:pt x="212" y="3151"/>
                  <a:pt x="552" y="3151"/>
                </a:cubicBezTo>
                <a:lnTo>
                  <a:pt x="4298" y="3151"/>
                </a:lnTo>
                <a:lnTo>
                  <a:pt x="4298" y="3151"/>
                </a:lnTo>
                <a:cubicBezTo>
                  <a:pt x="4638" y="3151"/>
                  <a:pt x="4850" y="2784"/>
                  <a:pt x="4680" y="2490"/>
                </a:cubicBezTo>
                <a:lnTo>
                  <a:pt x="324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72">
            <a:extLst>
              <a:ext uri="{FF2B5EF4-FFF2-40B4-BE49-F238E27FC236}">
                <a16:creationId xmlns:a16="http://schemas.microsoft.com/office/drawing/2014/main" id="{2004A069-C54B-3A4E-8DA3-882D8A968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9259" y="6819552"/>
            <a:ext cx="2037918" cy="2614690"/>
          </a:xfrm>
          <a:custGeom>
            <a:avLst/>
            <a:gdLst>
              <a:gd name="T0" fmla="*/ 1201 w 1638"/>
              <a:gd name="T1" fmla="*/ 1803 h 2098"/>
              <a:gd name="T2" fmla="*/ 1637 w 1638"/>
              <a:gd name="T3" fmla="*/ 1048 h 2098"/>
              <a:gd name="T4" fmla="*/ 1201 w 1638"/>
              <a:gd name="T5" fmla="*/ 293 h 2098"/>
              <a:gd name="T6" fmla="*/ 1201 w 1638"/>
              <a:gd name="T7" fmla="*/ 293 h 2098"/>
              <a:gd name="T8" fmla="*/ 436 w 1638"/>
              <a:gd name="T9" fmla="*/ 293 h 2098"/>
              <a:gd name="T10" fmla="*/ 0 w 1638"/>
              <a:gd name="T11" fmla="*/ 1048 h 2098"/>
              <a:gd name="T12" fmla="*/ 436 w 1638"/>
              <a:gd name="T13" fmla="*/ 1803 h 2098"/>
              <a:gd name="T14" fmla="*/ 436 w 1638"/>
              <a:gd name="T15" fmla="*/ 1803 h 2098"/>
              <a:gd name="T16" fmla="*/ 1201 w 1638"/>
              <a:gd name="T17" fmla="*/ 1803 h 2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38" h="2098">
                <a:moveTo>
                  <a:pt x="1201" y="1803"/>
                </a:moveTo>
                <a:lnTo>
                  <a:pt x="1637" y="1048"/>
                </a:lnTo>
                <a:lnTo>
                  <a:pt x="1201" y="293"/>
                </a:lnTo>
                <a:lnTo>
                  <a:pt x="1201" y="293"/>
                </a:lnTo>
                <a:cubicBezTo>
                  <a:pt x="1031" y="0"/>
                  <a:pt x="606" y="0"/>
                  <a:pt x="436" y="293"/>
                </a:cubicBezTo>
                <a:lnTo>
                  <a:pt x="0" y="1048"/>
                </a:lnTo>
                <a:lnTo>
                  <a:pt x="436" y="1803"/>
                </a:lnTo>
                <a:lnTo>
                  <a:pt x="436" y="1803"/>
                </a:lnTo>
                <a:cubicBezTo>
                  <a:pt x="606" y="2097"/>
                  <a:pt x="1031" y="2097"/>
                  <a:pt x="1201" y="180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E564DE-96CA-A249-9F41-11450CC8F512}"/>
              </a:ext>
            </a:extLst>
          </p:cNvPr>
          <p:cNvSpPr txBox="1"/>
          <p:nvPr/>
        </p:nvSpPr>
        <p:spPr>
          <a:xfrm>
            <a:off x="15879615" y="4670648"/>
            <a:ext cx="587847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EFDDC-4B76-0D4D-A778-DA53E8B36342}"/>
              </a:ext>
            </a:extLst>
          </p:cNvPr>
          <p:cNvSpPr txBox="1"/>
          <p:nvPr/>
        </p:nvSpPr>
        <p:spPr>
          <a:xfrm>
            <a:off x="15879615" y="5328978"/>
            <a:ext cx="587847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E8F082-A68F-6B40-9802-C776713F25BE}"/>
              </a:ext>
            </a:extLst>
          </p:cNvPr>
          <p:cNvSpPr txBox="1"/>
          <p:nvPr/>
        </p:nvSpPr>
        <p:spPr>
          <a:xfrm>
            <a:off x="15879615" y="7327249"/>
            <a:ext cx="587847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982C02-BEBD-A747-AAF4-A7652F7D2AC1}"/>
              </a:ext>
            </a:extLst>
          </p:cNvPr>
          <p:cNvSpPr txBox="1"/>
          <p:nvPr/>
        </p:nvSpPr>
        <p:spPr>
          <a:xfrm>
            <a:off x="15879615" y="7985579"/>
            <a:ext cx="587847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73F458-A8E5-9E44-9FEB-8848573A9BCD}"/>
              </a:ext>
            </a:extLst>
          </p:cNvPr>
          <p:cNvSpPr txBox="1"/>
          <p:nvPr/>
        </p:nvSpPr>
        <p:spPr>
          <a:xfrm>
            <a:off x="15879615" y="9960933"/>
            <a:ext cx="587847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379E54-2958-204A-BAD5-D8287659CF76}"/>
              </a:ext>
            </a:extLst>
          </p:cNvPr>
          <p:cNvSpPr txBox="1"/>
          <p:nvPr/>
        </p:nvSpPr>
        <p:spPr>
          <a:xfrm>
            <a:off x="15879615" y="10619263"/>
            <a:ext cx="587847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0A2A23-300D-E640-AD47-4283928E77DB}"/>
              </a:ext>
            </a:extLst>
          </p:cNvPr>
          <p:cNvSpPr txBox="1"/>
          <p:nvPr/>
        </p:nvSpPr>
        <p:spPr>
          <a:xfrm>
            <a:off x="9980327" y="10452516"/>
            <a:ext cx="442487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BUYER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6861AE-D147-9946-82EC-2262A92655D1}"/>
              </a:ext>
            </a:extLst>
          </p:cNvPr>
          <p:cNvSpPr txBox="1"/>
          <p:nvPr/>
        </p:nvSpPr>
        <p:spPr>
          <a:xfrm>
            <a:off x="9980327" y="7836707"/>
            <a:ext cx="442487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VALUE INNOVATION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2D8F1C-5F07-A341-98DB-795285B0C863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BLUE OCEAN STRATEGY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070E07-E360-6F41-83A4-16F805750E98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AC2CEF-7448-194A-B2FC-AACB62A417AD}"/>
              </a:ext>
            </a:extLst>
          </p:cNvPr>
          <p:cNvSpPr txBox="1"/>
          <p:nvPr/>
        </p:nvSpPr>
        <p:spPr>
          <a:xfrm>
            <a:off x="9980327" y="5125220"/>
            <a:ext cx="442487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390712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7">
            <a:extLst>
              <a:ext uri="{FF2B5EF4-FFF2-40B4-BE49-F238E27FC236}">
                <a16:creationId xmlns:a16="http://schemas.microsoft.com/office/drawing/2014/main" id="{6D37C9D6-6E51-E04E-93C2-6F44385C6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348" y="4781631"/>
            <a:ext cx="2422431" cy="6317003"/>
          </a:xfrm>
          <a:custGeom>
            <a:avLst/>
            <a:gdLst>
              <a:gd name="T0" fmla="*/ 1943 w 1944"/>
              <a:gd name="T1" fmla="*/ 5068 h 5069"/>
              <a:gd name="T2" fmla="*/ 0 w 1944"/>
              <a:gd name="T3" fmla="*/ 5068 h 5069"/>
              <a:gd name="T4" fmla="*/ 0 w 1944"/>
              <a:gd name="T5" fmla="*/ 0 h 5069"/>
              <a:gd name="T6" fmla="*/ 1943 w 1944"/>
              <a:gd name="T7" fmla="*/ 0 h 5069"/>
              <a:gd name="T8" fmla="*/ 1943 w 1944"/>
              <a:gd name="T9" fmla="*/ 5068 h 5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4" h="5069">
                <a:moveTo>
                  <a:pt x="1943" y="5068"/>
                </a:moveTo>
                <a:lnTo>
                  <a:pt x="0" y="5068"/>
                </a:lnTo>
                <a:lnTo>
                  <a:pt x="0" y="0"/>
                </a:lnTo>
                <a:lnTo>
                  <a:pt x="1943" y="0"/>
                </a:lnTo>
                <a:lnTo>
                  <a:pt x="1943" y="5068"/>
                </a:lnTo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68">
            <a:extLst>
              <a:ext uri="{FF2B5EF4-FFF2-40B4-BE49-F238E27FC236}">
                <a16:creationId xmlns:a16="http://schemas.microsoft.com/office/drawing/2014/main" id="{CEA0A6A8-BD6D-5344-8489-9E2233604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778" y="4781631"/>
            <a:ext cx="2422435" cy="6317003"/>
          </a:xfrm>
          <a:custGeom>
            <a:avLst/>
            <a:gdLst>
              <a:gd name="T0" fmla="*/ 1943 w 1944"/>
              <a:gd name="T1" fmla="*/ 5068 h 5069"/>
              <a:gd name="T2" fmla="*/ 0 w 1944"/>
              <a:gd name="T3" fmla="*/ 5068 h 5069"/>
              <a:gd name="T4" fmla="*/ 0 w 1944"/>
              <a:gd name="T5" fmla="*/ 0 h 5069"/>
              <a:gd name="T6" fmla="*/ 1943 w 1944"/>
              <a:gd name="T7" fmla="*/ 0 h 5069"/>
              <a:gd name="T8" fmla="*/ 1943 w 1944"/>
              <a:gd name="T9" fmla="*/ 5068 h 5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4" h="5069">
                <a:moveTo>
                  <a:pt x="1943" y="5068"/>
                </a:moveTo>
                <a:lnTo>
                  <a:pt x="0" y="5068"/>
                </a:lnTo>
                <a:lnTo>
                  <a:pt x="0" y="0"/>
                </a:lnTo>
                <a:lnTo>
                  <a:pt x="1943" y="0"/>
                </a:lnTo>
                <a:lnTo>
                  <a:pt x="1943" y="5068"/>
                </a:lnTo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69">
            <a:extLst>
              <a:ext uri="{FF2B5EF4-FFF2-40B4-BE49-F238E27FC236}">
                <a16:creationId xmlns:a16="http://schemas.microsoft.com/office/drawing/2014/main" id="{6FC2CFF1-5A43-324D-874F-603F26EE9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6214" y="4781631"/>
            <a:ext cx="2422431" cy="6317003"/>
          </a:xfrm>
          <a:custGeom>
            <a:avLst/>
            <a:gdLst>
              <a:gd name="T0" fmla="*/ 1942 w 1943"/>
              <a:gd name="T1" fmla="*/ 5068 h 5069"/>
              <a:gd name="T2" fmla="*/ 0 w 1943"/>
              <a:gd name="T3" fmla="*/ 5068 h 5069"/>
              <a:gd name="T4" fmla="*/ 0 w 1943"/>
              <a:gd name="T5" fmla="*/ 0 h 5069"/>
              <a:gd name="T6" fmla="*/ 1942 w 1943"/>
              <a:gd name="T7" fmla="*/ 0 h 5069"/>
              <a:gd name="T8" fmla="*/ 1942 w 1943"/>
              <a:gd name="T9" fmla="*/ 5068 h 5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3" h="5069">
                <a:moveTo>
                  <a:pt x="1942" y="5068"/>
                </a:moveTo>
                <a:lnTo>
                  <a:pt x="0" y="5068"/>
                </a:lnTo>
                <a:lnTo>
                  <a:pt x="0" y="0"/>
                </a:lnTo>
                <a:lnTo>
                  <a:pt x="1942" y="0"/>
                </a:lnTo>
                <a:lnTo>
                  <a:pt x="1942" y="5068"/>
                </a:lnTo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70">
            <a:extLst>
              <a:ext uri="{FF2B5EF4-FFF2-40B4-BE49-F238E27FC236}">
                <a16:creationId xmlns:a16="http://schemas.microsoft.com/office/drawing/2014/main" id="{33804452-8B29-604D-B863-F76683CE5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3155" y="4781631"/>
            <a:ext cx="2422431" cy="6317003"/>
          </a:xfrm>
          <a:custGeom>
            <a:avLst/>
            <a:gdLst>
              <a:gd name="T0" fmla="*/ 1942 w 1943"/>
              <a:gd name="T1" fmla="*/ 5068 h 5069"/>
              <a:gd name="T2" fmla="*/ 0 w 1943"/>
              <a:gd name="T3" fmla="*/ 5068 h 5069"/>
              <a:gd name="T4" fmla="*/ 0 w 1943"/>
              <a:gd name="T5" fmla="*/ 0 h 5069"/>
              <a:gd name="T6" fmla="*/ 1942 w 1943"/>
              <a:gd name="T7" fmla="*/ 0 h 5069"/>
              <a:gd name="T8" fmla="*/ 1942 w 1943"/>
              <a:gd name="T9" fmla="*/ 5068 h 5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3" h="5069">
                <a:moveTo>
                  <a:pt x="1942" y="5068"/>
                </a:moveTo>
                <a:lnTo>
                  <a:pt x="0" y="5068"/>
                </a:lnTo>
                <a:lnTo>
                  <a:pt x="0" y="0"/>
                </a:lnTo>
                <a:lnTo>
                  <a:pt x="1942" y="0"/>
                </a:lnTo>
                <a:lnTo>
                  <a:pt x="1942" y="5068"/>
                </a:lnTo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71">
            <a:extLst>
              <a:ext uri="{FF2B5EF4-FFF2-40B4-BE49-F238E27FC236}">
                <a16:creationId xmlns:a16="http://schemas.microsoft.com/office/drawing/2014/main" id="{3D300996-0B61-3048-A22D-66595D7CA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0095" y="4781631"/>
            <a:ext cx="2422431" cy="6317003"/>
          </a:xfrm>
          <a:custGeom>
            <a:avLst/>
            <a:gdLst>
              <a:gd name="T0" fmla="*/ 1943 w 1944"/>
              <a:gd name="T1" fmla="*/ 5068 h 5069"/>
              <a:gd name="T2" fmla="*/ 0 w 1944"/>
              <a:gd name="T3" fmla="*/ 5068 h 5069"/>
              <a:gd name="T4" fmla="*/ 0 w 1944"/>
              <a:gd name="T5" fmla="*/ 0 h 5069"/>
              <a:gd name="T6" fmla="*/ 1943 w 1944"/>
              <a:gd name="T7" fmla="*/ 0 h 5069"/>
              <a:gd name="T8" fmla="*/ 1943 w 1944"/>
              <a:gd name="T9" fmla="*/ 5068 h 5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4" h="5069">
                <a:moveTo>
                  <a:pt x="1943" y="5068"/>
                </a:moveTo>
                <a:lnTo>
                  <a:pt x="0" y="5068"/>
                </a:lnTo>
                <a:lnTo>
                  <a:pt x="0" y="0"/>
                </a:lnTo>
                <a:lnTo>
                  <a:pt x="1943" y="0"/>
                </a:lnTo>
                <a:lnTo>
                  <a:pt x="1943" y="5068"/>
                </a:lnTo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72">
            <a:extLst>
              <a:ext uri="{FF2B5EF4-FFF2-40B4-BE49-F238E27FC236}">
                <a16:creationId xmlns:a16="http://schemas.microsoft.com/office/drawing/2014/main" id="{82A90358-66C5-5040-B501-0F5B7F269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375" y="3941197"/>
            <a:ext cx="43944" cy="8223088"/>
          </a:xfrm>
          <a:custGeom>
            <a:avLst/>
            <a:gdLst>
              <a:gd name="T0" fmla="*/ 2 w 34"/>
              <a:gd name="T1" fmla="*/ 19 h 6602"/>
              <a:gd name="T2" fmla="*/ 2 w 34"/>
              <a:gd name="T3" fmla="*/ 196 h 6602"/>
              <a:gd name="T4" fmla="*/ 2 w 34"/>
              <a:gd name="T5" fmla="*/ 673 h 6602"/>
              <a:gd name="T6" fmla="*/ 2 w 34"/>
              <a:gd name="T7" fmla="*/ 1379 h 6602"/>
              <a:gd name="T8" fmla="*/ 2 w 34"/>
              <a:gd name="T9" fmla="*/ 2242 h 6602"/>
              <a:gd name="T10" fmla="*/ 2 w 34"/>
              <a:gd name="T11" fmla="*/ 3182 h 6602"/>
              <a:gd name="T12" fmla="*/ 2 w 34"/>
              <a:gd name="T13" fmla="*/ 4138 h 6602"/>
              <a:gd name="T14" fmla="*/ 2 w 34"/>
              <a:gd name="T15" fmla="*/ 5024 h 6602"/>
              <a:gd name="T16" fmla="*/ 2 w 34"/>
              <a:gd name="T17" fmla="*/ 5775 h 6602"/>
              <a:gd name="T18" fmla="*/ 2 w 34"/>
              <a:gd name="T19" fmla="*/ 6315 h 6602"/>
              <a:gd name="T20" fmla="*/ 2 w 34"/>
              <a:gd name="T21" fmla="*/ 6315 h 6602"/>
              <a:gd name="T22" fmla="*/ 2 w 34"/>
              <a:gd name="T23" fmla="*/ 6570 h 6602"/>
              <a:gd name="T24" fmla="*/ 2 w 34"/>
              <a:gd name="T25" fmla="*/ 6570 h 6602"/>
              <a:gd name="T26" fmla="*/ 2 w 34"/>
              <a:gd name="T27" fmla="*/ 6582 h 6602"/>
              <a:gd name="T28" fmla="*/ 2 w 34"/>
              <a:gd name="T29" fmla="*/ 6582 h 6602"/>
              <a:gd name="T30" fmla="*/ 32 w 34"/>
              <a:gd name="T31" fmla="*/ 6582 h 6602"/>
              <a:gd name="T32" fmla="*/ 32 w 34"/>
              <a:gd name="T33" fmla="*/ 6405 h 6602"/>
              <a:gd name="T34" fmla="*/ 32 w 34"/>
              <a:gd name="T35" fmla="*/ 5928 h 6602"/>
              <a:gd name="T36" fmla="*/ 32 w 34"/>
              <a:gd name="T37" fmla="*/ 5222 h 6602"/>
              <a:gd name="T38" fmla="*/ 32 w 34"/>
              <a:gd name="T39" fmla="*/ 4359 h 6602"/>
              <a:gd name="T40" fmla="*/ 32 w 34"/>
              <a:gd name="T41" fmla="*/ 3418 h 6602"/>
              <a:gd name="T42" fmla="*/ 32 w 34"/>
              <a:gd name="T43" fmla="*/ 2461 h 6602"/>
              <a:gd name="T44" fmla="*/ 32 w 34"/>
              <a:gd name="T45" fmla="*/ 1577 h 6602"/>
              <a:gd name="T46" fmla="*/ 32 w 34"/>
              <a:gd name="T47" fmla="*/ 826 h 6602"/>
              <a:gd name="T48" fmla="*/ 32 w 34"/>
              <a:gd name="T49" fmla="*/ 286 h 6602"/>
              <a:gd name="T50" fmla="*/ 32 w 34"/>
              <a:gd name="T51" fmla="*/ 286 h 6602"/>
              <a:gd name="T52" fmla="*/ 32 w 34"/>
              <a:gd name="T53" fmla="*/ 30 h 6602"/>
              <a:gd name="T54" fmla="*/ 32 w 34"/>
              <a:gd name="T55" fmla="*/ 30 h 6602"/>
              <a:gd name="T56" fmla="*/ 32 w 34"/>
              <a:gd name="T57" fmla="*/ 19 h 6602"/>
              <a:gd name="T58" fmla="*/ 32 w 34"/>
              <a:gd name="T59" fmla="*/ 19 h 6602"/>
              <a:gd name="T60" fmla="*/ 2 w 34"/>
              <a:gd name="T61" fmla="*/ 19 h 6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4" h="6602">
                <a:moveTo>
                  <a:pt x="2" y="19"/>
                </a:moveTo>
                <a:lnTo>
                  <a:pt x="2" y="196"/>
                </a:lnTo>
                <a:lnTo>
                  <a:pt x="2" y="673"/>
                </a:lnTo>
                <a:lnTo>
                  <a:pt x="2" y="1379"/>
                </a:lnTo>
                <a:lnTo>
                  <a:pt x="2" y="2242"/>
                </a:lnTo>
                <a:lnTo>
                  <a:pt x="2" y="3182"/>
                </a:lnTo>
                <a:lnTo>
                  <a:pt x="2" y="4138"/>
                </a:lnTo>
                <a:lnTo>
                  <a:pt x="2" y="5024"/>
                </a:lnTo>
                <a:lnTo>
                  <a:pt x="2" y="5775"/>
                </a:lnTo>
                <a:lnTo>
                  <a:pt x="2" y="6315"/>
                </a:lnTo>
                <a:lnTo>
                  <a:pt x="2" y="6315"/>
                </a:lnTo>
                <a:cubicBezTo>
                  <a:pt x="2" y="6400"/>
                  <a:pt x="0" y="6485"/>
                  <a:pt x="2" y="6570"/>
                </a:cubicBezTo>
                <a:lnTo>
                  <a:pt x="2" y="6570"/>
                </a:lnTo>
                <a:cubicBezTo>
                  <a:pt x="2" y="6574"/>
                  <a:pt x="2" y="6578"/>
                  <a:pt x="2" y="6582"/>
                </a:cubicBezTo>
                <a:lnTo>
                  <a:pt x="2" y="6582"/>
                </a:lnTo>
                <a:cubicBezTo>
                  <a:pt x="2" y="6601"/>
                  <a:pt x="32" y="6601"/>
                  <a:pt x="32" y="6582"/>
                </a:cubicBezTo>
                <a:lnTo>
                  <a:pt x="32" y="6405"/>
                </a:lnTo>
                <a:lnTo>
                  <a:pt x="32" y="5928"/>
                </a:lnTo>
                <a:lnTo>
                  <a:pt x="32" y="5222"/>
                </a:lnTo>
                <a:lnTo>
                  <a:pt x="32" y="4359"/>
                </a:lnTo>
                <a:lnTo>
                  <a:pt x="32" y="3418"/>
                </a:lnTo>
                <a:lnTo>
                  <a:pt x="32" y="2461"/>
                </a:lnTo>
                <a:lnTo>
                  <a:pt x="32" y="1577"/>
                </a:lnTo>
                <a:lnTo>
                  <a:pt x="32" y="826"/>
                </a:lnTo>
                <a:lnTo>
                  <a:pt x="32" y="286"/>
                </a:lnTo>
                <a:lnTo>
                  <a:pt x="32" y="286"/>
                </a:lnTo>
                <a:cubicBezTo>
                  <a:pt x="32" y="201"/>
                  <a:pt x="33" y="115"/>
                  <a:pt x="32" y="30"/>
                </a:cubicBezTo>
                <a:lnTo>
                  <a:pt x="32" y="30"/>
                </a:lnTo>
                <a:cubicBezTo>
                  <a:pt x="32" y="27"/>
                  <a:pt x="32" y="23"/>
                  <a:pt x="32" y="19"/>
                </a:cubicBezTo>
                <a:lnTo>
                  <a:pt x="32" y="19"/>
                </a:lnTo>
                <a:cubicBezTo>
                  <a:pt x="32" y="0"/>
                  <a:pt x="2" y="0"/>
                  <a:pt x="2" y="1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73">
            <a:extLst>
              <a:ext uri="{FF2B5EF4-FFF2-40B4-BE49-F238E27FC236}">
                <a16:creationId xmlns:a16="http://schemas.microsoft.com/office/drawing/2014/main" id="{682B9ADB-C956-2546-8752-2D50651B6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296" y="11076660"/>
            <a:ext cx="13842478" cy="43944"/>
          </a:xfrm>
          <a:custGeom>
            <a:avLst/>
            <a:gdLst>
              <a:gd name="T0" fmla="*/ 11091 w 11112"/>
              <a:gd name="T1" fmla="*/ 1 h 35"/>
              <a:gd name="T2" fmla="*/ 10792 w 11112"/>
              <a:gd name="T3" fmla="*/ 1 h 35"/>
              <a:gd name="T4" fmla="*/ 9988 w 11112"/>
              <a:gd name="T5" fmla="*/ 1 h 35"/>
              <a:gd name="T6" fmla="*/ 8796 w 11112"/>
              <a:gd name="T7" fmla="*/ 1 h 35"/>
              <a:gd name="T8" fmla="*/ 7342 w 11112"/>
              <a:gd name="T9" fmla="*/ 1 h 35"/>
              <a:gd name="T10" fmla="*/ 5755 w 11112"/>
              <a:gd name="T11" fmla="*/ 1 h 35"/>
              <a:gd name="T12" fmla="*/ 4141 w 11112"/>
              <a:gd name="T13" fmla="*/ 1 h 35"/>
              <a:gd name="T14" fmla="*/ 2647 w 11112"/>
              <a:gd name="T15" fmla="*/ 1 h 35"/>
              <a:gd name="T16" fmla="*/ 1380 w 11112"/>
              <a:gd name="T17" fmla="*/ 1 h 35"/>
              <a:gd name="T18" fmla="*/ 469 w 11112"/>
              <a:gd name="T19" fmla="*/ 1 h 35"/>
              <a:gd name="T20" fmla="*/ 469 w 11112"/>
              <a:gd name="T21" fmla="*/ 1 h 35"/>
              <a:gd name="T22" fmla="*/ 38 w 11112"/>
              <a:gd name="T23" fmla="*/ 1 h 35"/>
              <a:gd name="T24" fmla="*/ 38 w 11112"/>
              <a:gd name="T25" fmla="*/ 1 h 35"/>
              <a:gd name="T26" fmla="*/ 19 w 11112"/>
              <a:gd name="T27" fmla="*/ 1 h 35"/>
              <a:gd name="T28" fmla="*/ 19 w 11112"/>
              <a:gd name="T29" fmla="*/ 1 h 35"/>
              <a:gd name="T30" fmla="*/ 19 w 11112"/>
              <a:gd name="T31" fmla="*/ 32 h 35"/>
              <a:gd name="T32" fmla="*/ 318 w 11112"/>
              <a:gd name="T33" fmla="*/ 32 h 35"/>
              <a:gd name="T34" fmla="*/ 1122 w 11112"/>
              <a:gd name="T35" fmla="*/ 32 h 35"/>
              <a:gd name="T36" fmla="*/ 2314 w 11112"/>
              <a:gd name="T37" fmla="*/ 32 h 35"/>
              <a:gd name="T38" fmla="*/ 3769 w 11112"/>
              <a:gd name="T39" fmla="*/ 32 h 35"/>
              <a:gd name="T40" fmla="*/ 5356 w 11112"/>
              <a:gd name="T41" fmla="*/ 32 h 35"/>
              <a:gd name="T42" fmla="*/ 6970 w 11112"/>
              <a:gd name="T43" fmla="*/ 32 h 35"/>
              <a:gd name="T44" fmla="*/ 8464 w 11112"/>
              <a:gd name="T45" fmla="*/ 32 h 35"/>
              <a:gd name="T46" fmla="*/ 9730 w 11112"/>
              <a:gd name="T47" fmla="*/ 32 h 35"/>
              <a:gd name="T48" fmla="*/ 10641 w 11112"/>
              <a:gd name="T49" fmla="*/ 32 h 35"/>
              <a:gd name="T50" fmla="*/ 10641 w 11112"/>
              <a:gd name="T51" fmla="*/ 32 h 35"/>
              <a:gd name="T52" fmla="*/ 11072 w 11112"/>
              <a:gd name="T53" fmla="*/ 32 h 35"/>
              <a:gd name="T54" fmla="*/ 11072 w 11112"/>
              <a:gd name="T55" fmla="*/ 32 h 35"/>
              <a:gd name="T56" fmla="*/ 11091 w 11112"/>
              <a:gd name="T57" fmla="*/ 32 h 35"/>
              <a:gd name="T58" fmla="*/ 11091 w 11112"/>
              <a:gd name="T59" fmla="*/ 32 h 35"/>
              <a:gd name="T60" fmla="*/ 11091 w 11112"/>
              <a:gd name="T61" fmla="*/ 1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112" h="35">
                <a:moveTo>
                  <a:pt x="11091" y="1"/>
                </a:moveTo>
                <a:lnTo>
                  <a:pt x="10792" y="1"/>
                </a:lnTo>
                <a:lnTo>
                  <a:pt x="9988" y="1"/>
                </a:lnTo>
                <a:lnTo>
                  <a:pt x="8796" y="1"/>
                </a:lnTo>
                <a:lnTo>
                  <a:pt x="7342" y="1"/>
                </a:lnTo>
                <a:lnTo>
                  <a:pt x="5755" y="1"/>
                </a:lnTo>
                <a:lnTo>
                  <a:pt x="4141" y="1"/>
                </a:lnTo>
                <a:lnTo>
                  <a:pt x="2647" y="1"/>
                </a:lnTo>
                <a:lnTo>
                  <a:pt x="1380" y="1"/>
                </a:lnTo>
                <a:lnTo>
                  <a:pt x="469" y="1"/>
                </a:lnTo>
                <a:lnTo>
                  <a:pt x="469" y="1"/>
                </a:lnTo>
                <a:cubicBezTo>
                  <a:pt x="325" y="1"/>
                  <a:pt x="182" y="0"/>
                  <a:pt x="38" y="1"/>
                </a:cubicBezTo>
                <a:lnTo>
                  <a:pt x="38" y="1"/>
                </a:lnTo>
                <a:cubicBezTo>
                  <a:pt x="32" y="1"/>
                  <a:pt x="26" y="1"/>
                  <a:pt x="19" y="1"/>
                </a:cubicBezTo>
                <a:lnTo>
                  <a:pt x="19" y="1"/>
                </a:lnTo>
                <a:cubicBezTo>
                  <a:pt x="0" y="1"/>
                  <a:pt x="0" y="32"/>
                  <a:pt x="19" y="32"/>
                </a:cubicBezTo>
                <a:lnTo>
                  <a:pt x="318" y="32"/>
                </a:lnTo>
                <a:lnTo>
                  <a:pt x="1122" y="32"/>
                </a:lnTo>
                <a:lnTo>
                  <a:pt x="2314" y="32"/>
                </a:lnTo>
                <a:lnTo>
                  <a:pt x="3769" y="32"/>
                </a:lnTo>
                <a:lnTo>
                  <a:pt x="5356" y="32"/>
                </a:lnTo>
                <a:lnTo>
                  <a:pt x="6970" y="32"/>
                </a:lnTo>
                <a:lnTo>
                  <a:pt x="8464" y="32"/>
                </a:lnTo>
                <a:lnTo>
                  <a:pt x="9730" y="32"/>
                </a:lnTo>
                <a:lnTo>
                  <a:pt x="10641" y="32"/>
                </a:lnTo>
                <a:lnTo>
                  <a:pt x="10641" y="32"/>
                </a:lnTo>
                <a:cubicBezTo>
                  <a:pt x="10785" y="32"/>
                  <a:pt x="10928" y="34"/>
                  <a:pt x="11072" y="32"/>
                </a:cubicBezTo>
                <a:lnTo>
                  <a:pt x="11072" y="32"/>
                </a:lnTo>
                <a:cubicBezTo>
                  <a:pt x="11078" y="32"/>
                  <a:pt x="11084" y="32"/>
                  <a:pt x="11091" y="32"/>
                </a:cubicBezTo>
                <a:lnTo>
                  <a:pt x="11091" y="32"/>
                </a:lnTo>
                <a:cubicBezTo>
                  <a:pt x="11111" y="32"/>
                  <a:pt x="11111" y="1"/>
                  <a:pt x="11091" y="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FDBC12AD-D6B1-AF42-A9FD-7B268794F6B7}"/>
              </a:ext>
            </a:extLst>
          </p:cNvPr>
          <p:cNvSpPr/>
          <p:nvPr/>
        </p:nvSpPr>
        <p:spPr>
          <a:xfrm>
            <a:off x="3949700" y="6121400"/>
            <a:ext cx="9639300" cy="3225800"/>
          </a:xfrm>
          <a:custGeom>
            <a:avLst/>
            <a:gdLst>
              <a:gd name="connsiteX0" fmla="*/ 0 w 9639300"/>
              <a:gd name="connsiteY0" fmla="*/ 0 h 3225800"/>
              <a:gd name="connsiteX1" fmla="*/ 2374900 w 9639300"/>
              <a:gd name="connsiteY1" fmla="*/ 1282700 h 3225800"/>
              <a:gd name="connsiteX2" fmla="*/ 4775200 w 9639300"/>
              <a:gd name="connsiteY2" fmla="*/ 863600 h 3225800"/>
              <a:gd name="connsiteX3" fmla="*/ 7213600 w 9639300"/>
              <a:gd name="connsiteY3" fmla="*/ 3225800 h 3225800"/>
              <a:gd name="connsiteX4" fmla="*/ 9639300 w 9639300"/>
              <a:gd name="connsiteY4" fmla="*/ 1930400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9300" h="3225800">
                <a:moveTo>
                  <a:pt x="0" y="0"/>
                </a:moveTo>
                <a:lnTo>
                  <a:pt x="2374900" y="1282700"/>
                </a:lnTo>
                <a:lnTo>
                  <a:pt x="4775200" y="863600"/>
                </a:lnTo>
                <a:lnTo>
                  <a:pt x="7213600" y="3225800"/>
                </a:lnTo>
                <a:lnTo>
                  <a:pt x="9639300" y="1930400"/>
                </a:ln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772A440-4124-0A4F-8CB3-060B4FF74BF2}"/>
              </a:ext>
            </a:extLst>
          </p:cNvPr>
          <p:cNvGrpSpPr/>
          <p:nvPr/>
        </p:nvGrpSpPr>
        <p:grpSpPr>
          <a:xfrm>
            <a:off x="3691083" y="5869256"/>
            <a:ext cx="516346" cy="516346"/>
            <a:chOff x="3691083" y="5869256"/>
            <a:chExt cx="516346" cy="516346"/>
          </a:xfrm>
        </p:grpSpPr>
        <p:sp>
          <p:nvSpPr>
            <p:cNvPr id="29" name="Freeform 74">
              <a:extLst>
                <a:ext uri="{FF2B5EF4-FFF2-40B4-BE49-F238E27FC236}">
                  <a16:creationId xmlns:a16="http://schemas.microsoft.com/office/drawing/2014/main" id="{802EB000-6872-8246-9DAB-69D6471D2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1083" y="5869256"/>
              <a:ext cx="516346" cy="516346"/>
            </a:xfrm>
            <a:custGeom>
              <a:avLst/>
              <a:gdLst>
                <a:gd name="T0" fmla="*/ 412 w 413"/>
                <a:gd name="T1" fmla="*/ 206 h 413"/>
                <a:gd name="T2" fmla="*/ 412 w 413"/>
                <a:gd name="T3" fmla="*/ 206 h 413"/>
                <a:gd name="T4" fmla="*/ 205 w 413"/>
                <a:gd name="T5" fmla="*/ 412 h 413"/>
                <a:gd name="T6" fmla="*/ 205 w 413"/>
                <a:gd name="T7" fmla="*/ 412 h 413"/>
                <a:gd name="T8" fmla="*/ 0 w 413"/>
                <a:gd name="T9" fmla="*/ 206 h 413"/>
                <a:gd name="T10" fmla="*/ 0 w 413"/>
                <a:gd name="T11" fmla="*/ 206 h 413"/>
                <a:gd name="T12" fmla="*/ 205 w 413"/>
                <a:gd name="T13" fmla="*/ 0 h 413"/>
                <a:gd name="T14" fmla="*/ 205 w 413"/>
                <a:gd name="T15" fmla="*/ 0 h 413"/>
                <a:gd name="T16" fmla="*/ 412 w 413"/>
                <a:gd name="T17" fmla="*/ 206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3" h="413">
                  <a:moveTo>
                    <a:pt x="412" y="206"/>
                  </a:moveTo>
                  <a:lnTo>
                    <a:pt x="412" y="206"/>
                  </a:lnTo>
                  <a:cubicBezTo>
                    <a:pt x="412" y="320"/>
                    <a:pt x="319" y="412"/>
                    <a:pt x="205" y="412"/>
                  </a:cubicBezTo>
                  <a:lnTo>
                    <a:pt x="205" y="412"/>
                  </a:lnTo>
                  <a:cubicBezTo>
                    <a:pt x="92" y="412"/>
                    <a:pt x="0" y="320"/>
                    <a:pt x="0" y="206"/>
                  </a:cubicBezTo>
                  <a:lnTo>
                    <a:pt x="0" y="206"/>
                  </a:lnTo>
                  <a:cubicBezTo>
                    <a:pt x="0" y="92"/>
                    <a:pt x="92" y="0"/>
                    <a:pt x="205" y="0"/>
                  </a:cubicBezTo>
                  <a:lnTo>
                    <a:pt x="205" y="0"/>
                  </a:lnTo>
                  <a:cubicBezTo>
                    <a:pt x="319" y="0"/>
                    <a:pt x="412" y="92"/>
                    <a:pt x="412" y="206"/>
                  </a:cubicBezTo>
                </a:path>
              </a:pathLst>
            </a:custGeom>
            <a:noFill/>
            <a:ln w="50800" cap="flat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0" name="Freeform 75">
              <a:extLst>
                <a:ext uri="{FF2B5EF4-FFF2-40B4-BE49-F238E27FC236}">
                  <a16:creationId xmlns:a16="http://schemas.microsoft.com/office/drawing/2014/main" id="{B97BAEF0-240D-7649-9DF7-610E01401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462" y="5968130"/>
              <a:ext cx="324092" cy="324092"/>
            </a:xfrm>
            <a:custGeom>
              <a:avLst/>
              <a:gdLst>
                <a:gd name="T0" fmla="*/ 258 w 259"/>
                <a:gd name="T1" fmla="*/ 129 h 259"/>
                <a:gd name="T2" fmla="*/ 258 w 259"/>
                <a:gd name="T3" fmla="*/ 129 h 259"/>
                <a:gd name="T4" fmla="*/ 128 w 259"/>
                <a:gd name="T5" fmla="*/ 258 h 259"/>
                <a:gd name="T6" fmla="*/ 128 w 259"/>
                <a:gd name="T7" fmla="*/ 258 h 259"/>
                <a:gd name="T8" fmla="*/ 0 w 259"/>
                <a:gd name="T9" fmla="*/ 129 h 259"/>
                <a:gd name="T10" fmla="*/ 0 w 259"/>
                <a:gd name="T11" fmla="*/ 129 h 259"/>
                <a:gd name="T12" fmla="*/ 128 w 259"/>
                <a:gd name="T13" fmla="*/ 0 h 259"/>
                <a:gd name="T14" fmla="*/ 128 w 259"/>
                <a:gd name="T15" fmla="*/ 0 h 259"/>
                <a:gd name="T16" fmla="*/ 258 w 259"/>
                <a:gd name="T17" fmla="*/ 12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9" h="259">
                  <a:moveTo>
                    <a:pt x="258" y="129"/>
                  </a:moveTo>
                  <a:lnTo>
                    <a:pt x="258" y="129"/>
                  </a:lnTo>
                  <a:cubicBezTo>
                    <a:pt x="258" y="201"/>
                    <a:pt x="200" y="258"/>
                    <a:pt x="128" y="258"/>
                  </a:cubicBezTo>
                  <a:lnTo>
                    <a:pt x="128" y="258"/>
                  </a:lnTo>
                  <a:cubicBezTo>
                    <a:pt x="58" y="258"/>
                    <a:pt x="0" y="201"/>
                    <a:pt x="0" y="129"/>
                  </a:cubicBezTo>
                  <a:lnTo>
                    <a:pt x="0" y="129"/>
                  </a:lnTo>
                  <a:cubicBezTo>
                    <a:pt x="0" y="57"/>
                    <a:pt x="58" y="0"/>
                    <a:pt x="128" y="0"/>
                  </a:cubicBezTo>
                  <a:lnTo>
                    <a:pt x="128" y="0"/>
                  </a:lnTo>
                  <a:cubicBezTo>
                    <a:pt x="200" y="0"/>
                    <a:pt x="258" y="57"/>
                    <a:pt x="258" y="12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2EBC3B7-5995-9B4A-9E8F-D25EAD3796DB}"/>
              </a:ext>
            </a:extLst>
          </p:cNvPr>
          <p:cNvGrpSpPr/>
          <p:nvPr/>
        </p:nvGrpSpPr>
        <p:grpSpPr>
          <a:xfrm>
            <a:off x="6069568" y="7149137"/>
            <a:ext cx="510855" cy="516346"/>
            <a:chOff x="6069568" y="7149137"/>
            <a:chExt cx="510855" cy="516346"/>
          </a:xfrm>
        </p:grpSpPr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4A2CE8CC-0294-C742-BA56-A8B6E1CE5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568" y="7149137"/>
              <a:ext cx="510855" cy="516346"/>
            </a:xfrm>
            <a:custGeom>
              <a:avLst/>
              <a:gdLst>
                <a:gd name="T0" fmla="*/ 411 w 412"/>
                <a:gd name="T1" fmla="*/ 206 h 413"/>
                <a:gd name="T2" fmla="*/ 411 w 412"/>
                <a:gd name="T3" fmla="*/ 206 h 413"/>
                <a:gd name="T4" fmla="*/ 205 w 412"/>
                <a:gd name="T5" fmla="*/ 412 h 413"/>
                <a:gd name="T6" fmla="*/ 205 w 412"/>
                <a:gd name="T7" fmla="*/ 412 h 413"/>
                <a:gd name="T8" fmla="*/ 0 w 412"/>
                <a:gd name="T9" fmla="*/ 206 h 413"/>
                <a:gd name="T10" fmla="*/ 0 w 412"/>
                <a:gd name="T11" fmla="*/ 206 h 413"/>
                <a:gd name="T12" fmla="*/ 205 w 412"/>
                <a:gd name="T13" fmla="*/ 0 h 413"/>
                <a:gd name="T14" fmla="*/ 205 w 412"/>
                <a:gd name="T15" fmla="*/ 0 h 413"/>
                <a:gd name="T16" fmla="*/ 411 w 412"/>
                <a:gd name="T17" fmla="*/ 206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2" h="413">
                  <a:moveTo>
                    <a:pt x="411" y="206"/>
                  </a:moveTo>
                  <a:lnTo>
                    <a:pt x="411" y="206"/>
                  </a:lnTo>
                  <a:cubicBezTo>
                    <a:pt x="411" y="320"/>
                    <a:pt x="319" y="412"/>
                    <a:pt x="205" y="412"/>
                  </a:cubicBezTo>
                  <a:lnTo>
                    <a:pt x="205" y="412"/>
                  </a:lnTo>
                  <a:cubicBezTo>
                    <a:pt x="91" y="412"/>
                    <a:pt x="0" y="320"/>
                    <a:pt x="0" y="206"/>
                  </a:cubicBezTo>
                  <a:lnTo>
                    <a:pt x="0" y="206"/>
                  </a:lnTo>
                  <a:cubicBezTo>
                    <a:pt x="0" y="92"/>
                    <a:pt x="91" y="0"/>
                    <a:pt x="205" y="0"/>
                  </a:cubicBezTo>
                  <a:lnTo>
                    <a:pt x="205" y="0"/>
                  </a:lnTo>
                  <a:cubicBezTo>
                    <a:pt x="319" y="0"/>
                    <a:pt x="411" y="92"/>
                    <a:pt x="411" y="206"/>
                  </a:cubicBezTo>
                </a:path>
              </a:pathLst>
            </a:custGeom>
            <a:noFill/>
            <a:ln w="50800" cap="flat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451C3B57-DA35-E341-8FF2-17AF75E16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2952" y="7248009"/>
              <a:ext cx="324088" cy="324088"/>
            </a:xfrm>
            <a:custGeom>
              <a:avLst/>
              <a:gdLst>
                <a:gd name="T0" fmla="*/ 259 w 260"/>
                <a:gd name="T1" fmla="*/ 129 h 259"/>
                <a:gd name="T2" fmla="*/ 259 w 260"/>
                <a:gd name="T3" fmla="*/ 129 h 259"/>
                <a:gd name="T4" fmla="*/ 129 w 260"/>
                <a:gd name="T5" fmla="*/ 258 h 259"/>
                <a:gd name="T6" fmla="*/ 129 w 260"/>
                <a:gd name="T7" fmla="*/ 258 h 259"/>
                <a:gd name="T8" fmla="*/ 0 w 260"/>
                <a:gd name="T9" fmla="*/ 129 h 259"/>
                <a:gd name="T10" fmla="*/ 0 w 260"/>
                <a:gd name="T11" fmla="*/ 129 h 259"/>
                <a:gd name="T12" fmla="*/ 129 w 260"/>
                <a:gd name="T13" fmla="*/ 0 h 259"/>
                <a:gd name="T14" fmla="*/ 129 w 260"/>
                <a:gd name="T15" fmla="*/ 0 h 259"/>
                <a:gd name="T16" fmla="*/ 259 w 260"/>
                <a:gd name="T17" fmla="*/ 12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259">
                  <a:moveTo>
                    <a:pt x="259" y="129"/>
                  </a:moveTo>
                  <a:lnTo>
                    <a:pt x="259" y="129"/>
                  </a:lnTo>
                  <a:cubicBezTo>
                    <a:pt x="259" y="201"/>
                    <a:pt x="201" y="258"/>
                    <a:pt x="129" y="258"/>
                  </a:cubicBezTo>
                  <a:lnTo>
                    <a:pt x="129" y="258"/>
                  </a:lnTo>
                  <a:cubicBezTo>
                    <a:pt x="58" y="258"/>
                    <a:pt x="0" y="201"/>
                    <a:pt x="0" y="129"/>
                  </a:cubicBezTo>
                  <a:lnTo>
                    <a:pt x="0" y="129"/>
                  </a:lnTo>
                  <a:cubicBezTo>
                    <a:pt x="0" y="58"/>
                    <a:pt x="58" y="0"/>
                    <a:pt x="129" y="0"/>
                  </a:cubicBezTo>
                  <a:lnTo>
                    <a:pt x="129" y="0"/>
                  </a:lnTo>
                  <a:cubicBezTo>
                    <a:pt x="201" y="0"/>
                    <a:pt x="259" y="58"/>
                    <a:pt x="259" y="12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9D0BF08-F254-4147-8717-3E4F907CD397}"/>
              </a:ext>
            </a:extLst>
          </p:cNvPr>
          <p:cNvGrpSpPr/>
          <p:nvPr/>
        </p:nvGrpSpPr>
        <p:grpSpPr>
          <a:xfrm>
            <a:off x="8486511" y="6737154"/>
            <a:ext cx="516346" cy="510855"/>
            <a:chOff x="8486511" y="6737154"/>
            <a:chExt cx="516346" cy="510855"/>
          </a:xfrm>
        </p:grpSpPr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DAC3191F-F9D5-A94B-911A-B9B9EE9D7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511" y="6737154"/>
              <a:ext cx="516346" cy="510855"/>
            </a:xfrm>
            <a:custGeom>
              <a:avLst/>
              <a:gdLst>
                <a:gd name="T0" fmla="*/ 412 w 413"/>
                <a:gd name="T1" fmla="*/ 205 h 412"/>
                <a:gd name="T2" fmla="*/ 412 w 413"/>
                <a:gd name="T3" fmla="*/ 205 h 412"/>
                <a:gd name="T4" fmla="*/ 206 w 413"/>
                <a:gd name="T5" fmla="*/ 411 h 412"/>
                <a:gd name="T6" fmla="*/ 206 w 413"/>
                <a:gd name="T7" fmla="*/ 411 h 412"/>
                <a:gd name="T8" fmla="*/ 0 w 413"/>
                <a:gd name="T9" fmla="*/ 205 h 412"/>
                <a:gd name="T10" fmla="*/ 0 w 413"/>
                <a:gd name="T11" fmla="*/ 205 h 412"/>
                <a:gd name="T12" fmla="*/ 206 w 413"/>
                <a:gd name="T13" fmla="*/ 0 h 412"/>
                <a:gd name="T14" fmla="*/ 206 w 413"/>
                <a:gd name="T15" fmla="*/ 0 h 412"/>
                <a:gd name="T16" fmla="*/ 412 w 413"/>
                <a:gd name="T17" fmla="*/ 205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3" h="412">
                  <a:moveTo>
                    <a:pt x="412" y="205"/>
                  </a:moveTo>
                  <a:lnTo>
                    <a:pt x="412" y="205"/>
                  </a:lnTo>
                  <a:cubicBezTo>
                    <a:pt x="412" y="319"/>
                    <a:pt x="320" y="411"/>
                    <a:pt x="206" y="411"/>
                  </a:cubicBezTo>
                  <a:lnTo>
                    <a:pt x="206" y="411"/>
                  </a:lnTo>
                  <a:cubicBezTo>
                    <a:pt x="92" y="411"/>
                    <a:pt x="0" y="319"/>
                    <a:pt x="0" y="205"/>
                  </a:cubicBezTo>
                  <a:lnTo>
                    <a:pt x="0" y="205"/>
                  </a:lnTo>
                  <a:cubicBezTo>
                    <a:pt x="0" y="92"/>
                    <a:pt x="92" y="0"/>
                    <a:pt x="206" y="0"/>
                  </a:cubicBezTo>
                  <a:lnTo>
                    <a:pt x="206" y="0"/>
                  </a:lnTo>
                  <a:cubicBezTo>
                    <a:pt x="320" y="0"/>
                    <a:pt x="412" y="92"/>
                    <a:pt x="412" y="205"/>
                  </a:cubicBezTo>
                </a:path>
              </a:pathLst>
            </a:custGeom>
            <a:noFill/>
            <a:ln w="50800" cap="flat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71D8093C-47A8-3F42-BCEB-CF53D9623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9892" y="6830537"/>
              <a:ext cx="324088" cy="324088"/>
            </a:xfrm>
            <a:custGeom>
              <a:avLst/>
              <a:gdLst>
                <a:gd name="T0" fmla="*/ 258 w 259"/>
                <a:gd name="T1" fmla="*/ 128 h 258"/>
                <a:gd name="T2" fmla="*/ 258 w 259"/>
                <a:gd name="T3" fmla="*/ 128 h 258"/>
                <a:gd name="T4" fmla="*/ 129 w 259"/>
                <a:gd name="T5" fmla="*/ 257 h 258"/>
                <a:gd name="T6" fmla="*/ 129 w 259"/>
                <a:gd name="T7" fmla="*/ 257 h 258"/>
                <a:gd name="T8" fmla="*/ 0 w 259"/>
                <a:gd name="T9" fmla="*/ 128 h 258"/>
                <a:gd name="T10" fmla="*/ 0 w 259"/>
                <a:gd name="T11" fmla="*/ 128 h 258"/>
                <a:gd name="T12" fmla="*/ 129 w 259"/>
                <a:gd name="T13" fmla="*/ 0 h 258"/>
                <a:gd name="T14" fmla="*/ 129 w 259"/>
                <a:gd name="T15" fmla="*/ 0 h 258"/>
                <a:gd name="T16" fmla="*/ 258 w 259"/>
                <a:gd name="T17" fmla="*/ 12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9" h="258">
                  <a:moveTo>
                    <a:pt x="258" y="128"/>
                  </a:moveTo>
                  <a:lnTo>
                    <a:pt x="258" y="128"/>
                  </a:lnTo>
                  <a:cubicBezTo>
                    <a:pt x="258" y="199"/>
                    <a:pt x="201" y="257"/>
                    <a:pt x="129" y="257"/>
                  </a:cubicBezTo>
                  <a:lnTo>
                    <a:pt x="129" y="257"/>
                  </a:lnTo>
                  <a:cubicBezTo>
                    <a:pt x="58" y="257"/>
                    <a:pt x="0" y="199"/>
                    <a:pt x="0" y="128"/>
                  </a:cubicBezTo>
                  <a:lnTo>
                    <a:pt x="0" y="128"/>
                  </a:lnTo>
                  <a:cubicBezTo>
                    <a:pt x="0" y="56"/>
                    <a:pt x="58" y="0"/>
                    <a:pt x="129" y="0"/>
                  </a:cubicBezTo>
                  <a:lnTo>
                    <a:pt x="129" y="0"/>
                  </a:lnTo>
                  <a:cubicBezTo>
                    <a:pt x="201" y="0"/>
                    <a:pt x="258" y="56"/>
                    <a:pt x="258" y="12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1E2EC57-FBA9-F04B-9BDC-839C0EEABD28}"/>
              </a:ext>
            </a:extLst>
          </p:cNvPr>
          <p:cNvGrpSpPr/>
          <p:nvPr/>
        </p:nvGrpSpPr>
        <p:grpSpPr>
          <a:xfrm>
            <a:off x="10908946" y="9082688"/>
            <a:ext cx="516346" cy="516346"/>
            <a:chOff x="10908946" y="9082688"/>
            <a:chExt cx="516346" cy="516346"/>
          </a:xfrm>
        </p:grpSpPr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FE124313-64D1-5E43-96F2-610D1E5F6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8946" y="9082688"/>
              <a:ext cx="516346" cy="516346"/>
            </a:xfrm>
            <a:custGeom>
              <a:avLst/>
              <a:gdLst>
                <a:gd name="T0" fmla="*/ 412 w 413"/>
                <a:gd name="T1" fmla="*/ 206 h 413"/>
                <a:gd name="T2" fmla="*/ 412 w 413"/>
                <a:gd name="T3" fmla="*/ 206 h 413"/>
                <a:gd name="T4" fmla="*/ 206 w 413"/>
                <a:gd name="T5" fmla="*/ 412 h 413"/>
                <a:gd name="T6" fmla="*/ 206 w 413"/>
                <a:gd name="T7" fmla="*/ 412 h 413"/>
                <a:gd name="T8" fmla="*/ 0 w 413"/>
                <a:gd name="T9" fmla="*/ 206 h 413"/>
                <a:gd name="T10" fmla="*/ 0 w 413"/>
                <a:gd name="T11" fmla="*/ 206 h 413"/>
                <a:gd name="T12" fmla="*/ 206 w 413"/>
                <a:gd name="T13" fmla="*/ 0 h 413"/>
                <a:gd name="T14" fmla="*/ 206 w 413"/>
                <a:gd name="T15" fmla="*/ 0 h 413"/>
                <a:gd name="T16" fmla="*/ 412 w 413"/>
                <a:gd name="T17" fmla="*/ 206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3" h="413">
                  <a:moveTo>
                    <a:pt x="412" y="206"/>
                  </a:moveTo>
                  <a:lnTo>
                    <a:pt x="412" y="206"/>
                  </a:lnTo>
                  <a:cubicBezTo>
                    <a:pt x="412" y="319"/>
                    <a:pt x="320" y="412"/>
                    <a:pt x="206" y="412"/>
                  </a:cubicBezTo>
                  <a:lnTo>
                    <a:pt x="206" y="412"/>
                  </a:lnTo>
                  <a:cubicBezTo>
                    <a:pt x="92" y="412"/>
                    <a:pt x="0" y="319"/>
                    <a:pt x="0" y="206"/>
                  </a:cubicBezTo>
                  <a:lnTo>
                    <a:pt x="0" y="206"/>
                  </a:lnTo>
                  <a:cubicBezTo>
                    <a:pt x="0" y="92"/>
                    <a:pt x="92" y="0"/>
                    <a:pt x="206" y="0"/>
                  </a:cubicBezTo>
                  <a:lnTo>
                    <a:pt x="206" y="0"/>
                  </a:lnTo>
                  <a:cubicBezTo>
                    <a:pt x="320" y="0"/>
                    <a:pt x="412" y="92"/>
                    <a:pt x="412" y="206"/>
                  </a:cubicBezTo>
                </a:path>
              </a:pathLst>
            </a:custGeom>
            <a:noFill/>
            <a:ln w="50800" cap="flat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3FDC1062-51B3-D44C-A71E-FF3F199B8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2325" y="9181562"/>
              <a:ext cx="324092" cy="324088"/>
            </a:xfrm>
            <a:custGeom>
              <a:avLst/>
              <a:gdLst>
                <a:gd name="T0" fmla="*/ 259 w 260"/>
                <a:gd name="T1" fmla="*/ 129 h 259"/>
                <a:gd name="T2" fmla="*/ 259 w 260"/>
                <a:gd name="T3" fmla="*/ 129 h 259"/>
                <a:gd name="T4" fmla="*/ 130 w 260"/>
                <a:gd name="T5" fmla="*/ 258 h 259"/>
                <a:gd name="T6" fmla="*/ 130 w 260"/>
                <a:gd name="T7" fmla="*/ 258 h 259"/>
                <a:gd name="T8" fmla="*/ 0 w 260"/>
                <a:gd name="T9" fmla="*/ 129 h 259"/>
                <a:gd name="T10" fmla="*/ 0 w 260"/>
                <a:gd name="T11" fmla="*/ 129 h 259"/>
                <a:gd name="T12" fmla="*/ 130 w 260"/>
                <a:gd name="T13" fmla="*/ 0 h 259"/>
                <a:gd name="T14" fmla="*/ 130 w 260"/>
                <a:gd name="T15" fmla="*/ 0 h 259"/>
                <a:gd name="T16" fmla="*/ 259 w 260"/>
                <a:gd name="T17" fmla="*/ 12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259">
                  <a:moveTo>
                    <a:pt x="259" y="129"/>
                  </a:moveTo>
                  <a:lnTo>
                    <a:pt x="259" y="129"/>
                  </a:lnTo>
                  <a:cubicBezTo>
                    <a:pt x="259" y="200"/>
                    <a:pt x="201" y="258"/>
                    <a:pt x="130" y="258"/>
                  </a:cubicBezTo>
                  <a:lnTo>
                    <a:pt x="130" y="258"/>
                  </a:lnTo>
                  <a:cubicBezTo>
                    <a:pt x="58" y="258"/>
                    <a:pt x="0" y="200"/>
                    <a:pt x="0" y="129"/>
                  </a:cubicBezTo>
                  <a:lnTo>
                    <a:pt x="0" y="129"/>
                  </a:lnTo>
                  <a:cubicBezTo>
                    <a:pt x="0" y="58"/>
                    <a:pt x="58" y="0"/>
                    <a:pt x="130" y="0"/>
                  </a:cubicBezTo>
                  <a:lnTo>
                    <a:pt x="130" y="0"/>
                  </a:lnTo>
                  <a:cubicBezTo>
                    <a:pt x="201" y="0"/>
                    <a:pt x="259" y="58"/>
                    <a:pt x="259" y="12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955188D-078B-994A-8AC8-02AA60FBE01B}"/>
              </a:ext>
            </a:extLst>
          </p:cNvPr>
          <p:cNvGrpSpPr/>
          <p:nvPr/>
        </p:nvGrpSpPr>
        <p:grpSpPr>
          <a:xfrm>
            <a:off x="13325886" y="7797317"/>
            <a:ext cx="510851" cy="516346"/>
            <a:chOff x="13325886" y="7797317"/>
            <a:chExt cx="510851" cy="516346"/>
          </a:xfrm>
        </p:grpSpPr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BCC6C2E5-EF55-834D-B055-E24BD93F2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5886" y="7797317"/>
              <a:ext cx="510851" cy="516346"/>
            </a:xfrm>
            <a:custGeom>
              <a:avLst/>
              <a:gdLst>
                <a:gd name="T0" fmla="*/ 411 w 412"/>
                <a:gd name="T1" fmla="*/ 206 h 413"/>
                <a:gd name="T2" fmla="*/ 411 w 412"/>
                <a:gd name="T3" fmla="*/ 206 h 413"/>
                <a:gd name="T4" fmla="*/ 205 w 412"/>
                <a:gd name="T5" fmla="*/ 412 h 413"/>
                <a:gd name="T6" fmla="*/ 205 w 412"/>
                <a:gd name="T7" fmla="*/ 412 h 413"/>
                <a:gd name="T8" fmla="*/ 0 w 412"/>
                <a:gd name="T9" fmla="*/ 206 h 413"/>
                <a:gd name="T10" fmla="*/ 0 w 412"/>
                <a:gd name="T11" fmla="*/ 206 h 413"/>
                <a:gd name="T12" fmla="*/ 205 w 412"/>
                <a:gd name="T13" fmla="*/ 0 h 413"/>
                <a:gd name="T14" fmla="*/ 205 w 412"/>
                <a:gd name="T15" fmla="*/ 0 h 413"/>
                <a:gd name="T16" fmla="*/ 411 w 412"/>
                <a:gd name="T17" fmla="*/ 206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2" h="413">
                  <a:moveTo>
                    <a:pt x="411" y="206"/>
                  </a:moveTo>
                  <a:lnTo>
                    <a:pt x="411" y="206"/>
                  </a:lnTo>
                  <a:cubicBezTo>
                    <a:pt x="411" y="320"/>
                    <a:pt x="319" y="412"/>
                    <a:pt x="205" y="412"/>
                  </a:cubicBezTo>
                  <a:lnTo>
                    <a:pt x="205" y="412"/>
                  </a:lnTo>
                  <a:cubicBezTo>
                    <a:pt x="91" y="412"/>
                    <a:pt x="0" y="320"/>
                    <a:pt x="0" y="206"/>
                  </a:cubicBezTo>
                  <a:lnTo>
                    <a:pt x="0" y="206"/>
                  </a:lnTo>
                  <a:cubicBezTo>
                    <a:pt x="0" y="93"/>
                    <a:pt x="91" y="0"/>
                    <a:pt x="205" y="0"/>
                  </a:cubicBezTo>
                  <a:lnTo>
                    <a:pt x="205" y="0"/>
                  </a:lnTo>
                  <a:cubicBezTo>
                    <a:pt x="319" y="0"/>
                    <a:pt x="411" y="93"/>
                    <a:pt x="411" y="206"/>
                  </a:cubicBezTo>
                </a:path>
              </a:pathLst>
            </a:custGeom>
            <a:noFill/>
            <a:ln w="50800" cap="flat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8" name="Freeform 83">
              <a:extLst>
                <a:ext uri="{FF2B5EF4-FFF2-40B4-BE49-F238E27FC236}">
                  <a16:creationId xmlns:a16="http://schemas.microsoft.com/office/drawing/2014/main" id="{5BD319C0-AF76-3348-BC64-41FE181A3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9266" y="7890696"/>
              <a:ext cx="324092" cy="324092"/>
            </a:xfrm>
            <a:custGeom>
              <a:avLst/>
              <a:gdLst>
                <a:gd name="T0" fmla="*/ 259 w 260"/>
                <a:gd name="T1" fmla="*/ 129 h 259"/>
                <a:gd name="T2" fmla="*/ 259 w 260"/>
                <a:gd name="T3" fmla="*/ 129 h 259"/>
                <a:gd name="T4" fmla="*/ 129 w 260"/>
                <a:gd name="T5" fmla="*/ 258 h 259"/>
                <a:gd name="T6" fmla="*/ 129 w 260"/>
                <a:gd name="T7" fmla="*/ 258 h 259"/>
                <a:gd name="T8" fmla="*/ 0 w 260"/>
                <a:gd name="T9" fmla="*/ 129 h 259"/>
                <a:gd name="T10" fmla="*/ 0 w 260"/>
                <a:gd name="T11" fmla="*/ 129 h 259"/>
                <a:gd name="T12" fmla="*/ 129 w 260"/>
                <a:gd name="T13" fmla="*/ 0 h 259"/>
                <a:gd name="T14" fmla="*/ 129 w 260"/>
                <a:gd name="T15" fmla="*/ 0 h 259"/>
                <a:gd name="T16" fmla="*/ 259 w 260"/>
                <a:gd name="T17" fmla="*/ 12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259">
                  <a:moveTo>
                    <a:pt x="259" y="129"/>
                  </a:moveTo>
                  <a:lnTo>
                    <a:pt x="259" y="129"/>
                  </a:lnTo>
                  <a:cubicBezTo>
                    <a:pt x="259" y="201"/>
                    <a:pt x="201" y="258"/>
                    <a:pt x="129" y="258"/>
                  </a:cubicBezTo>
                  <a:lnTo>
                    <a:pt x="129" y="258"/>
                  </a:lnTo>
                  <a:cubicBezTo>
                    <a:pt x="58" y="258"/>
                    <a:pt x="0" y="201"/>
                    <a:pt x="0" y="129"/>
                  </a:cubicBezTo>
                  <a:lnTo>
                    <a:pt x="0" y="129"/>
                  </a:lnTo>
                  <a:cubicBezTo>
                    <a:pt x="0" y="58"/>
                    <a:pt x="58" y="0"/>
                    <a:pt x="129" y="0"/>
                  </a:cubicBezTo>
                  <a:lnTo>
                    <a:pt x="129" y="0"/>
                  </a:lnTo>
                  <a:cubicBezTo>
                    <a:pt x="201" y="0"/>
                    <a:pt x="259" y="58"/>
                    <a:pt x="259" y="12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63" name="Freeform 62">
            <a:extLst>
              <a:ext uri="{FF2B5EF4-FFF2-40B4-BE49-F238E27FC236}">
                <a16:creationId xmlns:a16="http://schemas.microsoft.com/office/drawing/2014/main" id="{03DF723F-CA23-0345-AF30-65ED782F0A3B}"/>
              </a:ext>
            </a:extLst>
          </p:cNvPr>
          <p:cNvSpPr/>
          <p:nvPr/>
        </p:nvSpPr>
        <p:spPr>
          <a:xfrm>
            <a:off x="3973118" y="7810500"/>
            <a:ext cx="9588500" cy="1828800"/>
          </a:xfrm>
          <a:custGeom>
            <a:avLst/>
            <a:gdLst>
              <a:gd name="connsiteX0" fmla="*/ 0 w 9639300"/>
              <a:gd name="connsiteY0" fmla="*/ 0 h 3225800"/>
              <a:gd name="connsiteX1" fmla="*/ 2374900 w 9639300"/>
              <a:gd name="connsiteY1" fmla="*/ 1282700 h 3225800"/>
              <a:gd name="connsiteX2" fmla="*/ 4775200 w 9639300"/>
              <a:gd name="connsiteY2" fmla="*/ 863600 h 3225800"/>
              <a:gd name="connsiteX3" fmla="*/ 7213600 w 9639300"/>
              <a:gd name="connsiteY3" fmla="*/ 3225800 h 3225800"/>
              <a:gd name="connsiteX4" fmla="*/ 9639300 w 9639300"/>
              <a:gd name="connsiteY4" fmla="*/ 1930400 h 3225800"/>
              <a:gd name="connsiteX0" fmla="*/ 0 w 9626600"/>
              <a:gd name="connsiteY0" fmla="*/ 2400300 h 2400300"/>
              <a:gd name="connsiteX1" fmla="*/ 2362200 w 9626600"/>
              <a:gd name="connsiteY1" fmla="*/ 419100 h 2400300"/>
              <a:gd name="connsiteX2" fmla="*/ 4762500 w 9626600"/>
              <a:gd name="connsiteY2" fmla="*/ 0 h 2400300"/>
              <a:gd name="connsiteX3" fmla="*/ 7200900 w 9626600"/>
              <a:gd name="connsiteY3" fmla="*/ 2362200 h 2400300"/>
              <a:gd name="connsiteX4" fmla="*/ 9626600 w 9626600"/>
              <a:gd name="connsiteY4" fmla="*/ 1066800 h 2400300"/>
              <a:gd name="connsiteX0" fmla="*/ 0 w 9626600"/>
              <a:gd name="connsiteY0" fmla="*/ 2400300 h 2400300"/>
              <a:gd name="connsiteX1" fmla="*/ 2349500 w 9626600"/>
              <a:gd name="connsiteY1" fmla="*/ 1333500 h 2400300"/>
              <a:gd name="connsiteX2" fmla="*/ 4762500 w 9626600"/>
              <a:gd name="connsiteY2" fmla="*/ 0 h 2400300"/>
              <a:gd name="connsiteX3" fmla="*/ 7200900 w 9626600"/>
              <a:gd name="connsiteY3" fmla="*/ 2362200 h 2400300"/>
              <a:gd name="connsiteX4" fmla="*/ 9626600 w 9626600"/>
              <a:gd name="connsiteY4" fmla="*/ 1066800 h 2400300"/>
              <a:gd name="connsiteX0" fmla="*/ 0 w 9626600"/>
              <a:gd name="connsiteY0" fmla="*/ 1333500 h 1333500"/>
              <a:gd name="connsiteX1" fmla="*/ 2349500 w 9626600"/>
              <a:gd name="connsiteY1" fmla="*/ 266700 h 1333500"/>
              <a:gd name="connsiteX2" fmla="*/ 4749800 w 9626600"/>
              <a:gd name="connsiteY2" fmla="*/ 1143000 h 1333500"/>
              <a:gd name="connsiteX3" fmla="*/ 7200900 w 9626600"/>
              <a:gd name="connsiteY3" fmla="*/ 1295400 h 1333500"/>
              <a:gd name="connsiteX4" fmla="*/ 9626600 w 9626600"/>
              <a:gd name="connsiteY4" fmla="*/ 0 h 1333500"/>
              <a:gd name="connsiteX0" fmla="*/ 0 w 9626600"/>
              <a:gd name="connsiteY0" fmla="*/ 1574800 h 1574800"/>
              <a:gd name="connsiteX1" fmla="*/ 2349500 w 9626600"/>
              <a:gd name="connsiteY1" fmla="*/ 508000 h 1574800"/>
              <a:gd name="connsiteX2" fmla="*/ 4749800 w 9626600"/>
              <a:gd name="connsiteY2" fmla="*/ 1384300 h 1574800"/>
              <a:gd name="connsiteX3" fmla="*/ 7289800 w 9626600"/>
              <a:gd name="connsiteY3" fmla="*/ 0 h 1574800"/>
              <a:gd name="connsiteX4" fmla="*/ 9626600 w 9626600"/>
              <a:gd name="connsiteY4" fmla="*/ 241300 h 1574800"/>
              <a:gd name="connsiteX0" fmla="*/ 0 w 9588500"/>
              <a:gd name="connsiteY0" fmla="*/ 1574800 h 1828800"/>
              <a:gd name="connsiteX1" fmla="*/ 2349500 w 9588500"/>
              <a:gd name="connsiteY1" fmla="*/ 508000 h 1828800"/>
              <a:gd name="connsiteX2" fmla="*/ 4749800 w 9588500"/>
              <a:gd name="connsiteY2" fmla="*/ 1384300 h 1828800"/>
              <a:gd name="connsiteX3" fmla="*/ 7289800 w 9588500"/>
              <a:gd name="connsiteY3" fmla="*/ 0 h 1828800"/>
              <a:gd name="connsiteX4" fmla="*/ 9588500 w 9588500"/>
              <a:gd name="connsiteY4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88500" h="1828800">
                <a:moveTo>
                  <a:pt x="0" y="1574800"/>
                </a:moveTo>
                <a:lnTo>
                  <a:pt x="2349500" y="508000"/>
                </a:lnTo>
                <a:lnTo>
                  <a:pt x="4749800" y="1384300"/>
                </a:lnTo>
                <a:lnTo>
                  <a:pt x="7289800" y="0"/>
                </a:lnTo>
                <a:lnTo>
                  <a:pt x="9588500" y="1828800"/>
                </a:lnTo>
              </a:path>
            </a:pathLst>
          </a:cu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BF54142-4FBF-AE4D-A4F7-CBDA7390D600}"/>
              </a:ext>
            </a:extLst>
          </p:cNvPr>
          <p:cNvGrpSpPr/>
          <p:nvPr/>
        </p:nvGrpSpPr>
        <p:grpSpPr>
          <a:xfrm>
            <a:off x="3685585" y="9115645"/>
            <a:ext cx="527332" cy="527332"/>
            <a:chOff x="3685585" y="9115645"/>
            <a:chExt cx="527332" cy="527332"/>
          </a:xfrm>
        </p:grpSpPr>
        <p:sp>
          <p:nvSpPr>
            <p:cNvPr id="40" name="Freeform 84">
              <a:extLst>
                <a:ext uri="{FF2B5EF4-FFF2-40B4-BE49-F238E27FC236}">
                  <a16:creationId xmlns:a16="http://schemas.microsoft.com/office/drawing/2014/main" id="{3D1C5672-1028-5845-86DA-8F669766C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5585" y="9115645"/>
              <a:ext cx="527332" cy="527332"/>
            </a:xfrm>
            <a:custGeom>
              <a:avLst/>
              <a:gdLst>
                <a:gd name="T0" fmla="*/ 311 w 425"/>
                <a:gd name="T1" fmla="*/ 424 h 425"/>
                <a:gd name="T2" fmla="*/ 112 w 425"/>
                <a:gd name="T3" fmla="*/ 424 h 425"/>
                <a:gd name="T4" fmla="*/ 112 w 425"/>
                <a:gd name="T5" fmla="*/ 424 h 425"/>
                <a:gd name="T6" fmla="*/ 0 w 425"/>
                <a:gd name="T7" fmla="*/ 311 h 425"/>
                <a:gd name="T8" fmla="*/ 0 w 425"/>
                <a:gd name="T9" fmla="*/ 113 h 425"/>
                <a:gd name="T10" fmla="*/ 0 w 425"/>
                <a:gd name="T11" fmla="*/ 113 h 425"/>
                <a:gd name="T12" fmla="*/ 112 w 425"/>
                <a:gd name="T13" fmla="*/ 0 h 425"/>
                <a:gd name="T14" fmla="*/ 311 w 425"/>
                <a:gd name="T15" fmla="*/ 0 h 425"/>
                <a:gd name="T16" fmla="*/ 311 w 425"/>
                <a:gd name="T17" fmla="*/ 0 h 425"/>
                <a:gd name="T18" fmla="*/ 424 w 425"/>
                <a:gd name="T19" fmla="*/ 113 h 425"/>
                <a:gd name="T20" fmla="*/ 424 w 425"/>
                <a:gd name="T21" fmla="*/ 311 h 425"/>
                <a:gd name="T22" fmla="*/ 424 w 425"/>
                <a:gd name="T23" fmla="*/ 311 h 425"/>
                <a:gd name="T24" fmla="*/ 311 w 425"/>
                <a:gd name="T25" fmla="*/ 424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5" h="425">
                  <a:moveTo>
                    <a:pt x="311" y="424"/>
                  </a:moveTo>
                  <a:lnTo>
                    <a:pt x="112" y="424"/>
                  </a:lnTo>
                  <a:lnTo>
                    <a:pt x="112" y="424"/>
                  </a:lnTo>
                  <a:cubicBezTo>
                    <a:pt x="51" y="424"/>
                    <a:pt x="0" y="373"/>
                    <a:pt x="0" y="311"/>
                  </a:cubicBezTo>
                  <a:lnTo>
                    <a:pt x="0" y="113"/>
                  </a:lnTo>
                  <a:lnTo>
                    <a:pt x="0" y="113"/>
                  </a:lnTo>
                  <a:cubicBezTo>
                    <a:pt x="0" y="51"/>
                    <a:pt x="51" y="0"/>
                    <a:pt x="112" y="0"/>
                  </a:cubicBezTo>
                  <a:lnTo>
                    <a:pt x="311" y="0"/>
                  </a:lnTo>
                  <a:lnTo>
                    <a:pt x="311" y="0"/>
                  </a:lnTo>
                  <a:cubicBezTo>
                    <a:pt x="373" y="0"/>
                    <a:pt x="424" y="51"/>
                    <a:pt x="424" y="113"/>
                  </a:cubicBezTo>
                  <a:lnTo>
                    <a:pt x="424" y="311"/>
                  </a:lnTo>
                  <a:lnTo>
                    <a:pt x="424" y="311"/>
                  </a:lnTo>
                  <a:cubicBezTo>
                    <a:pt x="424" y="373"/>
                    <a:pt x="373" y="424"/>
                    <a:pt x="311" y="424"/>
                  </a:cubicBezTo>
                </a:path>
              </a:pathLst>
            </a:custGeom>
            <a:noFill/>
            <a:ln w="508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1" name="Freeform 85">
              <a:extLst>
                <a:ext uri="{FF2B5EF4-FFF2-40B4-BE49-F238E27FC236}">
                  <a16:creationId xmlns:a16="http://schemas.microsoft.com/office/drawing/2014/main" id="{08456134-3E4D-C344-BE2A-D0BB30427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2487" y="9198037"/>
              <a:ext cx="373528" cy="373528"/>
            </a:xfrm>
            <a:custGeom>
              <a:avLst/>
              <a:gdLst>
                <a:gd name="T0" fmla="*/ 218 w 299"/>
                <a:gd name="T1" fmla="*/ 298 h 299"/>
                <a:gd name="T2" fmla="*/ 79 w 299"/>
                <a:gd name="T3" fmla="*/ 298 h 299"/>
                <a:gd name="T4" fmla="*/ 79 w 299"/>
                <a:gd name="T5" fmla="*/ 298 h 299"/>
                <a:gd name="T6" fmla="*/ 0 w 299"/>
                <a:gd name="T7" fmla="*/ 219 h 299"/>
                <a:gd name="T8" fmla="*/ 0 w 299"/>
                <a:gd name="T9" fmla="*/ 79 h 299"/>
                <a:gd name="T10" fmla="*/ 0 w 299"/>
                <a:gd name="T11" fmla="*/ 79 h 299"/>
                <a:gd name="T12" fmla="*/ 79 w 299"/>
                <a:gd name="T13" fmla="*/ 0 h 299"/>
                <a:gd name="T14" fmla="*/ 218 w 299"/>
                <a:gd name="T15" fmla="*/ 0 h 299"/>
                <a:gd name="T16" fmla="*/ 218 w 299"/>
                <a:gd name="T17" fmla="*/ 0 h 299"/>
                <a:gd name="T18" fmla="*/ 298 w 299"/>
                <a:gd name="T19" fmla="*/ 79 h 299"/>
                <a:gd name="T20" fmla="*/ 298 w 299"/>
                <a:gd name="T21" fmla="*/ 219 h 299"/>
                <a:gd name="T22" fmla="*/ 298 w 299"/>
                <a:gd name="T23" fmla="*/ 219 h 299"/>
                <a:gd name="T24" fmla="*/ 218 w 299"/>
                <a:gd name="T25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" h="299">
                  <a:moveTo>
                    <a:pt x="218" y="298"/>
                  </a:moveTo>
                  <a:lnTo>
                    <a:pt x="79" y="298"/>
                  </a:lnTo>
                  <a:lnTo>
                    <a:pt x="79" y="298"/>
                  </a:lnTo>
                  <a:cubicBezTo>
                    <a:pt x="36" y="298"/>
                    <a:pt x="0" y="262"/>
                    <a:pt x="0" y="219"/>
                  </a:cubicBezTo>
                  <a:lnTo>
                    <a:pt x="0" y="79"/>
                  </a:lnTo>
                  <a:lnTo>
                    <a:pt x="0" y="79"/>
                  </a:lnTo>
                  <a:cubicBezTo>
                    <a:pt x="0" y="36"/>
                    <a:pt x="36" y="0"/>
                    <a:pt x="79" y="0"/>
                  </a:cubicBezTo>
                  <a:lnTo>
                    <a:pt x="218" y="0"/>
                  </a:lnTo>
                  <a:lnTo>
                    <a:pt x="218" y="0"/>
                  </a:lnTo>
                  <a:cubicBezTo>
                    <a:pt x="262" y="0"/>
                    <a:pt x="298" y="36"/>
                    <a:pt x="298" y="79"/>
                  </a:cubicBezTo>
                  <a:lnTo>
                    <a:pt x="298" y="219"/>
                  </a:lnTo>
                  <a:lnTo>
                    <a:pt x="298" y="219"/>
                  </a:lnTo>
                  <a:cubicBezTo>
                    <a:pt x="298" y="262"/>
                    <a:pt x="262" y="298"/>
                    <a:pt x="218" y="2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1B1226A-A5BA-4A40-B166-7AF23CD2F31B}"/>
              </a:ext>
            </a:extLst>
          </p:cNvPr>
          <p:cNvGrpSpPr/>
          <p:nvPr/>
        </p:nvGrpSpPr>
        <p:grpSpPr>
          <a:xfrm>
            <a:off x="6058582" y="8044499"/>
            <a:ext cx="527332" cy="527332"/>
            <a:chOff x="6058582" y="8044499"/>
            <a:chExt cx="527332" cy="527332"/>
          </a:xfrm>
        </p:grpSpPr>
        <p:sp>
          <p:nvSpPr>
            <p:cNvPr id="42" name="Freeform 86">
              <a:extLst>
                <a:ext uri="{FF2B5EF4-FFF2-40B4-BE49-F238E27FC236}">
                  <a16:creationId xmlns:a16="http://schemas.microsoft.com/office/drawing/2014/main" id="{7C4507AF-2A13-8943-87D8-858B926CA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582" y="8044499"/>
              <a:ext cx="527332" cy="527332"/>
            </a:xfrm>
            <a:custGeom>
              <a:avLst/>
              <a:gdLst>
                <a:gd name="T0" fmla="*/ 311 w 424"/>
                <a:gd name="T1" fmla="*/ 424 h 425"/>
                <a:gd name="T2" fmla="*/ 112 w 424"/>
                <a:gd name="T3" fmla="*/ 424 h 425"/>
                <a:gd name="T4" fmla="*/ 112 w 424"/>
                <a:gd name="T5" fmla="*/ 424 h 425"/>
                <a:gd name="T6" fmla="*/ 0 w 424"/>
                <a:gd name="T7" fmla="*/ 311 h 425"/>
                <a:gd name="T8" fmla="*/ 0 w 424"/>
                <a:gd name="T9" fmla="*/ 113 h 425"/>
                <a:gd name="T10" fmla="*/ 0 w 424"/>
                <a:gd name="T11" fmla="*/ 113 h 425"/>
                <a:gd name="T12" fmla="*/ 112 w 424"/>
                <a:gd name="T13" fmla="*/ 0 h 425"/>
                <a:gd name="T14" fmla="*/ 311 w 424"/>
                <a:gd name="T15" fmla="*/ 0 h 425"/>
                <a:gd name="T16" fmla="*/ 311 w 424"/>
                <a:gd name="T17" fmla="*/ 0 h 425"/>
                <a:gd name="T18" fmla="*/ 423 w 424"/>
                <a:gd name="T19" fmla="*/ 113 h 425"/>
                <a:gd name="T20" fmla="*/ 423 w 424"/>
                <a:gd name="T21" fmla="*/ 311 h 425"/>
                <a:gd name="T22" fmla="*/ 423 w 424"/>
                <a:gd name="T23" fmla="*/ 311 h 425"/>
                <a:gd name="T24" fmla="*/ 311 w 424"/>
                <a:gd name="T25" fmla="*/ 424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4" h="425">
                  <a:moveTo>
                    <a:pt x="311" y="424"/>
                  </a:moveTo>
                  <a:lnTo>
                    <a:pt x="112" y="424"/>
                  </a:lnTo>
                  <a:lnTo>
                    <a:pt x="112" y="424"/>
                  </a:lnTo>
                  <a:cubicBezTo>
                    <a:pt x="50" y="424"/>
                    <a:pt x="0" y="374"/>
                    <a:pt x="0" y="311"/>
                  </a:cubicBezTo>
                  <a:lnTo>
                    <a:pt x="0" y="113"/>
                  </a:lnTo>
                  <a:lnTo>
                    <a:pt x="0" y="113"/>
                  </a:lnTo>
                  <a:cubicBezTo>
                    <a:pt x="0" y="51"/>
                    <a:pt x="50" y="0"/>
                    <a:pt x="112" y="0"/>
                  </a:cubicBezTo>
                  <a:lnTo>
                    <a:pt x="311" y="0"/>
                  </a:lnTo>
                  <a:lnTo>
                    <a:pt x="311" y="0"/>
                  </a:lnTo>
                  <a:cubicBezTo>
                    <a:pt x="373" y="0"/>
                    <a:pt x="423" y="51"/>
                    <a:pt x="423" y="113"/>
                  </a:cubicBezTo>
                  <a:lnTo>
                    <a:pt x="423" y="311"/>
                  </a:lnTo>
                  <a:lnTo>
                    <a:pt x="423" y="311"/>
                  </a:lnTo>
                  <a:cubicBezTo>
                    <a:pt x="423" y="374"/>
                    <a:pt x="373" y="424"/>
                    <a:pt x="311" y="424"/>
                  </a:cubicBezTo>
                </a:path>
              </a:pathLst>
            </a:custGeom>
            <a:noFill/>
            <a:ln w="508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3" name="Freeform 87">
              <a:extLst>
                <a:ext uri="{FF2B5EF4-FFF2-40B4-BE49-F238E27FC236}">
                  <a16:creationId xmlns:a16="http://schemas.microsoft.com/office/drawing/2014/main" id="{A54D998F-7B44-DE40-8CF6-594391464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0978" y="8126895"/>
              <a:ext cx="373528" cy="373528"/>
            </a:xfrm>
            <a:custGeom>
              <a:avLst/>
              <a:gdLst>
                <a:gd name="T0" fmla="*/ 218 w 298"/>
                <a:gd name="T1" fmla="*/ 297 h 298"/>
                <a:gd name="T2" fmla="*/ 78 w 298"/>
                <a:gd name="T3" fmla="*/ 297 h 298"/>
                <a:gd name="T4" fmla="*/ 78 w 298"/>
                <a:gd name="T5" fmla="*/ 297 h 298"/>
                <a:gd name="T6" fmla="*/ 0 w 298"/>
                <a:gd name="T7" fmla="*/ 218 h 298"/>
                <a:gd name="T8" fmla="*/ 0 w 298"/>
                <a:gd name="T9" fmla="*/ 78 h 298"/>
                <a:gd name="T10" fmla="*/ 0 w 298"/>
                <a:gd name="T11" fmla="*/ 78 h 298"/>
                <a:gd name="T12" fmla="*/ 78 w 298"/>
                <a:gd name="T13" fmla="*/ 0 h 298"/>
                <a:gd name="T14" fmla="*/ 218 w 298"/>
                <a:gd name="T15" fmla="*/ 0 h 298"/>
                <a:gd name="T16" fmla="*/ 218 w 298"/>
                <a:gd name="T17" fmla="*/ 0 h 298"/>
                <a:gd name="T18" fmla="*/ 297 w 298"/>
                <a:gd name="T19" fmla="*/ 78 h 298"/>
                <a:gd name="T20" fmla="*/ 297 w 298"/>
                <a:gd name="T21" fmla="*/ 218 h 298"/>
                <a:gd name="T22" fmla="*/ 297 w 298"/>
                <a:gd name="T23" fmla="*/ 218 h 298"/>
                <a:gd name="T24" fmla="*/ 218 w 298"/>
                <a:gd name="T25" fmla="*/ 29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8" h="298">
                  <a:moveTo>
                    <a:pt x="218" y="297"/>
                  </a:moveTo>
                  <a:lnTo>
                    <a:pt x="78" y="297"/>
                  </a:lnTo>
                  <a:lnTo>
                    <a:pt x="78" y="297"/>
                  </a:lnTo>
                  <a:cubicBezTo>
                    <a:pt x="35" y="297"/>
                    <a:pt x="0" y="261"/>
                    <a:pt x="0" y="218"/>
                  </a:cubicBezTo>
                  <a:lnTo>
                    <a:pt x="0" y="78"/>
                  </a:lnTo>
                  <a:lnTo>
                    <a:pt x="0" y="78"/>
                  </a:lnTo>
                  <a:cubicBezTo>
                    <a:pt x="0" y="35"/>
                    <a:pt x="35" y="0"/>
                    <a:pt x="78" y="0"/>
                  </a:cubicBezTo>
                  <a:lnTo>
                    <a:pt x="218" y="0"/>
                  </a:lnTo>
                  <a:lnTo>
                    <a:pt x="218" y="0"/>
                  </a:lnTo>
                  <a:cubicBezTo>
                    <a:pt x="261" y="0"/>
                    <a:pt x="297" y="35"/>
                    <a:pt x="297" y="78"/>
                  </a:cubicBezTo>
                  <a:lnTo>
                    <a:pt x="297" y="218"/>
                  </a:lnTo>
                  <a:lnTo>
                    <a:pt x="297" y="218"/>
                  </a:lnTo>
                  <a:cubicBezTo>
                    <a:pt x="297" y="261"/>
                    <a:pt x="261" y="297"/>
                    <a:pt x="218" y="2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581A570-D061-954D-B64D-5B5B4C164CF4}"/>
              </a:ext>
            </a:extLst>
          </p:cNvPr>
          <p:cNvGrpSpPr/>
          <p:nvPr/>
        </p:nvGrpSpPr>
        <p:grpSpPr>
          <a:xfrm>
            <a:off x="8481016" y="8961840"/>
            <a:ext cx="527332" cy="527332"/>
            <a:chOff x="8481016" y="8961840"/>
            <a:chExt cx="527332" cy="527332"/>
          </a:xfrm>
        </p:grpSpPr>
        <p:sp>
          <p:nvSpPr>
            <p:cNvPr id="44" name="Freeform 88">
              <a:extLst>
                <a:ext uri="{FF2B5EF4-FFF2-40B4-BE49-F238E27FC236}">
                  <a16:creationId xmlns:a16="http://schemas.microsoft.com/office/drawing/2014/main" id="{2D1E4ED8-C022-A84D-9030-38411E430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1016" y="8961840"/>
              <a:ext cx="527332" cy="527332"/>
            </a:xfrm>
            <a:custGeom>
              <a:avLst/>
              <a:gdLst>
                <a:gd name="T0" fmla="*/ 311 w 425"/>
                <a:gd name="T1" fmla="*/ 424 h 425"/>
                <a:gd name="T2" fmla="*/ 113 w 425"/>
                <a:gd name="T3" fmla="*/ 424 h 425"/>
                <a:gd name="T4" fmla="*/ 113 w 425"/>
                <a:gd name="T5" fmla="*/ 424 h 425"/>
                <a:gd name="T6" fmla="*/ 0 w 425"/>
                <a:gd name="T7" fmla="*/ 312 h 425"/>
                <a:gd name="T8" fmla="*/ 0 w 425"/>
                <a:gd name="T9" fmla="*/ 113 h 425"/>
                <a:gd name="T10" fmla="*/ 0 w 425"/>
                <a:gd name="T11" fmla="*/ 113 h 425"/>
                <a:gd name="T12" fmla="*/ 113 w 425"/>
                <a:gd name="T13" fmla="*/ 0 h 425"/>
                <a:gd name="T14" fmla="*/ 311 w 425"/>
                <a:gd name="T15" fmla="*/ 0 h 425"/>
                <a:gd name="T16" fmla="*/ 311 w 425"/>
                <a:gd name="T17" fmla="*/ 0 h 425"/>
                <a:gd name="T18" fmla="*/ 424 w 425"/>
                <a:gd name="T19" fmla="*/ 113 h 425"/>
                <a:gd name="T20" fmla="*/ 424 w 425"/>
                <a:gd name="T21" fmla="*/ 312 h 425"/>
                <a:gd name="T22" fmla="*/ 424 w 425"/>
                <a:gd name="T23" fmla="*/ 312 h 425"/>
                <a:gd name="T24" fmla="*/ 311 w 425"/>
                <a:gd name="T25" fmla="*/ 424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5" h="425">
                  <a:moveTo>
                    <a:pt x="311" y="424"/>
                  </a:moveTo>
                  <a:lnTo>
                    <a:pt x="113" y="424"/>
                  </a:lnTo>
                  <a:lnTo>
                    <a:pt x="113" y="424"/>
                  </a:lnTo>
                  <a:cubicBezTo>
                    <a:pt x="51" y="424"/>
                    <a:pt x="0" y="373"/>
                    <a:pt x="0" y="312"/>
                  </a:cubicBezTo>
                  <a:lnTo>
                    <a:pt x="0" y="113"/>
                  </a:lnTo>
                  <a:lnTo>
                    <a:pt x="0" y="113"/>
                  </a:lnTo>
                  <a:cubicBezTo>
                    <a:pt x="0" y="51"/>
                    <a:pt x="51" y="0"/>
                    <a:pt x="113" y="0"/>
                  </a:cubicBezTo>
                  <a:lnTo>
                    <a:pt x="311" y="0"/>
                  </a:lnTo>
                  <a:lnTo>
                    <a:pt x="311" y="0"/>
                  </a:lnTo>
                  <a:cubicBezTo>
                    <a:pt x="373" y="0"/>
                    <a:pt x="424" y="51"/>
                    <a:pt x="424" y="113"/>
                  </a:cubicBezTo>
                  <a:lnTo>
                    <a:pt x="424" y="312"/>
                  </a:lnTo>
                  <a:lnTo>
                    <a:pt x="424" y="312"/>
                  </a:lnTo>
                  <a:cubicBezTo>
                    <a:pt x="424" y="373"/>
                    <a:pt x="373" y="424"/>
                    <a:pt x="311" y="424"/>
                  </a:cubicBezTo>
                </a:path>
              </a:pathLst>
            </a:custGeom>
            <a:noFill/>
            <a:ln w="508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5" name="Freeform 89">
              <a:extLst>
                <a:ext uri="{FF2B5EF4-FFF2-40B4-BE49-F238E27FC236}">
                  <a16:creationId xmlns:a16="http://schemas.microsoft.com/office/drawing/2014/main" id="{A6A23E78-FEB7-334A-A41D-6BCC45F77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7919" y="9038742"/>
              <a:ext cx="373528" cy="373528"/>
            </a:xfrm>
            <a:custGeom>
              <a:avLst/>
              <a:gdLst>
                <a:gd name="T0" fmla="*/ 219 w 299"/>
                <a:gd name="T1" fmla="*/ 298 h 299"/>
                <a:gd name="T2" fmla="*/ 79 w 299"/>
                <a:gd name="T3" fmla="*/ 298 h 299"/>
                <a:gd name="T4" fmla="*/ 79 w 299"/>
                <a:gd name="T5" fmla="*/ 298 h 299"/>
                <a:gd name="T6" fmla="*/ 0 w 299"/>
                <a:gd name="T7" fmla="*/ 218 h 299"/>
                <a:gd name="T8" fmla="*/ 0 w 299"/>
                <a:gd name="T9" fmla="*/ 79 h 299"/>
                <a:gd name="T10" fmla="*/ 0 w 299"/>
                <a:gd name="T11" fmla="*/ 79 h 299"/>
                <a:gd name="T12" fmla="*/ 79 w 299"/>
                <a:gd name="T13" fmla="*/ 0 h 299"/>
                <a:gd name="T14" fmla="*/ 219 w 299"/>
                <a:gd name="T15" fmla="*/ 0 h 299"/>
                <a:gd name="T16" fmla="*/ 219 w 299"/>
                <a:gd name="T17" fmla="*/ 0 h 299"/>
                <a:gd name="T18" fmla="*/ 298 w 299"/>
                <a:gd name="T19" fmla="*/ 79 h 299"/>
                <a:gd name="T20" fmla="*/ 298 w 299"/>
                <a:gd name="T21" fmla="*/ 218 h 299"/>
                <a:gd name="T22" fmla="*/ 298 w 299"/>
                <a:gd name="T23" fmla="*/ 218 h 299"/>
                <a:gd name="T24" fmla="*/ 219 w 299"/>
                <a:gd name="T25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" h="299">
                  <a:moveTo>
                    <a:pt x="219" y="298"/>
                  </a:moveTo>
                  <a:lnTo>
                    <a:pt x="79" y="298"/>
                  </a:lnTo>
                  <a:lnTo>
                    <a:pt x="79" y="298"/>
                  </a:lnTo>
                  <a:cubicBezTo>
                    <a:pt x="36" y="298"/>
                    <a:pt x="0" y="262"/>
                    <a:pt x="0" y="218"/>
                  </a:cubicBezTo>
                  <a:lnTo>
                    <a:pt x="0" y="79"/>
                  </a:lnTo>
                  <a:lnTo>
                    <a:pt x="0" y="79"/>
                  </a:lnTo>
                  <a:cubicBezTo>
                    <a:pt x="0" y="36"/>
                    <a:pt x="36" y="0"/>
                    <a:pt x="79" y="0"/>
                  </a:cubicBezTo>
                  <a:lnTo>
                    <a:pt x="219" y="0"/>
                  </a:lnTo>
                  <a:lnTo>
                    <a:pt x="219" y="0"/>
                  </a:lnTo>
                  <a:cubicBezTo>
                    <a:pt x="262" y="0"/>
                    <a:pt x="298" y="36"/>
                    <a:pt x="298" y="79"/>
                  </a:cubicBezTo>
                  <a:lnTo>
                    <a:pt x="298" y="218"/>
                  </a:lnTo>
                  <a:lnTo>
                    <a:pt x="298" y="218"/>
                  </a:lnTo>
                  <a:cubicBezTo>
                    <a:pt x="298" y="262"/>
                    <a:pt x="262" y="298"/>
                    <a:pt x="219" y="2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439AD24-A02C-3E43-9A8F-FB4C7D8DCB79}"/>
              </a:ext>
            </a:extLst>
          </p:cNvPr>
          <p:cNvGrpSpPr/>
          <p:nvPr/>
        </p:nvGrpSpPr>
        <p:grpSpPr>
          <a:xfrm>
            <a:off x="10996833" y="7533648"/>
            <a:ext cx="527332" cy="527332"/>
            <a:chOff x="10996833" y="7533648"/>
            <a:chExt cx="527332" cy="527332"/>
          </a:xfrm>
        </p:grpSpPr>
        <p:sp>
          <p:nvSpPr>
            <p:cNvPr id="46" name="Freeform 90">
              <a:extLst>
                <a:ext uri="{FF2B5EF4-FFF2-40B4-BE49-F238E27FC236}">
                  <a16:creationId xmlns:a16="http://schemas.microsoft.com/office/drawing/2014/main" id="{E723C8EB-0189-8946-B6F0-87E32A765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6833" y="7533648"/>
              <a:ext cx="527332" cy="527332"/>
            </a:xfrm>
            <a:custGeom>
              <a:avLst/>
              <a:gdLst>
                <a:gd name="T0" fmla="*/ 311 w 425"/>
                <a:gd name="T1" fmla="*/ 423 h 424"/>
                <a:gd name="T2" fmla="*/ 112 w 425"/>
                <a:gd name="T3" fmla="*/ 423 h 424"/>
                <a:gd name="T4" fmla="*/ 112 w 425"/>
                <a:gd name="T5" fmla="*/ 423 h 424"/>
                <a:gd name="T6" fmla="*/ 0 w 425"/>
                <a:gd name="T7" fmla="*/ 311 h 424"/>
                <a:gd name="T8" fmla="*/ 0 w 425"/>
                <a:gd name="T9" fmla="*/ 112 h 424"/>
                <a:gd name="T10" fmla="*/ 0 w 425"/>
                <a:gd name="T11" fmla="*/ 112 h 424"/>
                <a:gd name="T12" fmla="*/ 112 w 425"/>
                <a:gd name="T13" fmla="*/ 0 h 424"/>
                <a:gd name="T14" fmla="*/ 311 w 425"/>
                <a:gd name="T15" fmla="*/ 0 h 424"/>
                <a:gd name="T16" fmla="*/ 311 w 425"/>
                <a:gd name="T17" fmla="*/ 0 h 424"/>
                <a:gd name="T18" fmla="*/ 424 w 425"/>
                <a:gd name="T19" fmla="*/ 112 h 424"/>
                <a:gd name="T20" fmla="*/ 424 w 425"/>
                <a:gd name="T21" fmla="*/ 311 h 424"/>
                <a:gd name="T22" fmla="*/ 424 w 425"/>
                <a:gd name="T23" fmla="*/ 311 h 424"/>
                <a:gd name="T24" fmla="*/ 311 w 425"/>
                <a:gd name="T25" fmla="*/ 42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5" h="424">
                  <a:moveTo>
                    <a:pt x="311" y="423"/>
                  </a:moveTo>
                  <a:lnTo>
                    <a:pt x="112" y="423"/>
                  </a:lnTo>
                  <a:lnTo>
                    <a:pt x="112" y="423"/>
                  </a:lnTo>
                  <a:cubicBezTo>
                    <a:pt x="51" y="423"/>
                    <a:pt x="0" y="373"/>
                    <a:pt x="0" y="311"/>
                  </a:cubicBezTo>
                  <a:lnTo>
                    <a:pt x="0" y="112"/>
                  </a:lnTo>
                  <a:lnTo>
                    <a:pt x="0" y="112"/>
                  </a:lnTo>
                  <a:cubicBezTo>
                    <a:pt x="0" y="50"/>
                    <a:pt x="51" y="0"/>
                    <a:pt x="112" y="0"/>
                  </a:cubicBezTo>
                  <a:lnTo>
                    <a:pt x="311" y="0"/>
                  </a:lnTo>
                  <a:lnTo>
                    <a:pt x="311" y="0"/>
                  </a:lnTo>
                  <a:cubicBezTo>
                    <a:pt x="373" y="0"/>
                    <a:pt x="424" y="50"/>
                    <a:pt x="424" y="112"/>
                  </a:cubicBezTo>
                  <a:lnTo>
                    <a:pt x="424" y="311"/>
                  </a:lnTo>
                  <a:lnTo>
                    <a:pt x="424" y="311"/>
                  </a:lnTo>
                  <a:cubicBezTo>
                    <a:pt x="424" y="373"/>
                    <a:pt x="373" y="423"/>
                    <a:pt x="311" y="423"/>
                  </a:cubicBezTo>
                </a:path>
              </a:pathLst>
            </a:custGeom>
            <a:noFill/>
            <a:ln w="508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7" name="Freeform 91">
              <a:extLst>
                <a:ext uri="{FF2B5EF4-FFF2-40B4-BE49-F238E27FC236}">
                  <a16:creationId xmlns:a16="http://schemas.microsoft.com/office/drawing/2014/main" id="{08D73D64-1DBB-8649-9863-EF1A24DB5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9225" y="7610550"/>
              <a:ext cx="373528" cy="373528"/>
            </a:xfrm>
            <a:custGeom>
              <a:avLst/>
              <a:gdLst>
                <a:gd name="T0" fmla="*/ 218 w 299"/>
                <a:gd name="T1" fmla="*/ 297 h 298"/>
                <a:gd name="T2" fmla="*/ 79 w 299"/>
                <a:gd name="T3" fmla="*/ 297 h 298"/>
                <a:gd name="T4" fmla="*/ 79 w 299"/>
                <a:gd name="T5" fmla="*/ 297 h 298"/>
                <a:gd name="T6" fmla="*/ 0 w 299"/>
                <a:gd name="T7" fmla="*/ 218 h 298"/>
                <a:gd name="T8" fmla="*/ 0 w 299"/>
                <a:gd name="T9" fmla="*/ 78 h 298"/>
                <a:gd name="T10" fmla="*/ 0 w 299"/>
                <a:gd name="T11" fmla="*/ 78 h 298"/>
                <a:gd name="T12" fmla="*/ 79 w 299"/>
                <a:gd name="T13" fmla="*/ 0 h 298"/>
                <a:gd name="T14" fmla="*/ 218 w 299"/>
                <a:gd name="T15" fmla="*/ 0 h 298"/>
                <a:gd name="T16" fmla="*/ 218 w 299"/>
                <a:gd name="T17" fmla="*/ 0 h 298"/>
                <a:gd name="T18" fmla="*/ 298 w 299"/>
                <a:gd name="T19" fmla="*/ 78 h 298"/>
                <a:gd name="T20" fmla="*/ 298 w 299"/>
                <a:gd name="T21" fmla="*/ 218 h 298"/>
                <a:gd name="T22" fmla="*/ 298 w 299"/>
                <a:gd name="T23" fmla="*/ 218 h 298"/>
                <a:gd name="T24" fmla="*/ 218 w 299"/>
                <a:gd name="T25" fmla="*/ 29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" h="298">
                  <a:moveTo>
                    <a:pt x="218" y="297"/>
                  </a:moveTo>
                  <a:lnTo>
                    <a:pt x="79" y="297"/>
                  </a:lnTo>
                  <a:lnTo>
                    <a:pt x="79" y="297"/>
                  </a:lnTo>
                  <a:cubicBezTo>
                    <a:pt x="35" y="297"/>
                    <a:pt x="0" y="261"/>
                    <a:pt x="0" y="218"/>
                  </a:cubicBezTo>
                  <a:lnTo>
                    <a:pt x="0" y="78"/>
                  </a:lnTo>
                  <a:lnTo>
                    <a:pt x="0" y="78"/>
                  </a:lnTo>
                  <a:cubicBezTo>
                    <a:pt x="0" y="35"/>
                    <a:pt x="35" y="0"/>
                    <a:pt x="79" y="0"/>
                  </a:cubicBezTo>
                  <a:lnTo>
                    <a:pt x="218" y="0"/>
                  </a:lnTo>
                  <a:lnTo>
                    <a:pt x="218" y="0"/>
                  </a:lnTo>
                  <a:cubicBezTo>
                    <a:pt x="262" y="0"/>
                    <a:pt x="298" y="35"/>
                    <a:pt x="298" y="78"/>
                  </a:cubicBezTo>
                  <a:lnTo>
                    <a:pt x="298" y="218"/>
                  </a:lnTo>
                  <a:lnTo>
                    <a:pt x="298" y="218"/>
                  </a:lnTo>
                  <a:cubicBezTo>
                    <a:pt x="298" y="261"/>
                    <a:pt x="262" y="297"/>
                    <a:pt x="218" y="2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FD43D73-460D-FE49-8C81-A19494331964}"/>
              </a:ext>
            </a:extLst>
          </p:cNvPr>
          <p:cNvGrpSpPr/>
          <p:nvPr/>
        </p:nvGrpSpPr>
        <p:grpSpPr>
          <a:xfrm>
            <a:off x="13320390" y="9395789"/>
            <a:ext cx="527332" cy="527332"/>
            <a:chOff x="13320390" y="9395789"/>
            <a:chExt cx="527332" cy="527332"/>
          </a:xfrm>
        </p:grpSpPr>
        <p:sp>
          <p:nvSpPr>
            <p:cNvPr id="48" name="Freeform 92">
              <a:extLst>
                <a:ext uri="{FF2B5EF4-FFF2-40B4-BE49-F238E27FC236}">
                  <a16:creationId xmlns:a16="http://schemas.microsoft.com/office/drawing/2014/main" id="{8EB7AEF9-8403-C944-9B2D-DE64D31F4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0390" y="9395789"/>
              <a:ext cx="527332" cy="527332"/>
            </a:xfrm>
            <a:custGeom>
              <a:avLst/>
              <a:gdLst>
                <a:gd name="T0" fmla="*/ 311 w 425"/>
                <a:gd name="T1" fmla="*/ 424 h 425"/>
                <a:gd name="T2" fmla="*/ 112 w 425"/>
                <a:gd name="T3" fmla="*/ 424 h 425"/>
                <a:gd name="T4" fmla="*/ 112 w 425"/>
                <a:gd name="T5" fmla="*/ 424 h 425"/>
                <a:gd name="T6" fmla="*/ 0 w 425"/>
                <a:gd name="T7" fmla="*/ 312 h 425"/>
                <a:gd name="T8" fmla="*/ 0 w 425"/>
                <a:gd name="T9" fmla="*/ 113 h 425"/>
                <a:gd name="T10" fmla="*/ 0 w 425"/>
                <a:gd name="T11" fmla="*/ 113 h 425"/>
                <a:gd name="T12" fmla="*/ 112 w 425"/>
                <a:gd name="T13" fmla="*/ 0 h 425"/>
                <a:gd name="T14" fmla="*/ 311 w 425"/>
                <a:gd name="T15" fmla="*/ 0 h 425"/>
                <a:gd name="T16" fmla="*/ 311 w 425"/>
                <a:gd name="T17" fmla="*/ 0 h 425"/>
                <a:gd name="T18" fmla="*/ 424 w 425"/>
                <a:gd name="T19" fmla="*/ 113 h 425"/>
                <a:gd name="T20" fmla="*/ 424 w 425"/>
                <a:gd name="T21" fmla="*/ 312 h 425"/>
                <a:gd name="T22" fmla="*/ 424 w 425"/>
                <a:gd name="T23" fmla="*/ 312 h 425"/>
                <a:gd name="T24" fmla="*/ 311 w 425"/>
                <a:gd name="T25" fmla="*/ 424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5" h="425">
                  <a:moveTo>
                    <a:pt x="311" y="424"/>
                  </a:moveTo>
                  <a:lnTo>
                    <a:pt x="112" y="424"/>
                  </a:lnTo>
                  <a:lnTo>
                    <a:pt x="112" y="424"/>
                  </a:lnTo>
                  <a:cubicBezTo>
                    <a:pt x="50" y="424"/>
                    <a:pt x="0" y="373"/>
                    <a:pt x="0" y="312"/>
                  </a:cubicBezTo>
                  <a:lnTo>
                    <a:pt x="0" y="113"/>
                  </a:lnTo>
                  <a:lnTo>
                    <a:pt x="0" y="113"/>
                  </a:lnTo>
                  <a:cubicBezTo>
                    <a:pt x="0" y="51"/>
                    <a:pt x="50" y="0"/>
                    <a:pt x="112" y="0"/>
                  </a:cubicBezTo>
                  <a:lnTo>
                    <a:pt x="311" y="0"/>
                  </a:lnTo>
                  <a:lnTo>
                    <a:pt x="311" y="0"/>
                  </a:lnTo>
                  <a:cubicBezTo>
                    <a:pt x="373" y="0"/>
                    <a:pt x="424" y="51"/>
                    <a:pt x="424" y="113"/>
                  </a:cubicBezTo>
                  <a:lnTo>
                    <a:pt x="424" y="312"/>
                  </a:lnTo>
                  <a:lnTo>
                    <a:pt x="424" y="312"/>
                  </a:lnTo>
                  <a:cubicBezTo>
                    <a:pt x="424" y="373"/>
                    <a:pt x="373" y="424"/>
                    <a:pt x="311" y="424"/>
                  </a:cubicBezTo>
                </a:path>
              </a:pathLst>
            </a:custGeom>
            <a:noFill/>
            <a:ln w="508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9" name="Freeform 93">
              <a:extLst>
                <a:ext uri="{FF2B5EF4-FFF2-40B4-BE49-F238E27FC236}">
                  <a16:creationId xmlns:a16="http://schemas.microsoft.com/office/drawing/2014/main" id="{E23DADCC-7AC6-0F42-924B-1F1821D36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7292" y="9472691"/>
              <a:ext cx="373528" cy="373528"/>
            </a:xfrm>
            <a:custGeom>
              <a:avLst/>
              <a:gdLst>
                <a:gd name="T0" fmla="*/ 218 w 299"/>
                <a:gd name="T1" fmla="*/ 298 h 299"/>
                <a:gd name="T2" fmla="*/ 79 w 299"/>
                <a:gd name="T3" fmla="*/ 298 h 299"/>
                <a:gd name="T4" fmla="*/ 79 w 299"/>
                <a:gd name="T5" fmla="*/ 298 h 299"/>
                <a:gd name="T6" fmla="*/ 0 w 299"/>
                <a:gd name="T7" fmla="*/ 219 h 299"/>
                <a:gd name="T8" fmla="*/ 0 w 299"/>
                <a:gd name="T9" fmla="*/ 79 h 299"/>
                <a:gd name="T10" fmla="*/ 0 w 299"/>
                <a:gd name="T11" fmla="*/ 79 h 299"/>
                <a:gd name="T12" fmla="*/ 79 w 299"/>
                <a:gd name="T13" fmla="*/ 0 h 299"/>
                <a:gd name="T14" fmla="*/ 218 w 299"/>
                <a:gd name="T15" fmla="*/ 0 h 299"/>
                <a:gd name="T16" fmla="*/ 218 w 299"/>
                <a:gd name="T17" fmla="*/ 0 h 299"/>
                <a:gd name="T18" fmla="*/ 298 w 299"/>
                <a:gd name="T19" fmla="*/ 79 h 299"/>
                <a:gd name="T20" fmla="*/ 298 w 299"/>
                <a:gd name="T21" fmla="*/ 219 h 299"/>
                <a:gd name="T22" fmla="*/ 298 w 299"/>
                <a:gd name="T23" fmla="*/ 219 h 299"/>
                <a:gd name="T24" fmla="*/ 218 w 299"/>
                <a:gd name="T25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" h="299">
                  <a:moveTo>
                    <a:pt x="218" y="298"/>
                  </a:moveTo>
                  <a:lnTo>
                    <a:pt x="79" y="298"/>
                  </a:lnTo>
                  <a:lnTo>
                    <a:pt x="79" y="298"/>
                  </a:lnTo>
                  <a:cubicBezTo>
                    <a:pt x="35" y="298"/>
                    <a:pt x="0" y="262"/>
                    <a:pt x="0" y="219"/>
                  </a:cubicBezTo>
                  <a:lnTo>
                    <a:pt x="0" y="79"/>
                  </a:lnTo>
                  <a:lnTo>
                    <a:pt x="0" y="79"/>
                  </a:lnTo>
                  <a:cubicBezTo>
                    <a:pt x="0" y="36"/>
                    <a:pt x="35" y="0"/>
                    <a:pt x="79" y="0"/>
                  </a:cubicBezTo>
                  <a:lnTo>
                    <a:pt x="218" y="0"/>
                  </a:lnTo>
                  <a:lnTo>
                    <a:pt x="218" y="0"/>
                  </a:lnTo>
                  <a:cubicBezTo>
                    <a:pt x="262" y="0"/>
                    <a:pt x="298" y="36"/>
                    <a:pt x="298" y="79"/>
                  </a:cubicBezTo>
                  <a:lnTo>
                    <a:pt x="298" y="219"/>
                  </a:lnTo>
                  <a:lnTo>
                    <a:pt x="298" y="219"/>
                  </a:lnTo>
                  <a:cubicBezTo>
                    <a:pt x="298" y="262"/>
                    <a:pt x="262" y="298"/>
                    <a:pt x="218" y="2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50" name="Freeform 346">
            <a:extLst>
              <a:ext uri="{FF2B5EF4-FFF2-40B4-BE49-F238E27FC236}">
                <a16:creationId xmlns:a16="http://schemas.microsoft.com/office/drawing/2014/main" id="{A8F6278C-A2E5-2342-9C92-F47454267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7642" y="3770910"/>
            <a:ext cx="6207143" cy="812971"/>
          </a:xfrm>
          <a:prstGeom prst="roundRect">
            <a:avLst>
              <a:gd name="adj" fmla="val 50000"/>
            </a:avLst>
          </a:prstGeom>
          <a:noFill/>
          <a:ln w="254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1" name="Freeform 347">
            <a:extLst>
              <a:ext uri="{FF2B5EF4-FFF2-40B4-BE49-F238E27FC236}">
                <a16:creationId xmlns:a16="http://schemas.microsoft.com/office/drawing/2014/main" id="{6C8E251B-0970-0E47-B7A5-F06C1F9A7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834" y="4561909"/>
            <a:ext cx="812971" cy="6207142"/>
          </a:xfrm>
          <a:prstGeom prst="roundRect">
            <a:avLst>
              <a:gd name="adj" fmla="val 50000"/>
            </a:avLst>
          </a:prstGeom>
          <a:noFill/>
          <a:ln w="254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27F961-6A7B-5E45-AC80-675F1B375AFE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BLUE OCEAN STRATEGY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F44A35-4C1F-5745-90A3-9A6A8B44FAF1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8AF16-7B57-DD44-BD73-87642311754A}"/>
              </a:ext>
            </a:extLst>
          </p:cNvPr>
          <p:cNvSpPr txBox="1"/>
          <p:nvPr/>
        </p:nvSpPr>
        <p:spPr>
          <a:xfrm>
            <a:off x="16231952" y="5585048"/>
            <a:ext cx="668676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BLUE OCEAN STRATEGIC MOVE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A3460-E4C8-B849-B32C-08498CCA9008}"/>
              </a:ext>
            </a:extLst>
          </p:cNvPr>
          <p:cNvSpPr txBox="1"/>
          <p:nvPr/>
        </p:nvSpPr>
        <p:spPr>
          <a:xfrm>
            <a:off x="16231953" y="6243378"/>
            <a:ext cx="668677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190F7F-479D-DB40-916E-6AC222951E66}"/>
              </a:ext>
            </a:extLst>
          </p:cNvPr>
          <p:cNvSpPr txBox="1"/>
          <p:nvPr/>
        </p:nvSpPr>
        <p:spPr>
          <a:xfrm>
            <a:off x="16231952" y="8937935"/>
            <a:ext cx="668676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INDUSTRY VALUE CURVE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1C771-FAA6-4447-A126-3E12DC3DF6EB}"/>
              </a:ext>
            </a:extLst>
          </p:cNvPr>
          <p:cNvSpPr txBox="1"/>
          <p:nvPr/>
        </p:nvSpPr>
        <p:spPr>
          <a:xfrm>
            <a:off x="16231953" y="9596265"/>
            <a:ext cx="668677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5F6F2A-352D-DE41-917C-8AA72FAD38ED}"/>
              </a:ext>
            </a:extLst>
          </p:cNvPr>
          <p:cNvSpPr txBox="1"/>
          <p:nvPr/>
        </p:nvSpPr>
        <p:spPr>
          <a:xfrm>
            <a:off x="9103086" y="3881286"/>
            <a:ext cx="556510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STRATEGY CANVAS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776C5-D7B8-F04B-A1E4-9BF54FE7ACE0}"/>
              </a:ext>
            </a:extLst>
          </p:cNvPr>
          <p:cNvSpPr txBox="1"/>
          <p:nvPr/>
        </p:nvSpPr>
        <p:spPr>
          <a:xfrm rot="16200000">
            <a:off x="-833894" y="7357361"/>
            <a:ext cx="55817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OFFERING 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71A57E-E92F-1447-AE8D-2F6202FE8885}"/>
              </a:ext>
            </a:extLst>
          </p:cNvPr>
          <p:cNvSpPr txBox="1"/>
          <p:nvPr/>
        </p:nvSpPr>
        <p:spPr>
          <a:xfrm>
            <a:off x="2792239" y="3835945"/>
            <a:ext cx="1741301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HIGH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E46E6-AAAE-0949-B761-F42ED2C07DD6}"/>
              </a:ext>
            </a:extLst>
          </p:cNvPr>
          <p:cNvSpPr txBox="1"/>
          <p:nvPr/>
        </p:nvSpPr>
        <p:spPr>
          <a:xfrm>
            <a:off x="2792239" y="11707219"/>
            <a:ext cx="1741301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LOW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F82156-E7A3-DB41-BC7C-261BA53829D0}"/>
              </a:ext>
            </a:extLst>
          </p:cNvPr>
          <p:cNvSpPr txBox="1"/>
          <p:nvPr/>
        </p:nvSpPr>
        <p:spPr>
          <a:xfrm>
            <a:off x="2796835" y="11103255"/>
            <a:ext cx="221851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Ease of Use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61CD36-5912-7045-8EE7-4E0BEBE94B7F}"/>
              </a:ext>
            </a:extLst>
          </p:cNvPr>
          <p:cNvSpPr txBox="1"/>
          <p:nvPr/>
        </p:nvSpPr>
        <p:spPr>
          <a:xfrm>
            <a:off x="5216972" y="11103255"/>
            <a:ext cx="221851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Check-in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F54F91-1866-B547-B837-272EDE4C4495}"/>
              </a:ext>
            </a:extLst>
          </p:cNvPr>
          <p:cNvSpPr txBox="1"/>
          <p:nvPr/>
        </p:nvSpPr>
        <p:spPr>
          <a:xfrm>
            <a:off x="7637109" y="11103255"/>
            <a:ext cx="221851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Cabin Safety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3F9425-9622-AE43-A612-53C8DD6BB14C}"/>
              </a:ext>
            </a:extLst>
          </p:cNvPr>
          <p:cNvSpPr txBox="1"/>
          <p:nvPr/>
        </p:nvSpPr>
        <p:spPr>
          <a:xfrm>
            <a:off x="10057246" y="11103255"/>
            <a:ext cx="221851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Assisting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EB34AB-FE98-B644-8804-FCFDF30A02FA}"/>
              </a:ext>
            </a:extLst>
          </p:cNvPr>
          <p:cNvSpPr txBox="1"/>
          <p:nvPr/>
        </p:nvSpPr>
        <p:spPr>
          <a:xfrm>
            <a:off x="12477384" y="11103255"/>
            <a:ext cx="221851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Comms</a:t>
            </a:r>
          </a:p>
        </p:txBody>
      </p:sp>
    </p:spTree>
    <p:extLst>
      <p:ext uri="{BB962C8B-B14F-4D97-AF65-F5344CB8AC3E}">
        <p14:creationId xmlns:p14="http://schemas.microsoft.com/office/powerpoint/2010/main" val="255637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7">
            <a:extLst>
              <a:ext uri="{FF2B5EF4-FFF2-40B4-BE49-F238E27FC236}">
                <a16:creationId xmlns:a16="http://schemas.microsoft.com/office/drawing/2014/main" id="{6F0EB3ED-7AB3-3841-9F4C-F1A85DE7D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863" y="8808036"/>
            <a:ext cx="12117661" cy="2164260"/>
          </a:xfrm>
          <a:custGeom>
            <a:avLst/>
            <a:gdLst>
              <a:gd name="T0" fmla="*/ 9727 w 9728"/>
              <a:gd name="T1" fmla="*/ 1736 h 1737"/>
              <a:gd name="T2" fmla="*/ 0 w 9728"/>
              <a:gd name="T3" fmla="*/ 1736 h 1737"/>
              <a:gd name="T4" fmla="*/ 0 w 9728"/>
              <a:gd name="T5" fmla="*/ 0 h 1737"/>
              <a:gd name="T6" fmla="*/ 9727 w 9728"/>
              <a:gd name="T7" fmla="*/ 0 h 1737"/>
              <a:gd name="T8" fmla="*/ 9727 w 9728"/>
              <a:gd name="T9" fmla="*/ 1736 h 1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28" h="1737">
                <a:moveTo>
                  <a:pt x="9727" y="1736"/>
                </a:moveTo>
                <a:lnTo>
                  <a:pt x="0" y="1736"/>
                </a:lnTo>
                <a:lnTo>
                  <a:pt x="0" y="0"/>
                </a:lnTo>
                <a:lnTo>
                  <a:pt x="9727" y="0"/>
                </a:lnTo>
                <a:lnTo>
                  <a:pt x="9727" y="1736"/>
                </a:lnTo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68">
            <a:extLst>
              <a:ext uri="{FF2B5EF4-FFF2-40B4-BE49-F238E27FC236}">
                <a16:creationId xmlns:a16="http://schemas.microsoft.com/office/drawing/2014/main" id="{340EF002-168A-A341-AC5C-B046C4DF8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863" y="6643776"/>
            <a:ext cx="12117661" cy="2164260"/>
          </a:xfrm>
          <a:custGeom>
            <a:avLst/>
            <a:gdLst>
              <a:gd name="T0" fmla="*/ 9727 w 9728"/>
              <a:gd name="T1" fmla="*/ 1736 h 1737"/>
              <a:gd name="T2" fmla="*/ 0 w 9728"/>
              <a:gd name="T3" fmla="*/ 1736 h 1737"/>
              <a:gd name="T4" fmla="*/ 0 w 9728"/>
              <a:gd name="T5" fmla="*/ 0 h 1737"/>
              <a:gd name="T6" fmla="*/ 9727 w 9728"/>
              <a:gd name="T7" fmla="*/ 0 h 1737"/>
              <a:gd name="T8" fmla="*/ 9727 w 9728"/>
              <a:gd name="T9" fmla="*/ 1736 h 1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28" h="1737">
                <a:moveTo>
                  <a:pt x="9727" y="1736"/>
                </a:moveTo>
                <a:lnTo>
                  <a:pt x="0" y="1736"/>
                </a:lnTo>
                <a:lnTo>
                  <a:pt x="0" y="0"/>
                </a:lnTo>
                <a:lnTo>
                  <a:pt x="9727" y="0"/>
                </a:lnTo>
                <a:lnTo>
                  <a:pt x="9727" y="1736"/>
                </a:lnTo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69">
            <a:extLst>
              <a:ext uri="{FF2B5EF4-FFF2-40B4-BE49-F238E27FC236}">
                <a16:creationId xmlns:a16="http://schemas.microsoft.com/office/drawing/2014/main" id="{021BDA1C-812F-814D-99C1-CE48EAFD7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863" y="4479516"/>
            <a:ext cx="12117661" cy="2164260"/>
          </a:xfrm>
          <a:custGeom>
            <a:avLst/>
            <a:gdLst>
              <a:gd name="T0" fmla="*/ 9727 w 9728"/>
              <a:gd name="T1" fmla="*/ 1737 h 1738"/>
              <a:gd name="T2" fmla="*/ 0 w 9728"/>
              <a:gd name="T3" fmla="*/ 1737 h 1738"/>
              <a:gd name="T4" fmla="*/ 0 w 9728"/>
              <a:gd name="T5" fmla="*/ 0 h 1738"/>
              <a:gd name="T6" fmla="*/ 9727 w 9728"/>
              <a:gd name="T7" fmla="*/ 0 h 1738"/>
              <a:gd name="T8" fmla="*/ 9727 w 9728"/>
              <a:gd name="T9" fmla="*/ 1737 h 1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28" h="1738">
                <a:moveTo>
                  <a:pt x="9727" y="1737"/>
                </a:moveTo>
                <a:lnTo>
                  <a:pt x="0" y="1737"/>
                </a:lnTo>
                <a:lnTo>
                  <a:pt x="0" y="0"/>
                </a:lnTo>
                <a:lnTo>
                  <a:pt x="9727" y="0"/>
                </a:lnTo>
                <a:lnTo>
                  <a:pt x="9727" y="1737"/>
                </a:lnTo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70">
            <a:extLst>
              <a:ext uri="{FF2B5EF4-FFF2-40B4-BE49-F238E27FC236}">
                <a16:creationId xmlns:a16="http://schemas.microsoft.com/office/drawing/2014/main" id="{693579CC-E063-F34A-93D4-248FF534C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1889" y="3814853"/>
            <a:ext cx="43944" cy="8223092"/>
          </a:xfrm>
          <a:custGeom>
            <a:avLst/>
            <a:gdLst>
              <a:gd name="T0" fmla="*/ 2 w 35"/>
              <a:gd name="T1" fmla="*/ 20 h 6602"/>
              <a:gd name="T2" fmla="*/ 2 w 35"/>
              <a:gd name="T3" fmla="*/ 196 h 6602"/>
              <a:gd name="T4" fmla="*/ 2 w 35"/>
              <a:gd name="T5" fmla="*/ 673 h 6602"/>
              <a:gd name="T6" fmla="*/ 2 w 35"/>
              <a:gd name="T7" fmla="*/ 1379 h 6602"/>
              <a:gd name="T8" fmla="*/ 2 w 35"/>
              <a:gd name="T9" fmla="*/ 2242 h 6602"/>
              <a:gd name="T10" fmla="*/ 2 w 35"/>
              <a:gd name="T11" fmla="*/ 3182 h 6602"/>
              <a:gd name="T12" fmla="*/ 2 w 35"/>
              <a:gd name="T13" fmla="*/ 4138 h 6602"/>
              <a:gd name="T14" fmla="*/ 2 w 35"/>
              <a:gd name="T15" fmla="*/ 5024 h 6602"/>
              <a:gd name="T16" fmla="*/ 2 w 35"/>
              <a:gd name="T17" fmla="*/ 5775 h 6602"/>
              <a:gd name="T18" fmla="*/ 2 w 35"/>
              <a:gd name="T19" fmla="*/ 6315 h 6602"/>
              <a:gd name="T20" fmla="*/ 2 w 35"/>
              <a:gd name="T21" fmla="*/ 6315 h 6602"/>
              <a:gd name="T22" fmla="*/ 2 w 35"/>
              <a:gd name="T23" fmla="*/ 6571 h 6602"/>
              <a:gd name="T24" fmla="*/ 2 w 35"/>
              <a:gd name="T25" fmla="*/ 6571 h 6602"/>
              <a:gd name="T26" fmla="*/ 2 w 35"/>
              <a:gd name="T27" fmla="*/ 6582 h 6602"/>
              <a:gd name="T28" fmla="*/ 2 w 35"/>
              <a:gd name="T29" fmla="*/ 6582 h 6602"/>
              <a:gd name="T30" fmla="*/ 32 w 35"/>
              <a:gd name="T31" fmla="*/ 6582 h 6602"/>
              <a:gd name="T32" fmla="*/ 32 w 35"/>
              <a:gd name="T33" fmla="*/ 6405 h 6602"/>
              <a:gd name="T34" fmla="*/ 32 w 35"/>
              <a:gd name="T35" fmla="*/ 5928 h 6602"/>
              <a:gd name="T36" fmla="*/ 32 w 35"/>
              <a:gd name="T37" fmla="*/ 5221 h 6602"/>
              <a:gd name="T38" fmla="*/ 32 w 35"/>
              <a:gd name="T39" fmla="*/ 4359 h 6602"/>
              <a:gd name="T40" fmla="*/ 32 w 35"/>
              <a:gd name="T41" fmla="*/ 3418 h 6602"/>
              <a:gd name="T42" fmla="*/ 32 w 35"/>
              <a:gd name="T43" fmla="*/ 2462 h 6602"/>
              <a:gd name="T44" fmla="*/ 32 w 35"/>
              <a:gd name="T45" fmla="*/ 1577 h 6602"/>
              <a:gd name="T46" fmla="*/ 32 w 35"/>
              <a:gd name="T47" fmla="*/ 826 h 6602"/>
              <a:gd name="T48" fmla="*/ 32 w 35"/>
              <a:gd name="T49" fmla="*/ 286 h 6602"/>
              <a:gd name="T50" fmla="*/ 32 w 35"/>
              <a:gd name="T51" fmla="*/ 286 h 6602"/>
              <a:gd name="T52" fmla="*/ 32 w 35"/>
              <a:gd name="T53" fmla="*/ 31 h 6602"/>
              <a:gd name="T54" fmla="*/ 32 w 35"/>
              <a:gd name="T55" fmla="*/ 31 h 6602"/>
              <a:gd name="T56" fmla="*/ 32 w 35"/>
              <a:gd name="T57" fmla="*/ 20 h 6602"/>
              <a:gd name="T58" fmla="*/ 32 w 35"/>
              <a:gd name="T59" fmla="*/ 20 h 6602"/>
              <a:gd name="T60" fmla="*/ 2 w 35"/>
              <a:gd name="T61" fmla="*/ 20 h 6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6602">
                <a:moveTo>
                  <a:pt x="2" y="20"/>
                </a:moveTo>
                <a:lnTo>
                  <a:pt x="2" y="196"/>
                </a:lnTo>
                <a:lnTo>
                  <a:pt x="2" y="673"/>
                </a:lnTo>
                <a:lnTo>
                  <a:pt x="2" y="1379"/>
                </a:lnTo>
                <a:lnTo>
                  <a:pt x="2" y="2242"/>
                </a:lnTo>
                <a:lnTo>
                  <a:pt x="2" y="3182"/>
                </a:lnTo>
                <a:lnTo>
                  <a:pt x="2" y="4138"/>
                </a:lnTo>
                <a:lnTo>
                  <a:pt x="2" y="5024"/>
                </a:lnTo>
                <a:lnTo>
                  <a:pt x="2" y="5775"/>
                </a:lnTo>
                <a:lnTo>
                  <a:pt x="2" y="6315"/>
                </a:lnTo>
                <a:lnTo>
                  <a:pt x="2" y="6315"/>
                </a:lnTo>
                <a:cubicBezTo>
                  <a:pt x="2" y="6400"/>
                  <a:pt x="0" y="6485"/>
                  <a:pt x="2" y="6571"/>
                </a:cubicBezTo>
                <a:lnTo>
                  <a:pt x="2" y="6571"/>
                </a:lnTo>
                <a:cubicBezTo>
                  <a:pt x="2" y="6574"/>
                  <a:pt x="2" y="6578"/>
                  <a:pt x="2" y="6582"/>
                </a:cubicBezTo>
                <a:lnTo>
                  <a:pt x="2" y="6582"/>
                </a:lnTo>
                <a:cubicBezTo>
                  <a:pt x="2" y="6601"/>
                  <a:pt x="32" y="6601"/>
                  <a:pt x="32" y="6582"/>
                </a:cubicBezTo>
                <a:lnTo>
                  <a:pt x="32" y="6405"/>
                </a:lnTo>
                <a:lnTo>
                  <a:pt x="32" y="5928"/>
                </a:lnTo>
                <a:lnTo>
                  <a:pt x="32" y="5221"/>
                </a:lnTo>
                <a:lnTo>
                  <a:pt x="32" y="4359"/>
                </a:lnTo>
                <a:lnTo>
                  <a:pt x="32" y="3418"/>
                </a:lnTo>
                <a:lnTo>
                  <a:pt x="32" y="2462"/>
                </a:lnTo>
                <a:lnTo>
                  <a:pt x="32" y="1577"/>
                </a:lnTo>
                <a:lnTo>
                  <a:pt x="32" y="826"/>
                </a:lnTo>
                <a:lnTo>
                  <a:pt x="32" y="286"/>
                </a:lnTo>
                <a:lnTo>
                  <a:pt x="32" y="286"/>
                </a:lnTo>
                <a:cubicBezTo>
                  <a:pt x="32" y="201"/>
                  <a:pt x="34" y="116"/>
                  <a:pt x="32" y="31"/>
                </a:cubicBezTo>
                <a:lnTo>
                  <a:pt x="32" y="31"/>
                </a:lnTo>
                <a:cubicBezTo>
                  <a:pt x="32" y="27"/>
                  <a:pt x="32" y="23"/>
                  <a:pt x="32" y="20"/>
                </a:cubicBezTo>
                <a:lnTo>
                  <a:pt x="32" y="20"/>
                </a:lnTo>
                <a:cubicBezTo>
                  <a:pt x="32" y="0"/>
                  <a:pt x="2" y="0"/>
                  <a:pt x="2" y="2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71">
            <a:extLst>
              <a:ext uri="{FF2B5EF4-FFF2-40B4-BE49-F238E27FC236}">
                <a16:creationId xmlns:a16="http://schemas.microsoft.com/office/drawing/2014/main" id="{9C6463F3-B7EF-834F-8601-B4C91179E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0322" y="10950322"/>
            <a:ext cx="13842478" cy="43944"/>
          </a:xfrm>
          <a:custGeom>
            <a:avLst/>
            <a:gdLst>
              <a:gd name="T0" fmla="*/ 11092 w 11112"/>
              <a:gd name="T1" fmla="*/ 1 h 35"/>
              <a:gd name="T2" fmla="*/ 10793 w 11112"/>
              <a:gd name="T3" fmla="*/ 1 h 35"/>
              <a:gd name="T4" fmla="*/ 9989 w 11112"/>
              <a:gd name="T5" fmla="*/ 1 h 35"/>
              <a:gd name="T6" fmla="*/ 8797 w 11112"/>
              <a:gd name="T7" fmla="*/ 1 h 35"/>
              <a:gd name="T8" fmla="*/ 7343 w 11112"/>
              <a:gd name="T9" fmla="*/ 1 h 35"/>
              <a:gd name="T10" fmla="*/ 5755 w 11112"/>
              <a:gd name="T11" fmla="*/ 1 h 35"/>
              <a:gd name="T12" fmla="*/ 4141 w 11112"/>
              <a:gd name="T13" fmla="*/ 1 h 35"/>
              <a:gd name="T14" fmla="*/ 2647 w 11112"/>
              <a:gd name="T15" fmla="*/ 1 h 35"/>
              <a:gd name="T16" fmla="*/ 1381 w 11112"/>
              <a:gd name="T17" fmla="*/ 1 h 35"/>
              <a:gd name="T18" fmla="*/ 469 w 11112"/>
              <a:gd name="T19" fmla="*/ 1 h 35"/>
              <a:gd name="T20" fmla="*/ 469 w 11112"/>
              <a:gd name="T21" fmla="*/ 1 h 35"/>
              <a:gd name="T22" fmla="*/ 39 w 11112"/>
              <a:gd name="T23" fmla="*/ 1 h 35"/>
              <a:gd name="T24" fmla="*/ 39 w 11112"/>
              <a:gd name="T25" fmla="*/ 1 h 35"/>
              <a:gd name="T26" fmla="*/ 20 w 11112"/>
              <a:gd name="T27" fmla="*/ 1 h 35"/>
              <a:gd name="T28" fmla="*/ 20 w 11112"/>
              <a:gd name="T29" fmla="*/ 1 h 35"/>
              <a:gd name="T30" fmla="*/ 20 w 11112"/>
              <a:gd name="T31" fmla="*/ 32 h 35"/>
              <a:gd name="T32" fmla="*/ 318 w 11112"/>
              <a:gd name="T33" fmla="*/ 32 h 35"/>
              <a:gd name="T34" fmla="*/ 1123 w 11112"/>
              <a:gd name="T35" fmla="*/ 32 h 35"/>
              <a:gd name="T36" fmla="*/ 2315 w 11112"/>
              <a:gd name="T37" fmla="*/ 32 h 35"/>
              <a:gd name="T38" fmla="*/ 3768 w 11112"/>
              <a:gd name="T39" fmla="*/ 32 h 35"/>
              <a:gd name="T40" fmla="*/ 5356 w 11112"/>
              <a:gd name="T41" fmla="*/ 32 h 35"/>
              <a:gd name="T42" fmla="*/ 6970 w 11112"/>
              <a:gd name="T43" fmla="*/ 32 h 35"/>
              <a:gd name="T44" fmla="*/ 8464 w 11112"/>
              <a:gd name="T45" fmla="*/ 32 h 35"/>
              <a:gd name="T46" fmla="*/ 9731 w 11112"/>
              <a:gd name="T47" fmla="*/ 32 h 35"/>
              <a:gd name="T48" fmla="*/ 10642 w 11112"/>
              <a:gd name="T49" fmla="*/ 32 h 35"/>
              <a:gd name="T50" fmla="*/ 10642 w 11112"/>
              <a:gd name="T51" fmla="*/ 32 h 35"/>
              <a:gd name="T52" fmla="*/ 11072 w 11112"/>
              <a:gd name="T53" fmla="*/ 32 h 35"/>
              <a:gd name="T54" fmla="*/ 11072 w 11112"/>
              <a:gd name="T55" fmla="*/ 32 h 35"/>
              <a:gd name="T56" fmla="*/ 11092 w 11112"/>
              <a:gd name="T57" fmla="*/ 32 h 35"/>
              <a:gd name="T58" fmla="*/ 11092 w 11112"/>
              <a:gd name="T59" fmla="*/ 32 h 35"/>
              <a:gd name="T60" fmla="*/ 11092 w 11112"/>
              <a:gd name="T61" fmla="*/ 1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112" h="35">
                <a:moveTo>
                  <a:pt x="11092" y="1"/>
                </a:moveTo>
                <a:lnTo>
                  <a:pt x="10793" y="1"/>
                </a:lnTo>
                <a:lnTo>
                  <a:pt x="9989" y="1"/>
                </a:lnTo>
                <a:lnTo>
                  <a:pt x="8797" y="1"/>
                </a:lnTo>
                <a:lnTo>
                  <a:pt x="7343" y="1"/>
                </a:lnTo>
                <a:lnTo>
                  <a:pt x="5755" y="1"/>
                </a:lnTo>
                <a:lnTo>
                  <a:pt x="4141" y="1"/>
                </a:lnTo>
                <a:lnTo>
                  <a:pt x="2647" y="1"/>
                </a:lnTo>
                <a:lnTo>
                  <a:pt x="1381" y="1"/>
                </a:lnTo>
                <a:lnTo>
                  <a:pt x="469" y="1"/>
                </a:lnTo>
                <a:lnTo>
                  <a:pt x="469" y="1"/>
                </a:lnTo>
                <a:cubicBezTo>
                  <a:pt x="326" y="1"/>
                  <a:pt x="183" y="0"/>
                  <a:pt x="39" y="1"/>
                </a:cubicBezTo>
                <a:lnTo>
                  <a:pt x="39" y="1"/>
                </a:lnTo>
                <a:cubicBezTo>
                  <a:pt x="33" y="2"/>
                  <a:pt x="27" y="1"/>
                  <a:pt x="20" y="1"/>
                </a:cubicBezTo>
                <a:lnTo>
                  <a:pt x="20" y="1"/>
                </a:lnTo>
                <a:cubicBezTo>
                  <a:pt x="0" y="1"/>
                  <a:pt x="0" y="32"/>
                  <a:pt x="20" y="32"/>
                </a:cubicBezTo>
                <a:lnTo>
                  <a:pt x="318" y="32"/>
                </a:lnTo>
                <a:lnTo>
                  <a:pt x="1123" y="32"/>
                </a:lnTo>
                <a:lnTo>
                  <a:pt x="2315" y="32"/>
                </a:lnTo>
                <a:lnTo>
                  <a:pt x="3768" y="32"/>
                </a:lnTo>
                <a:lnTo>
                  <a:pt x="5356" y="32"/>
                </a:lnTo>
                <a:lnTo>
                  <a:pt x="6970" y="32"/>
                </a:lnTo>
                <a:lnTo>
                  <a:pt x="8464" y="32"/>
                </a:lnTo>
                <a:lnTo>
                  <a:pt x="9731" y="32"/>
                </a:lnTo>
                <a:lnTo>
                  <a:pt x="10642" y="32"/>
                </a:lnTo>
                <a:lnTo>
                  <a:pt x="10642" y="32"/>
                </a:lnTo>
                <a:cubicBezTo>
                  <a:pt x="10786" y="32"/>
                  <a:pt x="10929" y="34"/>
                  <a:pt x="11072" y="32"/>
                </a:cubicBezTo>
                <a:lnTo>
                  <a:pt x="11072" y="32"/>
                </a:lnTo>
                <a:cubicBezTo>
                  <a:pt x="11079" y="32"/>
                  <a:pt x="11085" y="32"/>
                  <a:pt x="11092" y="32"/>
                </a:cubicBezTo>
                <a:lnTo>
                  <a:pt x="11092" y="32"/>
                </a:lnTo>
                <a:cubicBezTo>
                  <a:pt x="11111" y="32"/>
                  <a:pt x="11111" y="1"/>
                  <a:pt x="11092" y="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99">
            <a:extLst>
              <a:ext uri="{FF2B5EF4-FFF2-40B4-BE49-F238E27FC236}">
                <a16:creationId xmlns:a16="http://schemas.microsoft.com/office/drawing/2014/main" id="{73EB9F56-8D3F-524D-B4B4-8E2B69176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6556" y="5380375"/>
            <a:ext cx="362541" cy="362541"/>
          </a:xfrm>
          <a:custGeom>
            <a:avLst/>
            <a:gdLst>
              <a:gd name="T0" fmla="*/ 292 w 293"/>
              <a:gd name="T1" fmla="*/ 146 h 292"/>
              <a:gd name="T2" fmla="*/ 292 w 293"/>
              <a:gd name="T3" fmla="*/ 146 h 292"/>
              <a:gd name="T4" fmla="*/ 146 w 293"/>
              <a:gd name="T5" fmla="*/ 291 h 292"/>
              <a:gd name="T6" fmla="*/ 146 w 293"/>
              <a:gd name="T7" fmla="*/ 291 h 292"/>
              <a:gd name="T8" fmla="*/ 0 w 293"/>
              <a:gd name="T9" fmla="*/ 146 h 292"/>
              <a:gd name="T10" fmla="*/ 0 w 293"/>
              <a:gd name="T11" fmla="*/ 146 h 292"/>
              <a:gd name="T12" fmla="*/ 146 w 293"/>
              <a:gd name="T13" fmla="*/ 0 h 292"/>
              <a:gd name="T14" fmla="*/ 146 w 293"/>
              <a:gd name="T15" fmla="*/ 0 h 292"/>
              <a:gd name="T16" fmla="*/ 292 w 293"/>
              <a:gd name="T17" fmla="*/ 146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3" h="292">
                <a:moveTo>
                  <a:pt x="292" y="146"/>
                </a:moveTo>
                <a:lnTo>
                  <a:pt x="292" y="146"/>
                </a:lnTo>
                <a:cubicBezTo>
                  <a:pt x="292" y="226"/>
                  <a:pt x="227" y="291"/>
                  <a:pt x="146" y="291"/>
                </a:cubicBezTo>
                <a:lnTo>
                  <a:pt x="146" y="291"/>
                </a:lnTo>
                <a:cubicBezTo>
                  <a:pt x="66" y="291"/>
                  <a:pt x="0" y="226"/>
                  <a:pt x="0" y="146"/>
                </a:cubicBezTo>
                <a:lnTo>
                  <a:pt x="0" y="146"/>
                </a:lnTo>
                <a:cubicBezTo>
                  <a:pt x="0" y="65"/>
                  <a:pt x="66" y="0"/>
                  <a:pt x="146" y="0"/>
                </a:cubicBezTo>
                <a:lnTo>
                  <a:pt x="146" y="0"/>
                </a:lnTo>
                <a:cubicBezTo>
                  <a:pt x="227" y="0"/>
                  <a:pt x="292" y="65"/>
                  <a:pt x="292" y="14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100">
            <a:extLst>
              <a:ext uri="{FF2B5EF4-FFF2-40B4-BE49-F238E27FC236}">
                <a16:creationId xmlns:a16="http://schemas.microsoft.com/office/drawing/2014/main" id="{ED6406DB-A38E-D149-929A-020613E05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0959" y="7544634"/>
            <a:ext cx="362541" cy="362541"/>
          </a:xfrm>
          <a:custGeom>
            <a:avLst/>
            <a:gdLst>
              <a:gd name="T0" fmla="*/ 291 w 292"/>
              <a:gd name="T1" fmla="*/ 146 h 293"/>
              <a:gd name="T2" fmla="*/ 291 w 292"/>
              <a:gd name="T3" fmla="*/ 146 h 293"/>
              <a:gd name="T4" fmla="*/ 145 w 292"/>
              <a:gd name="T5" fmla="*/ 292 h 293"/>
              <a:gd name="T6" fmla="*/ 145 w 292"/>
              <a:gd name="T7" fmla="*/ 292 h 293"/>
              <a:gd name="T8" fmla="*/ 0 w 292"/>
              <a:gd name="T9" fmla="*/ 146 h 293"/>
              <a:gd name="T10" fmla="*/ 0 w 292"/>
              <a:gd name="T11" fmla="*/ 146 h 293"/>
              <a:gd name="T12" fmla="*/ 145 w 292"/>
              <a:gd name="T13" fmla="*/ 0 h 293"/>
              <a:gd name="T14" fmla="*/ 145 w 292"/>
              <a:gd name="T15" fmla="*/ 0 h 293"/>
              <a:gd name="T16" fmla="*/ 291 w 292"/>
              <a:gd name="T17" fmla="*/ 146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2" h="293">
                <a:moveTo>
                  <a:pt x="291" y="146"/>
                </a:moveTo>
                <a:lnTo>
                  <a:pt x="291" y="146"/>
                </a:lnTo>
                <a:cubicBezTo>
                  <a:pt x="291" y="227"/>
                  <a:pt x="225" y="292"/>
                  <a:pt x="145" y="292"/>
                </a:cubicBezTo>
                <a:lnTo>
                  <a:pt x="145" y="292"/>
                </a:lnTo>
                <a:cubicBezTo>
                  <a:pt x="65" y="292"/>
                  <a:pt x="0" y="227"/>
                  <a:pt x="0" y="146"/>
                </a:cubicBezTo>
                <a:lnTo>
                  <a:pt x="0" y="146"/>
                </a:lnTo>
                <a:cubicBezTo>
                  <a:pt x="0" y="66"/>
                  <a:pt x="65" y="0"/>
                  <a:pt x="145" y="0"/>
                </a:cubicBezTo>
                <a:lnTo>
                  <a:pt x="145" y="0"/>
                </a:lnTo>
                <a:cubicBezTo>
                  <a:pt x="225" y="0"/>
                  <a:pt x="291" y="66"/>
                  <a:pt x="291" y="14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101">
            <a:extLst>
              <a:ext uri="{FF2B5EF4-FFF2-40B4-BE49-F238E27FC236}">
                <a16:creationId xmlns:a16="http://schemas.microsoft.com/office/drawing/2014/main" id="{E1018621-5EF6-F94D-B692-9C5D5AA96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1422" y="5644042"/>
            <a:ext cx="362541" cy="362541"/>
          </a:xfrm>
          <a:custGeom>
            <a:avLst/>
            <a:gdLst>
              <a:gd name="T0" fmla="*/ 291 w 292"/>
              <a:gd name="T1" fmla="*/ 145 h 292"/>
              <a:gd name="T2" fmla="*/ 291 w 292"/>
              <a:gd name="T3" fmla="*/ 145 h 292"/>
              <a:gd name="T4" fmla="*/ 146 w 292"/>
              <a:gd name="T5" fmla="*/ 291 h 292"/>
              <a:gd name="T6" fmla="*/ 146 w 292"/>
              <a:gd name="T7" fmla="*/ 291 h 292"/>
              <a:gd name="T8" fmla="*/ 0 w 292"/>
              <a:gd name="T9" fmla="*/ 145 h 292"/>
              <a:gd name="T10" fmla="*/ 0 w 292"/>
              <a:gd name="T11" fmla="*/ 145 h 292"/>
              <a:gd name="T12" fmla="*/ 146 w 292"/>
              <a:gd name="T13" fmla="*/ 0 h 292"/>
              <a:gd name="T14" fmla="*/ 146 w 292"/>
              <a:gd name="T15" fmla="*/ 0 h 292"/>
              <a:gd name="T16" fmla="*/ 291 w 292"/>
              <a:gd name="T17" fmla="*/ 145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2" h="292">
                <a:moveTo>
                  <a:pt x="291" y="145"/>
                </a:moveTo>
                <a:lnTo>
                  <a:pt x="291" y="145"/>
                </a:lnTo>
                <a:cubicBezTo>
                  <a:pt x="291" y="226"/>
                  <a:pt x="226" y="291"/>
                  <a:pt x="146" y="291"/>
                </a:cubicBezTo>
                <a:lnTo>
                  <a:pt x="146" y="291"/>
                </a:lnTo>
                <a:cubicBezTo>
                  <a:pt x="65" y="291"/>
                  <a:pt x="0" y="226"/>
                  <a:pt x="0" y="145"/>
                </a:cubicBezTo>
                <a:lnTo>
                  <a:pt x="0" y="145"/>
                </a:lnTo>
                <a:cubicBezTo>
                  <a:pt x="0" y="65"/>
                  <a:pt x="65" y="0"/>
                  <a:pt x="146" y="0"/>
                </a:cubicBezTo>
                <a:lnTo>
                  <a:pt x="146" y="0"/>
                </a:lnTo>
                <a:cubicBezTo>
                  <a:pt x="226" y="0"/>
                  <a:pt x="291" y="65"/>
                  <a:pt x="291" y="14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102">
            <a:extLst>
              <a:ext uri="{FF2B5EF4-FFF2-40B4-BE49-F238E27FC236}">
                <a16:creationId xmlns:a16="http://schemas.microsoft.com/office/drawing/2014/main" id="{82BA7F9D-52BF-F040-9DAE-01EEDAFAC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2868" y="9708896"/>
            <a:ext cx="362541" cy="362541"/>
          </a:xfrm>
          <a:custGeom>
            <a:avLst/>
            <a:gdLst>
              <a:gd name="T0" fmla="*/ 291 w 292"/>
              <a:gd name="T1" fmla="*/ 146 h 292"/>
              <a:gd name="T2" fmla="*/ 291 w 292"/>
              <a:gd name="T3" fmla="*/ 146 h 292"/>
              <a:gd name="T4" fmla="*/ 145 w 292"/>
              <a:gd name="T5" fmla="*/ 291 h 292"/>
              <a:gd name="T6" fmla="*/ 145 w 292"/>
              <a:gd name="T7" fmla="*/ 291 h 292"/>
              <a:gd name="T8" fmla="*/ 0 w 292"/>
              <a:gd name="T9" fmla="*/ 146 h 292"/>
              <a:gd name="T10" fmla="*/ 0 w 292"/>
              <a:gd name="T11" fmla="*/ 146 h 292"/>
              <a:gd name="T12" fmla="*/ 145 w 292"/>
              <a:gd name="T13" fmla="*/ 0 h 292"/>
              <a:gd name="T14" fmla="*/ 145 w 292"/>
              <a:gd name="T15" fmla="*/ 0 h 292"/>
              <a:gd name="T16" fmla="*/ 291 w 292"/>
              <a:gd name="T17" fmla="*/ 146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2" h="292">
                <a:moveTo>
                  <a:pt x="291" y="146"/>
                </a:moveTo>
                <a:lnTo>
                  <a:pt x="291" y="146"/>
                </a:lnTo>
                <a:cubicBezTo>
                  <a:pt x="291" y="226"/>
                  <a:pt x="226" y="291"/>
                  <a:pt x="145" y="291"/>
                </a:cubicBezTo>
                <a:lnTo>
                  <a:pt x="145" y="291"/>
                </a:lnTo>
                <a:cubicBezTo>
                  <a:pt x="65" y="291"/>
                  <a:pt x="0" y="226"/>
                  <a:pt x="0" y="146"/>
                </a:cubicBezTo>
                <a:lnTo>
                  <a:pt x="0" y="146"/>
                </a:lnTo>
                <a:cubicBezTo>
                  <a:pt x="0" y="65"/>
                  <a:pt x="65" y="0"/>
                  <a:pt x="145" y="0"/>
                </a:cubicBezTo>
                <a:lnTo>
                  <a:pt x="145" y="0"/>
                </a:lnTo>
                <a:cubicBezTo>
                  <a:pt x="226" y="0"/>
                  <a:pt x="291" y="65"/>
                  <a:pt x="291" y="14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103">
            <a:extLst>
              <a:ext uri="{FF2B5EF4-FFF2-40B4-BE49-F238E27FC236}">
                <a16:creationId xmlns:a16="http://schemas.microsoft.com/office/drawing/2014/main" id="{ABC0B8C5-1BCF-EE43-B20D-6D4A6CC48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9809" y="7478719"/>
            <a:ext cx="362541" cy="362541"/>
          </a:xfrm>
          <a:custGeom>
            <a:avLst/>
            <a:gdLst>
              <a:gd name="T0" fmla="*/ 291 w 292"/>
              <a:gd name="T1" fmla="*/ 146 h 292"/>
              <a:gd name="T2" fmla="*/ 291 w 292"/>
              <a:gd name="T3" fmla="*/ 146 h 292"/>
              <a:gd name="T4" fmla="*/ 145 w 292"/>
              <a:gd name="T5" fmla="*/ 291 h 292"/>
              <a:gd name="T6" fmla="*/ 145 w 292"/>
              <a:gd name="T7" fmla="*/ 291 h 292"/>
              <a:gd name="T8" fmla="*/ 0 w 292"/>
              <a:gd name="T9" fmla="*/ 146 h 292"/>
              <a:gd name="T10" fmla="*/ 0 w 292"/>
              <a:gd name="T11" fmla="*/ 146 h 292"/>
              <a:gd name="T12" fmla="*/ 145 w 292"/>
              <a:gd name="T13" fmla="*/ 0 h 292"/>
              <a:gd name="T14" fmla="*/ 145 w 292"/>
              <a:gd name="T15" fmla="*/ 0 h 292"/>
              <a:gd name="T16" fmla="*/ 291 w 292"/>
              <a:gd name="T17" fmla="*/ 146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2" h="292">
                <a:moveTo>
                  <a:pt x="291" y="146"/>
                </a:moveTo>
                <a:lnTo>
                  <a:pt x="291" y="146"/>
                </a:lnTo>
                <a:cubicBezTo>
                  <a:pt x="291" y="226"/>
                  <a:pt x="226" y="291"/>
                  <a:pt x="145" y="291"/>
                </a:cubicBezTo>
                <a:lnTo>
                  <a:pt x="145" y="291"/>
                </a:lnTo>
                <a:cubicBezTo>
                  <a:pt x="65" y="291"/>
                  <a:pt x="0" y="226"/>
                  <a:pt x="0" y="146"/>
                </a:cubicBezTo>
                <a:lnTo>
                  <a:pt x="0" y="146"/>
                </a:lnTo>
                <a:cubicBezTo>
                  <a:pt x="0" y="65"/>
                  <a:pt x="65" y="0"/>
                  <a:pt x="145" y="0"/>
                </a:cubicBezTo>
                <a:lnTo>
                  <a:pt x="145" y="0"/>
                </a:lnTo>
                <a:cubicBezTo>
                  <a:pt x="226" y="0"/>
                  <a:pt x="291" y="65"/>
                  <a:pt x="291" y="14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104">
            <a:extLst>
              <a:ext uri="{FF2B5EF4-FFF2-40B4-BE49-F238E27FC236}">
                <a16:creationId xmlns:a16="http://schemas.microsoft.com/office/drawing/2014/main" id="{99B2711E-07BB-A84F-9FF4-AA28A3EB7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5284" y="9241985"/>
            <a:ext cx="362541" cy="362541"/>
          </a:xfrm>
          <a:custGeom>
            <a:avLst/>
            <a:gdLst>
              <a:gd name="T0" fmla="*/ 291 w 292"/>
              <a:gd name="T1" fmla="*/ 145 h 293"/>
              <a:gd name="T2" fmla="*/ 291 w 292"/>
              <a:gd name="T3" fmla="*/ 145 h 293"/>
              <a:gd name="T4" fmla="*/ 145 w 292"/>
              <a:gd name="T5" fmla="*/ 292 h 293"/>
              <a:gd name="T6" fmla="*/ 145 w 292"/>
              <a:gd name="T7" fmla="*/ 292 h 293"/>
              <a:gd name="T8" fmla="*/ 0 w 292"/>
              <a:gd name="T9" fmla="*/ 145 h 293"/>
              <a:gd name="T10" fmla="*/ 0 w 292"/>
              <a:gd name="T11" fmla="*/ 145 h 293"/>
              <a:gd name="T12" fmla="*/ 145 w 292"/>
              <a:gd name="T13" fmla="*/ 0 h 293"/>
              <a:gd name="T14" fmla="*/ 145 w 292"/>
              <a:gd name="T15" fmla="*/ 0 h 293"/>
              <a:gd name="T16" fmla="*/ 291 w 292"/>
              <a:gd name="T17" fmla="*/ 145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2" h="293">
                <a:moveTo>
                  <a:pt x="291" y="145"/>
                </a:moveTo>
                <a:lnTo>
                  <a:pt x="291" y="145"/>
                </a:lnTo>
                <a:cubicBezTo>
                  <a:pt x="291" y="226"/>
                  <a:pt x="226" y="292"/>
                  <a:pt x="145" y="292"/>
                </a:cubicBezTo>
                <a:lnTo>
                  <a:pt x="145" y="292"/>
                </a:lnTo>
                <a:cubicBezTo>
                  <a:pt x="65" y="292"/>
                  <a:pt x="0" y="226"/>
                  <a:pt x="0" y="145"/>
                </a:cubicBezTo>
                <a:lnTo>
                  <a:pt x="0" y="145"/>
                </a:lnTo>
                <a:cubicBezTo>
                  <a:pt x="0" y="65"/>
                  <a:pt x="65" y="0"/>
                  <a:pt x="145" y="0"/>
                </a:cubicBezTo>
                <a:lnTo>
                  <a:pt x="145" y="0"/>
                </a:lnTo>
                <a:cubicBezTo>
                  <a:pt x="226" y="0"/>
                  <a:pt x="291" y="65"/>
                  <a:pt x="291" y="14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105">
            <a:extLst>
              <a:ext uri="{FF2B5EF4-FFF2-40B4-BE49-F238E27FC236}">
                <a16:creationId xmlns:a16="http://schemas.microsoft.com/office/drawing/2014/main" id="{446D5F79-A3B4-944D-AACD-ED40F2DD5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3497" y="5462769"/>
            <a:ext cx="362541" cy="362541"/>
          </a:xfrm>
          <a:custGeom>
            <a:avLst/>
            <a:gdLst>
              <a:gd name="T0" fmla="*/ 291 w 292"/>
              <a:gd name="T1" fmla="*/ 146 h 292"/>
              <a:gd name="T2" fmla="*/ 291 w 292"/>
              <a:gd name="T3" fmla="*/ 146 h 292"/>
              <a:gd name="T4" fmla="*/ 145 w 292"/>
              <a:gd name="T5" fmla="*/ 291 h 292"/>
              <a:gd name="T6" fmla="*/ 145 w 292"/>
              <a:gd name="T7" fmla="*/ 291 h 292"/>
              <a:gd name="T8" fmla="*/ 0 w 292"/>
              <a:gd name="T9" fmla="*/ 146 h 292"/>
              <a:gd name="T10" fmla="*/ 0 w 292"/>
              <a:gd name="T11" fmla="*/ 146 h 292"/>
              <a:gd name="T12" fmla="*/ 145 w 292"/>
              <a:gd name="T13" fmla="*/ 0 h 292"/>
              <a:gd name="T14" fmla="*/ 145 w 292"/>
              <a:gd name="T15" fmla="*/ 0 h 292"/>
              <a:gd name="T16" fmla="*/ 291 w 292"/>
              <a:gd name="T17" fmla="*/ 146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2" h="292">
                <a:moveTo>
                  <a:pt x="291" y="146"/>
                </a:moveTo>
                <a:lnTo>
                  <a:pt x="291" y="146"/>
                </a:lnTo>
                <a:cubicBezTo>
                  <a:pt x="291" y="226"/>
                  <a:pt x="225" y="291"/>
                  <a:pt x="145" y="291"/>
                </a:cubicBezTo>
                <a:lnTo>
                  <a:pt x="145" y="291"/>
                </a:lnTo>
                <a:cubicBezTo>
                  <a:pt x="64" y="291"/>
                  <a:pt x="0" y="226"/>
                  <a:pt x="0" y="146"/>
                </a:cubicBezTo>
                <a:lnTo>
                  <a:pt x="0" y="146"/>
                </a:lnTo>
                <a:cubicBezTo>
                  <a:pt x="0" y="65"/>
                  <a:pt x="64" y="0"/>
                  <a:pt x="145" y="0"/>
                </a:cubicBezTo>
                <a:lnTo>
                  <a:pt x="145" y="0"/>
                </a:lnTo>
                <a:cubicBezTo>
                  <a:pt x="225" y="0"/>
                  <a:pt x="291" y="65"/>
                  <a:pt x="291" y="14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106">
            <a:extLst>
              <a:ext uri="{FF2B5EF4-FFF2-40B4-BE49-F238E27FC236}">
                <a16:creationId xmlns:a16="http://schemas.microsoft.com/office/drawing/2014/main" id="{3D150284-9214-DD4A-8B87-DA403A499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0437" y="9708896"/>
            <a:ext cx="362541" cy="362541"/>
          </a:xfrm>
          <a:custGeom>
            <a:avLst/>
            <a:gdLst>
              <a:gd name="T0" fmla="*/ 291 w 292"/>
              <a:gd name="T1" fmla="*/ 146 h 292"/>
              <a:gd name="T2" fmla="*/ 291 w 292"/>
              <a:gd name="T3" fmla="*/ 146 h 292"/>
              <a:gd name="T4" fmla="*/ 146 w 292"/>
              <a:gd name="T5" fmla="*/ 291 h 292"/>
              <a:gd name="T6" fmla="*/ 146 w 292"/>
              <a:gd name="T7" fmla="*/ 291 h 292"/>
              <a:gd name="T8" fmla="*/ 0 w 292"/>
              <a:gd name="T9" fmla="*/ 146 h 292"/>
              <a:gd name="T10" fmla="*/ 0 w 292"/>
              <a:gd name="T11" fmla="*/ 146 h 292"/>
              <a:gd name="T12" fmla="*/ 146 w 292"/>
              <a:gd name="T13" fmla="*/ 0 h 292"/>
              <a:gd name="T14" fmla="*/ 146 w 292"/>
              <a:gd name="T15" fmla="*/ 0 h 292"/>
              <a:gd name="T16" fmla="*/ 291 w 292"/>
              <a:gd name="T17" fmla="*/ 146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2" h="292">
                <a:moveTo>
                  <a:pt x="291" y="146"/>
                </a:moveTo>
                <a:lnTo>
                  <a:pt x="291" y="146"/>
                </a:lnTo>
                <a:cubicBezTo>
                  <a:pt x="291" y="226"/>
                  <a:pt x="226" y="291"/>
                  <a:pt x="146" y="291"/>
                </a:cubicBezTo>
                <a:lnTo>
                  <a:pt x="146" y="291"/>
                </a:lnTo>
                <a:cubicBezTo>
                  <a:pt x="66" y="291"/>
                  <a:pt x="0" y="226"/>
                  <a:pt x="0" y="146"/>
                </a:cubicBezTo>
                <a:lnTo>
                  <a:pt x="0" y="146"/>
                </a:lnTo>
                <a:cubicBezTo>
                  <a:pt x="0" y="65"/>
                  <a:pt x="66" y="0"/>
                  <a:pt x="146" y="0"/>
                </a:cubicBezTo>
                <a:lnTo>
                  <a:pt x="146" y="0"/>
                </a:lnTo>
                <a:cubicBezTo>
                  <a:pt x="226" y="0"/>
                  <a:pt x="291" y="65"/>
                  <a:pt x="291" y="14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107">
            <a:extLst>
              <a:ext uri="{FF2B5EF4-FFF2-40B4-BE49-F238E27FC236}">
                <a16:creationId xmlns:a16="http://schemas.microsoft.com/office/drawing/2014/main" id="{2C795EF9-B6FC-5945-A53F-65482AFD1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5827" y="7742384"/>
            <a:ext cx="362541" cy="362541"/>
          </a:xfrm>
          <a:custGeom>
            <a:avLst/>
            <a:gdLst>
              <a:gd name="T0" fmla="*/ 291 w 292"/>
              <a:gd name="T1" fmla="*/ 146 h 292"/>
              <a:gd name="T2" fmla="*/ 291 w 292"/>
              <a:gd name="T3" fmla="*/ 146 h 292"/>
              <a:gd name="T4" fmla="*/ 146 w 292"/>
              <a:gd name="T5" fmla="*/ 291 h 292"/>
              <a:gd name="T6" fmla="*/ 146 w 292"/>
              <a:gd name="T7" fmla="*/ 291 h 292"/>
              <a:gd name="T8" fmla="*/ 0 w 292"/>
              <a:gd name="T9" fmla="*/ 146 h 292"/>
              <a:gd name="T10" fmla="*/ 0 w 292"/>
              <a:gd name="T11" fmla="*/ 146 h 292"/>
              <a:gd name="T12" fmla="*/ 146 w 292"/>
              <a:gd name="T13" fmla="*/ 0 h 292"/>
              <a:gd name="T14" fmla="*/ 146 w 292"/>
              <a:gd name="T15" fmla="*/ 0 h 292"/>
              <a:gd name="T16" fmla="*/ 291 w 292"/>
              <a:gd name="T17" fmla="*/ 146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2" h="292">
                <a:moveTo>
                  <a:pt x="291" y="146"/>
                </a:moveTo>
                <a:lnTo>
                  <a:pt x="291" y="146"/>
                </a:lnTo>
                <a:cubicBezTo>
                  <a:pt x="291" y="227"/>
                  <a:pt x="226" y="291"/>
                  <a:pt x="146" y="291"/>
                </a:cubicBezTo>
                <a:lnTo>
                  <a:pt x="146" y="291"/>
                </a:lnTo>
                <a:cubicBezTo>
                  <a:pt x="65" y="291"/>
                  <a:pt x="0" y="227"/>
                  <a:pt x="0" y="146"/>
                </a:cubicBezTo>
                <a:lnTo>
                  <a:pt x="0" y="146"/>
                </a:lnTo>
                <a:cubicBezTo>
                  <a:pt x="0" y="66"/>
                  <a:pt x="65" y="0"/>
                  <a:pt x="146" y="0"/>
                </a:cubicBezTo>
                <a:lnTo>
                  <a:pt x="146" y="0"/>
                </a:lnTo>
                <a:cubicBezTo>
                  <a:pt x="226" y="0"/>
                  <a:pt x="291" y="66"/>
                  <a:pt x="291" y="14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108">
            <a:extLst>
              <a:ext uri="{FF2B5EF4-FFF2-40B4-BE49-F238E27FC236}">
                <a16:creationId xmlns:a16="http://schemas.microsoft.com/office/drawing/2014/main" id="{07A6F671-D4E3-C845-B6B8-DDE37FACF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9809" y="5644042"/>
            <a:ext cx="362541" cy="362541"/>
          </a:xfrm>
          <a:custGeom>
            <a:avLst/>
            <a:gdLst>
              <a:gd name="T0" fmla="*/ 291 w 292"/>
              <a:gd name="T1" fmla="*/ 145 h 292"/>
              <a:gd name="T2" fmla="*/ 291 w 292"/>
              <a:gd name="T3" fmla="*/ 145 h 292"/>
              <a:gd name="T4" fmla="*/ 145 w 292"/>
              <a:gd name="T5" fmla="*/ 291 h 292"/>
              <a:gd name="T6" fmla="*/ 145 w 292"/>
              <a:gd name="T7" fmla="*/ 291 h 292"/>
              <a:gd name="T8" fmla="*/ 0 w 292"/>
              <a:gd name="T9" fmla="*/ 145 h 292"/>
              <a:gd name="T10" fmla="*/ 0 w 292"/>
              <a:gd name="T11" fmla="*/ 145 h 292"/>
              <a:gd name="T12" fmla="*/ 145 w 292"/>
              <a:gd name="T13" fmla="*/ 0 h 292"/>
              <a:gd name="T14" fmla="*/ 145 w 292"/>
              <a:gd name="T15" fmla="*/ 0 h 292"/>
              <a:gd name="T16" fmla="*/ 291 w 292"/>
              <a:gd name="T17" fmla="*/ 145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2" h="292">
                <a:moveTo>
                  <a:pt x="291" y="145"/>
                </a:moveTo>
                <a:lnTo>
                  <a:pt x="291" y="145"/>
                </a:lnTo>
                <a:cubicBezTo>
                  <a:pt x="291" y="226"/>
                  <a:pt x="226" y="291"/>
                  <a:pt x="145" y="291"/>
                </a:cubicBezTo>
                <a:lnTo>
                  <a:pt x="145" y="291"/>
                </a:lnTo>
                <a:cubicBezTo>
                  <a:pt x="65" y="291"/>
                  <a:pt x="0" y="226"/>
                  <a:pt x="0" y="145"/>
                </a:cubicBezTo>
                <a:lnTo>
                  <a:pt x="0" y="145"/>
                </a:lnTo>
                <a:cubicBezTo>
                  <a:pt x="0" y="65"/>
                  <a:pt x="65" y="0"/>
                  <a:pt x="145" y="0"/>
                </a:cubicBezTo>
                <a:lnTo>
                  <a:pt x="145" y="0"/>
                </a:lnTo>
                <a:cubicBezTo>
                  <a:pt x="226" y="0"/>
                  <a:pt x="291" y="65"/>
                  <a:pt x="291" y="14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Line 143">
            <a:extLst>
              <a:ext uri="{FF2B5EF4-FFF2-40B4-BE49-F238E27FC236}">
                <a16:creationId xmlns:a16="http://schemas.microsoft.com/office/drawing/2014/main" id="{73944B14-56E7-094D-A4CF-A45455189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06294" y="4479516"/>
            <a:ext cx="0" cy="6487285"/>
          </a:xfrm>
          <a:prstGeom prst="line">
            <a:avLst/>
          </a:prstGeom>
          <a:noFill/>
          <a:ln w="127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Line 144">
            <a:extLst>
              <a:ext uri="{FF2B5EF4-FFF2-40B4-BE49-F238E27FC236}">
                <a16:creationId xmlns:a16="http://schemas.microsoft.com/office/drawing/2014/main" id="{65B9523A-590C-F14B-9465-CE4E24FE4F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83661" y="4479516"/>
            <a:ext cx="0" cy="6487285"/>
          </a:xfrm>
          <a:prstGeom prst="line">
            <a:avLst/>
          </a:prstGeom>
          <a:noFill/>
          <a:ln w="127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Line 145">
            <a:extLst>
              <a:ext uri="{FF2B5EF4-FFF2-40B4-BE49-F238E27FC236}">
                <a16:creationId xmlns:a16="http://schemas.microsoft.com/office/drawing/2014/main" id="{37B3E8A3-4C05-8742-974D-FBFEE8E32F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51160" y="4479516"/>
            <a:ext cx="0" cy="6487285"/>
          </a:xfrm>
          <a:prstGeom prst="line">
            <a:avLst/>
          </a:prstGeom>
          <a:noFill/>
          <a:ln w="127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Line 146">
            <a:extLst>
              <a:ext uri="{FF2B5EF4-FFF2-40B4-BE49-F238E27FC236}">
                <a16:creationId xmlns:a16="http://schemas.microsoft.com/office/drawing/2014/main" id="{B110A167-048E-BB43-928B-2541C4D757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23031" y="4479516"/>
            <a:ext cx="0" cy="6487285"/>
          </a:xfrm>
          <a:prstGeom prst="line">
            <a:avLst/>
          </a:prstGeom>
          <a:noFill/>
          <a:ln w="127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744CEF-BEBE-0645-9BD8-D096265AD39E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BLUE OCEAN STRATEGY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FAF434-E9E2-1445-8593-20827CEA80B2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3C067-ABDB-4242-8481-64B7719A2712}"/>
              </a:ext>
            </a:extLst>
          </p:cNvPr>
          <p:cNvSpPr txBox="1"/>
          <p:nvPr/>
        </p:nvSpPr>
        <p:spPr>
          <a:xfrm>
            <a:off x="1607913" y="5585048"/>
            <a:ext cx="668676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BLUE OCEAN STRATEGIC MOVE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ADFB3-960C-F14C-B32D-241CBF03142E}"/>
              </a:ext>
            </a:extLst>
          </p:cNvPr>
          <p:cNvSpPr txBox="1"/>
          <p:nvPr/>
        </p:nvSpPr>
        <p:spPr>
          <a:xfrm>
            <a:off x="1607914" y="6243378"/>
            <a:ext cx="668677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2D86E3-AAC9-A54D-AA12-4700C7C4B7D7}"/>
              </a:ext>
            </a:extLst>
          </p:cNvPr>
          <p:cNvSpPr txBox="1"/>
          <p:nvPr/>
        </p:nvSpPr>
        <p:spPr>
          <a:xfrm>
            <a:off x="1607913" y="8937935"/>
            <a:ext cx="668676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INDUSTRY VALUE CURVE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C8B852-653F-A445-935D-9EE081087171}"/>
              </a:ext>
            </a:extLst>
          </p:cNvPr>
          <p:cNvSpPr txBox="1"/>
          <p:nvPr/>
        </p:nvSpPr>
        <p:spPr>
          <a:xfrm>
            <a:off x="1607914" y="9596265"/>
            <a:ext cx="668677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143F0D-B2D8-924D-BDD4-4CCBF1B4E6A7}"/>
              </a:ext>
            </a:extLst>
          </p:cNvPr>
          <p:cNvSpPr txBox="1"/>
          <p:nvPr/>
        </p:nvSpPr>
        <p:spPr>
          <a:xfrm>
            <a:off x="16589374" y="3724733"/>
            <a:ext cx="556510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STRATEGY CANVAS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001F1D-EE5B-844A-8EA0-83F33BBB22C8}"/>
              </a:ext>
            </a:extLst>
          </p:cNvPr>
          <p:cNvSpPr txBox="1"/>
          <p:nvPr/>
        </p:nvSpPr>
        <p:spPr>
          <a:xfrm rot="16200000">
            <a:off x="6640037" y="7431501"/>
            <a:ext cx="55817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OFFERING 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70C1D5-D101-8C45-AABC-47AECD2E5A09}"/>
              </a:ext>
            </a:extLst>
          </p:cNvPr>
          <p:cNvSpPr txBox="1"/>
          <p:nvPr/>
        </p:nvSpPr>
        <p:spPr>
          <a:xfrm>
            <a:off x="10278527" y="3724733"/>
            <a:ext cx="1741301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HIGH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7BD9BE-F43A-6D4C-B4AE-6913FF9C4726}"/>
              </a:ext>
            </a:extLst>
          </p:cNvPr>
          <p:cNvSpPr txBox="1"/>
          <p:nvPr/>
        </p:nvSpPr>
        <p:spPr>
          <a:xfrm>
            <a:off x="10278527" y="11571293"/>
            <a:ext cx="1741301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LOW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B6E0E9-A51C-E948-9ECA-77623C707296}"/>
              </a:ext>
            </a:extLst>
          </p:cNvPr>
          <p:cNvSpPr txBox="1"/>
          <p:nvPr/>
        </p:nvSpPr>
        <p:spPr>
          <a:xfrm>
            <a:off x="10295480" y="10967329"/>
            <a:ext cx="221851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Price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563DB-1218-BE45-8120-A203A8D6A4F7}"/>
              </a:ext>
            </a:extLst>
          </p:cNvPr>
          <p:cNvSpPr txBox="1"/>
          <p:nvPr/>
        </p:nvSpPr>
        <p:spPr>
          <a:xfrm>
            <a:off x="12724885" y="10967329"/>
            <a:ext cx="221851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Meals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776CFF-AA87-1B4F-81B9-C94A4E65EFC8}"/>
              </a:ext>
            </a:extLst>
          </p:cNvPr>
          <p:cNvSpPr txBox="1"/>
          <p:nvPr/>
        </p:nvSpPr>
        <p:spPr>
          <a:xfrm>
            <a:off x="15154290" y="10967329"/>
            <a:ext cx="221851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Lounges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5569E1-4B38-004A-BB2B-422F384AF4DD}"/>
              </a:ext>
            </a:extLst>
          </p:cNvPr>
          <p:cNvSpPr txBox="1"/>
          <p:nvPr/>
        </p:nvSpPr>
        <p:spPr>
          <a:xfrm>
            <a:off x="17583695" y="10967329"/>
            <a:ext cx="221851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Hub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A44316-88AC-0443-B248-EB6181659D08}"/>
              </a:ext>
            </a:extLst>
          </p:cNvPr>
          <p:cNvSpPr txBox="1"/>
          <p:nvPr/>
        </p:nvSpPr>
        <p:spPr>
          <a:xfrm>
            <a:off x="20013100" y="10967329"/>
            <a:ext cx="221851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Service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02A95FBC-45C5-004E-BAC2-96E7958D71CC}"/>
              </a:ext>
            </a:extLst>
          </p:cNvPr>
          <p:cNvSpPr/>
          <p:nvPr/>
        </p:nvSpPr>
        <p:spPr>
          <a:xfrm>
            <a:off x="11404600" y="5549900"/>
            <a:ext cx="9677400" cy="4343400"/>
          </a:xfrm>
          <a:custGeom>
            <a:avLst/>
            <a:gdLst>
              <a:gd name="connsiteX0" fmla="*/ 0 w 9677400"/>
              <a:gd name="connsiteY0" fmla="*/ 0 h 4343400"/>
              <a:gd name="connsiteX1" fmla="*/ 2438400 w 9677400"/>
              <a:gd name="connsiteY1" fmla="*/ 2171700 h 4343400"/>
              <a:gd name="connsiteX2" fmla="*/ 4838700 w 9677400"/>
              <a:gd name="connsiteY2" fmla="*/ 279400 h 4343400"/>
              <a:gd name="connsiteX3" fmla="*/ 7251700 w 9677400"/>
              <a:gd name="connsiteY3" fmla="*/ 4343400 h 4343400"/>
              <a:gd name="connsiteX4" fmla="*/ 9677400 w 9677400"/>
              <a:gd name="connsiteY4" fmla="*/ 2095500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7400" h="4343400">
                <a:moveTo>
                  <a:pt x="0" y="0"/>
                </a:moveTo>
                <a:lnTo>
                  <a:pt x="2438400" y="2171700"/>
                </a:lnTo>
                <a:lnTo>
                  <a:pt x="4838700" y="279400"/>
                </a:lnTo>
                <a:lnTo>
                  <a:pt x="7251700" y="4343400"/>
                </a:lnTo>
                <a:lnTo>
                  <a:pt x="9677400" y="2095500"/>
                </a:lnTo>
              </a:path>
            </a:pathLst>
          </a:custGeom>
          <a:noFill/>
          <a:ln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B701BBA3-09FC-D447-A54E-7E6342D1D079}"/>
              </a:ext>
            </a:extLst>
          </p:cNvPr>
          <p:cNvSpPr/>
          <p:nvPr/>
        </p:nvSpPr>
        <p:spPr>
          <a:xfrm>
            <a:off x="11230978" y="5638156"/>
            <a:ext cx="9874170" cy="4242282"/>
          </a:xfrm>
          <a:custGeom>
            <a:avLst/>
            <a:gdLst>
              <a:gd name="connsiteX0" fmla="*/ 0 w 9677400"/>
              <a:gd name="connsiteY0" fmla="*/ 0 h 4343400"/>
              <a:gd name="connsiteX1" fmla="*/ 2438400 w 9677400"/>
              <a:gd name="connsiteY1" fmla="*/ 2171700 h 4343400"/>
              <a:gd name="connsiteX2" fmla="*/ 4838700 w 9677400"/>
              <a:gd name="connsiteY2" fmla="*/ 279400 h 4343400"/>
              <a:gd name="connsiteX3" fmla="*/ 7251700 w 9677400"/>
              <a:gd name="connsiteY3" fmla="*/ 4343400 h 4343400"/>
              <a:gd name="connsiteX4" fmla="*/ 9677400 w 9677400"/>
              <a:gd name="connsiteY4" fmla="*/ 2095500 h 4343400"/>
              <a:gd name="connsiteX0" fmla="*/ 0 w 9851021"/>
              <a:gd name="connsiteY0" fmla="*/ 3598119 h 4064000"/>
              <a:gd name="connsiteX1" fmla="*/ 2612021 w 9851021"/>
              <a:gd name="connsiteY1" fmla="*/ 1892300 h 4064000"/>
              <a:gd name="connsiteX2" fmla="*/ 5012321 w 9851021"/>
              <a:gd name="connsiteY2" fmla="*/ 0 h 4064000"/>
              <a:gd name="connsiteX3" fmla="*/ 7425321 w 9851021"/>
              <a:gd name="connsiteY3" fmla="*/ 4064000 h 4064000"/>
              <a:gd name="connsiteX4" fmla="*/ 9851021 w 9851021"/>
              <a:gd name="connsiteY4" fmla="*/ 1816100 h 4064000"/>
              <a:gd name="connsiteX0" fmla="*/ 0 w 9851021"/>
              <a:gd name="connsiteY0" fmla="*/ 3789262 h 4255143"/>
              <a:gd name="connsiteX1" fmla="*/ 2565722 w 9851021"/>
              <a:gd name="connsiteY1" fmla="*/ 0 h 4255143"/>
              <a:gd name="connsiteX2" fmla="*/ 5012321 w 9851021"/>
              <a:gd name="connsiteY2" fmla="*/ 191143 h 4255143"/>
              <a:gd name="connsiteX3" fmla="*/ 7425321 w 9851021"/>
              <a:gd name="connsiteY3" fmla="*/ 4255143 h 4255143"/>
              <a:gd name="connsiteX4" fmla="*/ 9851021 w 9851021"/>
              <a:gd name="connsiteY4" fmla="*/ 2007243 h 4255143"/>
              <a:gd name="connsiteX0" fmla="*/ 0 w 9851021"/>
              <a:gd name="connsiteY0" fmla="*/ 3789262 h 4255143"/>
              <a:gd name="connsiteX1" fmla="*/ 2565722 w 9851021"/>
              <a:gd name="connsiteY1" fmla="*/ 0 h 4255143"/>
              <a:gd name="connsiteX2" fmla="*/ 5012321 w 9851021"/>
              <a:gd name="connsiteY2" fmla="*/ 4207558 h 4255143"/>
              <a:gd name="connsiteX3" fmla="*/ 7425321 w 9851021"/>
              <a:gd name="connsiteY3" fmla="*/ 4255143 h 4255143"/>
              <a:gd name="connsiteX4" fmla="*/ 9851021 w 9851021"/>
              <a:gd name="connsiteY4" fmla="*/ 2007243 h 4255143"/>
              <a:gd name="connsiteX0" fmla="*/ 0 w 9851021"/>
              <a:gd name="connsiteY0" fmla="*/ 3789262 h 4207558"/>
              <a:gd name="connsiteX1" fmla="*/ 2565722 w 9851021"/>
              <a:gd name="connsiteY1" fmla="*/ 0 h 4207558"/>
              <a:gd name="connsiteX2" fmla="*/ 5012321 w 9851021"/>
              <a:gd name="connsiteY2" fmla="*/ 4207558 h 4207558"/>
              <a:gd name="connsiteX3" fmla="*/ 7471619 w 9851021"/>
              <a:gd name="connsiteY3" fmla="*/ 2275873 h 4207558"/>
              <a:gd name="connsiteX4" fmla="*/ 9851021 w 9851021"/>
              <a:gd name="connsiteY4" fmla="*/ 2007243 h 4207558"/>
              <a:gd name="connsiteX0" fmla="*/ 0 w 9827872"/>
              <a:gd name="connsiteY0" fmla="*/ 3789262 h 4207558"/>
              <a:gd name="connsiteX1" fmla="*/ 2565722 w 9827872"/>
              <a:gd name="connsiteY1" fmla="*/ 0 h 4207558"/>
              <a:gd name="connsiteX2" fmla="*/ 5012321 w 9827872"/>
              <a:gd name="connsiteY2" fmla="*/ 4207558 h 4207558"/>
              <a:gd name="connsiteX3" fmla="*/ 7471619 w 9827872"/>
              <a:gd name="connsiteY3" fmla="*/ 2275873 h 4207558"/>
              <a:gd name="connsiteX4" fmla="*/ 9827872 w 9827872"/>
              <a:gd name="connsiteY4" fmla="*/ 190018 h 4207558"/>
              <a:gd name="connsiteX0" fmla="*/ 0 w 9827872"/>
              <a:gd name="connsiteY0" fmla="*/ 3789262 h 4242282"/>
              <a:gd name="connsiteX1" fmla="*/ 2565722 w 9827872"/>
              <a:gd name="connsiteY1" fmla="*/ 0 h 4242282"/>
              <a:gd name="connsiteX2" fmla="*/ 5000747 w 9827872"/>
              <a:gd name="connsiteY2" fmla="*/ 4242282 h 4242282"/>
              <a:gd name="connsiteX3" fmla="*/ 7471619 w 9827872"/>
              <a:gd name="connsiteY3" fmla="*/ 2275873 h 4242282"/>
              <a:gd name="connsiteX4" fmla="*/ 9827872 w 9827872"/>
              <a:gd name="connsiteY4" fmla="*/ 190018 h 4242282"/>
              <a:gd name="connsiteX0" fmla="*/ 0 w 9827872"/>
              <a:gd name="connsiteY0" fmla="*/ 3789262 h 4242282"/>
              <a:gd name="connsiteX1" fmla="*/ 2588871 w 9827872"/>
              <a:gd name="connsiteY1" fmla="*/ 0 h 4242282"/>
              <a:gd name="connsiteX2" fmla="*/ 5000747 w 9827872"/>
              <a:gd name="connsiteY2" fmla="*/ 4242282 h 4242282"/>
              <a:gd name="connsiteX3" fmla="*/ 7471619 w 9827872"/>
              <a:gd name="connsiteY3" fmla="*/ 2275873 h 4242282"/>
              <a:gd name="connsiteX4" fmla="*/ 9827872 w 9827872"/>
              <a:gd name="connsiteY4" fmla="*/ 190018 h 4242282"/>
              <a:gd name="connsiteX0" fmla="*/ 0 w 9874170"/>
              <a:gd name="connsiteY0" fmla="*/ 3789262 h 4242282"/>
              <a:gd name="connsiteX1" fmla="*/ 2588871 w 9874170"/>
              <a:gd name="connsiteY1" fmla="*/ 0 h 4242282"/>
              <a:gd name="connsiteX2" fmla="*/ 5000747 w 9874170"/>
              <a:gd name="connsiteY2" fmla="*/ 4242282 h 4242282"/>
              <a:gd name="connsiteX3" fmla="*/ 7471619 w 9874170"/>
              <a:gd name="connsiteY3" fmla="*/ 2275873 h 4242282"/>
              <a:gd name="connsiteX4" fmla="*/ 9874170 w 9874170"/>
              <a:gd name="connsiteY4" fmla="*/ 190018 h 4242282"/>
              <a:gd name="connsiteX0" fmla="*/ 0 w 9874170"/>
              <a:gd name="connsiteY0" fmla="*/ 3789262 h 4242282"/>
              <a:gd name="connsiteX1" fmla="*/ 2588871 w 9874170"/>
              <a:gd name="connsiteY1" fmla="*/ 0 h 4242282"/>
              <a:gd name="connsiteX2" fmla="*/ 5000747 w 9874170"/>
              <a:gd name="connsiteY2" fmla="*/ 4242282 h 4242282"/>
              <a:gd name="connsiteX3" fmla="*/ 7460044 w 9874170"/>
              <a:gd name="connsiteY3" fmla="*/ 2275873 h 4242282"/>
              <a:gd name="connsiteX4" fmla="*/ 9874170 w 9874170"/>
              <a:gd name="connsiteY4" fmla="*/ 190018 h 424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4170" h="4242282">
                <a:moveTo>
                  <a:pt x="0" y="3789262"/>
                </a:moveTo>
                <a:lnTo>
                  <a:pt x="2588871" y="0"/>
                </a:lnTo>
                <a:lnTo>
                  <a:pt x="5000747" y="4242282"/>
                </a:lnTo>
                <a:lnTo>
                  <a:pt x="7460044" y="2275873"/>
                </a:lnTo>
                <a:lnTo>
                  <a:pt x="9874170" y="190018"/>
                </a:lnTo>
              </a:path>
            </a:pathLst>
          </a:custGeom>
          <a:noFill/>
          <a:ln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32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4">
            <a:extLst>
              <a:ext uri="{FF2B5EF4-FFF2-40B4-BE49-F238E27FC236}">
                <a16:creationId xmlns:a16="http://schemas.microsoft.com/office/drawing/2014/main" id="{A49D6C2C-C16E-0D4D-A268-BBA17F2F3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894" y="4375144"/>
            <a:ext cx="2427927" cy="6597150"/>
          </a:xfrm>
          <a:custGeom>
            <a:avLst/>
            <a:gdLst>
              <a:gd name="T0" fmla="*/ 1946 w 1947"/>
              <a:gd name="T1" fmla="*/ 5296 h 5297"/>
              <a:gd name="T2" fmla="*/ 0 w 1947"/>
              <a:gd name="T3" fmla="*/ 5296 h 5297"/>
              <a:gd name="T4" fmla="*/ 0 w 1947"/>
              <a:gd name="T5" fmla="*/ 0 h 5297"/>
              <a:gd name="T6" fmla="*/ 1946 w 1947"/>
              <a:gd name="T7" fmla="*/ 0 h 5297"/>
              <a:gd name="T8" fmla="*/ 1946 w 1947"/>
              <a:gd name="T9" fmla="*/ 5296 h 5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7" h="5297">
                <a:moveTo>
                  <a:pt x="1946" y="5296"/>
                </a:moveTo>
                <a:lnTo>
                  <a:pt x="0" y="5296"/>
                </a:lnTo>
                <a:lnTo>
                  <a:pt x="0" y="0"/>
                </a:lnTo>
                <a:lnTo>
                  <a:pt x="1946" y="0"/>
                </a:lnTo>
                <a:lnTo>
                  <a:pt x="1946" y="5296"/>
                </a:lnTo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95">
            <a:extLst>
              <a:ext uri="{FF2B5EF4-FFF2-40B4-BE49-F238E27FC236}">
                <a16:creationId xmlns:a16="http://schemas.microsoft.com/office/drawing/2014/main" id="{21073624-CC1B-0E49-B2AC-6EDE0D5AF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821" y="4375144"/>
            <a:ext cx="2427927" cy="6597150"/>
          </a:xfrm>
          <a:custGeom>
            <a:avLst/>
            <a:gdLst>
              <a:gd name="T0" fmla="*/ 1946 w 1947"/>
              <a:gd name="T1" fmla="*/ 5296 h 5297"/>
              <a:gd name="T2" fmla="*/ 0 w 1947"/>
              <a:gd name="T3" fmla="*/ 5296 h 5297"/>
              <a:gd name="T4" fmla="*/ 0 w 1947"/>
              <a:gd name="T5" fmla="*/ 0 h 5297"/>
              <a:gd name="T6" fmla="*/ 1946 w 1947"/>
              <a:gd name="T7" fmla="*/ 0 h 5297"/>
              <a:gd name="T8" fmla="*/ 1946 w 1947"/>
              <a:gd name="T9" fmla="*/ 5296 h 5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7" h="5297">
                <a:moveTo>
                  <a:pt x="1946" y="5296"/>
                </a:moveTo>
                <a:lnTo>
                  <a:pt x="0" y="5296"/>
                </a:lnTo>
                <a:lnTo>
                  <a:pt x="0" y="0"/>
                </a:lnTo>
                <a:lnTo>
                  <a:pt x="1946" y="0"/>
                </a:lnTo>
                <a:lnTo>
                  <a:pt x="1946" y="5296"/>
                </a:lnTo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96">
            <a:extLst>
              <a:ext uri="{FF2B5EF4-FFF2-40B4-BE49-F238E27FC236}">
                <a16:creationId xmlns:a16="http://schemas.microsoft.com/office/drawing/2014/main" id="{A13B1550-846A-9E47-85BC-922FA48F6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3258" y="4375144"/>
            <a:ext cx="2422431" cy="6597150"/>
          </a:xfrm>
          <a:custGeom>
            <a:avLst/>
            <a:gdLst>
              <a:gd name="T0" fmla="*/ 1945 w 1946"/>
              <a:gd name="T1" fmla="*/ 5296 h 5297"/>
              <a:gd name="T2" fmla="*/ 0 w 1946"/>
              <a:gd name="T3" fmla="*/ 5296 h 5297"/>
              <a:gd name="T4" fmla="*/ 0 w 1946"/>
              <a:gd name="T5" fmla="*/ 0 h 5297"/>
              <a:gd name="T6" fmla="*/ 1945 w 1946"/>
              <a:gd name="T7" fmla="*/ 0 h 5297"/>
              <a:gd name="T8" fmla="*/ 1945 w 1946"/>
              <a:gd name="T9" fmla="*/ 5296 h 5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6" h="5297">
                <a:moveTo>
                  <a:pt x="1945" y="5296"/>
                </a:moveTo>
                <a:lnTo>
                  <a:pt x="0" y="5296"/>
                </a:lnTo>
                <a:lnTo>
                  <a:pt x="0" y="0"/>
                </a:lnTo>
                <a:lnTo>
                  <a:pt x="1945" y="0"/>
                </a:lnTo>
                <a:lnTo>
                  <a:pt x="1945" y="5296"/>
                </a:lnTo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97">
            <a:extLst>
              <a:ext uri="{FF2B5EF4-FFF2-40B4-BE49-F238E27FC236}">
                <a16:creationId xmlns:a16="http://schemas.microsoft.com/office/drawing/2014/main" id="{F737AD80-5014-C441-B4EE-83F26EC14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5687" y="4375144"/>
            <a:ext cx="2422435" cy="6597150"/>
          </a:xfrm>
          <a:custGeom>
            <a:avLst/>
            <a:gdLst>
              <a:gd name="T0" fmla="*/ 1944 w 1945"/>
              <a:gd name="T1" fmla="*/ 5296 h 5297"/>
              <a:gd name="T2" fmla="*/ 0 w 1945"/>
              <a:gd name="T3" fmla="*/ 5296 h 5297"/>
              <a:gd name="T4" fmla="*/ 0 w 1945"/>
              <a:gd name="T5" fmla="*/ 0 h 5297"/>
              <a:gd name="T6" fmla="*/ 1944 w 1945"/>
              <a:gd name="T7" fmla="*/ 0 h 5297"/>
              <a:gd name="T8" fmla="*/ 1944 w 1945"/>
              <a:gd name="T9" fmla="*/ 5296 h 5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5" h="5297">
                <a:moveTo>
                  <a:pt x="1944" y="5296"/>
                </a:moveTo>
                <a:lnTo>
                  <a:pt x="0" y="5296"/>
                </a:lnTo>
                <a:lnTo>
                  <a:pt x="0" y="0"/>
                </a:lnTo>
                <a:lnTo>
                  <a:pt x="1944" y="0"/>
                </a:lnTo>
                <a:lnTo>
                  <a:pt x="1944" y="5296"/>
                </a:lnTo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98">
            <a:extLst>
              <a:ext uri="{FF2B5EF4-FFF2-40B4-BE49-F238E27FC236}">
                <a16:creationId xmlns:a16="http://schemas.microsoft.com/office/drawing/2014/main" id="{780EB417-BE5C-5442-8C40-023C4B207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8123" y="4375144"/>
            <a:ext cx="2427927" cy="6597150"/>
          </a:xfrm>
          <a:custGeom>
            <a:avLst/>
            <a:gdLst>
              <a:gd name="T0" fmla="*/ 1946 w 1947"/>
              <a:gd name="T1" fmla="*/ 5296 h 5297"/>
              <a:gd name="T2" fmla="*/ 0 w 1947"/>
              <a:gd name="T3" fmla="*/ 5296 h 5297"/>
              <a:gd name="T4" fmla="*/ 0 w 1947"/>
              <a:gd name="T5" fmla="*/ 0 h 5297"/>
              <a:gd name="T6" fmla="*/ 1946 w 1947"/>
              <a:gd name="T7" fmla="*/ 0 h 5297"/>
              <a:gd name="T8" fmla="*/ 1946 w 1947"/>
              <a:gd name="T9" fmla="*/ 5296 h 5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7" h="5297">
                <a:moveTo>
                  <a:pt x="1946" y="5296"/>
                </a:moveTo>
                <a:lnTo>
                  <a:pt x="0" y="5296"/>
                </a:lnTo>
                <a:lnTo>
                  <a:pt x="0" y="0"/>
                </a:lnTo>
                <a:lnTo>
                  <a:pt x="1946" y="0"/>
                </a:lnTo>
                <a:lnTo>
                  <a:pt x="1946" y="5296"/>
                </a:lnTo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99">
            <a:extLst>
              <a:ext uri="{FF2B5EF4-FFF2-40B4-BE49-F238E27FC236}">
                <a16:creationId xmlns:a16="http://schemas.microsoft.com/office/drawing/2014/main" id="{685010C5-E3D5-6948-84D8-240635999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416" y="3814853"/>
            <a:ext cx="43944" cy="8223092"/>
          </a:xfrm>
          <a:custGeom>
            <a:avLst/>
            <a:gdLst>
              <a:gd name="T0" fmla="*/ 1 w 34"/>
              <a:gd name="T1" fmla="*/ 20 h 6602"/>
              <a:gd name="T2" fmla="*/ 1 w 34"/>
              <a:gd name="T3" fmla="*/ 196 h 6602"/>
              <a:gd name="T4" fmla="*/ 1 w 34"/>
              <a:gd name="T5" fmla="*/ 673 h 6602"/>
              <a:gd name="T6" fmla="*/ 1 w 34"/>
              <a:gd name="T7" fmla="*/ 1379 h 6602"/>
              <a:gd name="T8" fmla="*/ 1 w 34"/>
              <a:gd name="T9" fmla="*/ 2242 h 6602"/>
              <a:gd name="T10" fmla="*/ 1 w 34"/>
              <a:gd name="T11" fmla="*/ 3182 h 6602"/>
              <a:gd name="T12" fmla="*/ 1 w 34"/>
              <a:gd name="T13" fmla="*/ 4138 h 6602"/>
              <a:gd name="T14" fmla="*/ 1 w 34"/>
              <a:gd name="T15" fmla="*/ 5024 h 6602"/>
              <a:gd name="T16" fmla="*/ 1 w 34"/>
              <a:gd name="T17" fmla="*/ 5775 h 6602"/>
              <a:gd name="T18" fmla="*/ 1 w 34"/>
              <a:gd name="T19" fmla="*/ 6315 h 6602"/>
              <a:gd name="T20" fmla="*/ 1 w 34"/>
              <a:gd name="T21" fmla="*/ 6315 h 6602"/>
              <a:gd name="T22" fmla="*/ 1 w 34"/>
              <a:gd name="T23" fmla="*/ 6571 h 6602"/>
              <a:gd name="T24" fmla="*/ 1 w 34"/>
              <a:gd name="T25" fmla="*/ 6571 h 6602"/>
              <a:gd name="T26" fmla="*/ 1 w 34"/>
              <a:gd name="T27" fmla="*/ 6582 h 6602"/>
              <a:gd name="T28" fmla="*/ 1 w 34"/>
              <a:gd name="T29" fmla="*/ 6582 h 6602"/>
              <a:gd name="T30" fmla="*/ 32 w 34"/>
              <a:gd name="T31" fmla="*/ 6582 h 6602"/>
              <a:gd name="T32" fmla="*/ 32 w 34"/>
              <a:gd name="T33" fmla="*/ 6405 h 6602"/>
              <a:gd name="T34" fmla="*/ 32 w 34"/>
              <a:gd name="T35" fmla="*/ 5928 h 6602"/>
              <a:gd name="T36" fmla="*/ 32 w 34"/>
              <a:gd name="T37" fmla="*/ 5221 h 6602"/>
              <a:gd name="T38" fmla="*/ 32 w 34"/>
              <a:gd name="T39" fmla="*/ 4359 h 6602"/>
              <a:gd name="T40" fmla="*/ 32 w 34"/>
              <a:gd name="T41" fmla="*/ 3418 h 6602"/>
              <a:gd name="T42" fmla="*/ 32 w 34"/>
              <a:gd name="T43" fmla="*/ 2462 h 6602"/>
              <a:gd name="T44" fmla="*/ 32 w 34"/>
              <a:gd name="T45" fmla="*/ 1577 h 6602"/>
              <a:gd name="T46" fmla="*/ 32 w 34"/>
              <a:gd name="T47" fmla="*/ 826 h 6602"/>
              <a:gd name="T48" fmla="*/ 32 w 34"/>
              <a:gd name="T49" fmla="*/ 286 h 6602"/>
              <a:gd name="T50" fmla="*/ 32 w 34"/>
              <a:gd name="T51" fmla="*/ 286 h 6602"/>
              <a:gd name="T52" fmla="*/ 32 w 34"/>
              <a:gd name="T53" fmla="*/ 31 h 6602"/>
              <a:gd name="T54" fmla="*/ 32 w 34"/>
              <a:gd name="T55" fmla="*/ 31 h 6602"/>
              <a:gd name="T56" fmla="*/ 32 w 34"/>
              <a:gd name="T57" fmla="*/ 20 h 6602"/>
              <a:gd name="T58" fmla="*/ 32 w 34"/>
              <a:gd name="T59" fmla="*/ 20 h 6602"/>
              <a:gd name="T60" fmla="*/ 1 w 34"/>
              <a:gd name="T61" fmla="*/ 20 h 6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4" h="6602">
                <a:moveTo>
                  <a:pt x="1" y="20"/>
                </a:moveTo>
                <a:lnTo>
                  <a:pt x="1" y="196"/>
                </a:lnTo>
                <a:lnTo>
                  <a:pt x="1" y="673"/>
                </a:lnTo>
                <a:lnTo>
                  <a:pt x="1" y="1379"/>
                </a:lnTo>
                <a:lnTo>
                  <a:pt x="1" y="2242"/>
                </a:lnTo>
                <a:lnTo>
                  <a:pt x="1" y="3182"/>
                </a:lnTo>
                <a:lnTo>
                  <a:pt x="1" y="4138"/>
                </a:lnTo>
                <a:lnTo>
                  <a:pt x="1" y="5024"/>
                </a:lnTo>
                <a:lnTo>
                  <a:pt x="1" y="5775"/>
                </a:lnTo>
                <a:lnTo>
                  <a:pt x="1" y="6315"/>
                </a:lnTo>
                <a:lnTo>
                  <a:pt x="1" y="6315"/>
                </a:lnTo>
                <a:cubicBezTo>
                  <a:pt x="1" y="6400"/>
                  <a:pt x="0" y="6485"/>
                  <a:pt x="1" y="6571"/>
                </a:cubicBezTo>
                <a:lnTo>
                  <a:pt x="1" y="6571"/>
                </a:lnTo>
                <a:cubicBezTo>
                  <a:pt x="1" y="6574"/>
                  <a:pt x="1" y="6578"/>
                  <a:pt x="1" y="6582"/>
                </a:cubicBezTo>
                <a:lnTo>
                  <a:pt x="1" y="6582"/>
                </a:lnTo>
                <a:cubicBezTo>
                  <a:pt x="1" y="6601"/>
                  <a:pt x="32" y="6601"/>
                  <a:pt x="32" y="6582"/>
                </a:cubicBezTo>
                <a:lnTo>
                  <a:pt x="32" y="6405"/>
                </a:lnTo>
                <a:lnTo>
                  <a:pt x="32" y="5928"/>
                </a:lnTo>
                <a:lnTo>
                  <a:pt x="32" y="5221"/>
                </a:lnTo>
                <a:lnTo>
                  <a:pt x="32" y="4359"/>
                </a:lnTo>
                <a:lnTo>
                  <a:pt x="32" y="3418"/>
                </a:lnTo>
                <a:lnTo>
                  <a:pt x="32" y="2462"/>
                </a:lnTo>
                <a:lnTo>
                  <a:pt x="32" y="1577"/>
                </a:lnTo>
                <a:lnTo>
                  <a:pt x="32" y="826"/>
                </a:lnTo>
                <a:lnTo>
                  <a:pt x="32" y="286"/>
                </a:lnTo>
                <a:lnTo>
                  <a:pt x="32" y="286"/>
                </a:lnTo>
                <a:cubicBezTo>
                  <a:pt x="32" y="201"/>
                  <a:pt x="33" y="116"/>
                  <a:pt x="32" y="31"/>
                </a:cubicBezTo>
                <a:lnTo>
                  <a:pt x="32" y="31"/>
                </a:lnTo>
                <a:cubicBezTo>
                  <a:pt x="32" y="27"/>
                  <a:pt x="32" y="23"/>
                  <a:pt x="32" y="20"/>
                </a:cubicBezTo>
                <a:lnTo>
                  <a:pt x="32" y="20"/>
                </a:lnTo>
                <a:cubicBezTo>
                  <a:pt x="32" y="0"/>
                  <a:pt x="1" y="0"/>
                  <a:pt x="1" y="2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100">
            <a:extLst>
              <a:ext uri="{FF2B5EF4-FFF2-40B4-BE49-F238E27FC236}">
                <a16:creationId xmlns:a16="http://schemas.microsoft.com/office/drawing/2014/main" id="{B5C773B8-9DFD-3B49-8694-F45380170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7" y="10950322"/>
            <a:ext cx="13842478" cy="43944"/>
          </a:xfrm>
          <a:custGeom>
            <a:avLst/>
            <a:gdLst>
              <a:gd name="T0" fmla="*/ 11091 w 11112"/>
              <a:gd name="T1" fmla="*/ 1 h 35"/>
              <a:gd name="T2" fmla="*/ 10793 w 11112"/>
              <a:gd name="T3" fmla="*/ 1 h 35"/>
              <a:gd name="T4" fmla="*/ 9989 w 11112"/>
              <a:gd name="T5" fmla="*/ 1 h 35"/>
              <a:gd name="T6" fmla="*/ 8797 w 11112"/>
              <a:gd name="T7" fmla="*/ 1 h 35"/>
              <a:gd name="T8" fmla="*/ 7343 w 11112"/>
              <a:gd name="T9" fmla="*/ 1 h 35"/>
              <a:gd name="T10" fmla="*/ 5755 w 11112"/>
              <a:gd name="T11" fmla="*/ 1 h 35"/>
              <a:gd name="T12" fmla="*/ 4142 w 11112"/>
              <a:gd name="T13" fmla="*/ 1 h 35"/>
              <a:gd name="T14" fmla="*/ 2648 w 11112"/>
              <a:gd name="T15" fmla="*/ 1 h 35"/>
              <a:gd name="T16" fmla="*/ 1380 w 11112"/>
              <a:gd name="T17" fmla="*/ 1 h 35"/>
              <a:gd name="T18" fmla="*/ 469 w 11112"/>
              <a:gd name="T19" fmla="*/ 1 h 35"/>
              <a:gd name="T20" fmla="*/ 469 w 11112"/>
              <a:gd name="T21" fmla="*/ 1 h 35"/>
              <a:gd name="T22" fmla="*/ 39 w 11112"/>
              <a:gd name="T23" fmla="*/ 1 h 35"/>
              <a:gd name="T24" fmla="*/ 39 w 11112"/>
              <a:gd name="T25" fmla="*/ 1 h 35"/>
              <a:gd name="T26" fmla="*/ 20 w 11112"/>
              <a:gd name="T27" fmla="*/ 1 h 35"/>
              <a:gd name="T28" fmla="*/ 20 w 11112"/>
              <a:gd name="T29" fmla="*/ 1 h 35"/>
              <a:gd name="T30" fmla="*/ 20 w 11112"/>
              <a:gd name="T31" fmla="*/ 32 h 35"/>
              <a:gd name="T32" fmla="*/ 318 w 11112"/>
              <a:gd name="T33" fmla="*/ 32 h 35"/>
              <a:gd name="T34" fmla="*/ 1122 w 11112"/>
              <a:gd name="T35" fmla="*/ 32 h 35"/>
              <a:gd name="T36" fmla="*/ 2314 w 11112"/>
              <a:gd name="T37" fmla="*/ 32 h 35"/>
              <a:gd name="T38" fmla="*/ 3769 w 11112"/>
              <a:gd name="T39" fmla="*/ 32 h 35"/>
              <a:gd name="T40" fmla="*/ 5357 w 11112"/>
              <a:gd name="T41" fmla="*/ 32 h 35"/>
              <a:gd name="T42" fmla="*/ 6970 w 11112"/>
              <a:gd name="T43" fmla="*/ 32 h 35"/>
              <a:gd name="T44" fmla="*/ 8464 w 11112"/>
              <a:gd name="T45" fmla="*/ 32 h 35"/>
              <a:gd name="T46" fmla="*/ 9731 w 11112"/>
              <a:gd name="T47" fmla="*/ 32 h 35"/>
              <a:gd name="T48" fmla="*/ 10642 w 11112"/>
              <a:gd name="T49" fmla="*/ 32 h 35"/>
              <a:gd name="T50" fmla="*/ 10642 w 11112"/>
              <a:gd name="T51" fmla="*/ 32 h 35"/>
              <a:gd name="T52" fmla="*/ 11072 w 11112"/>
              <a:gd name="T53" fmla="*/ 32 h 35"/>
              <a:gd name="T54" fmla="*/ 11072 w 11112"/>
              <a:gd name="T55" fmla="*/ 32 h 35"/>
              <a:gd name="T56" fmla="*/ 11091 w 11112"/>
              <a:gd name="T57" fmla="*/ 32 h 35"/>
              <a:gd name="T58" fmla="*/ 11091 w 11112"/>
              <a:gd name="T59" fmla="*/ 32 h 35"/>
              <a:gd name="T60" fmla="*/ 11091 w 11112"/>
              <a:gd name="T61" fmla="*/ 1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112" h="35">
                <a:moveTo>
                  <a:pt x="11091" y="1"/>
                </a:moveTo>
                <a:lnTo>
                  <a:pt x="10793" y="1"/>
                </a:lnTo>
                <a:lnTo>
                  <a:pt x="9989" y="1"/>
                </a:lnTo>
                <a:lnTo>
                  <a:pt x="8797" y="1"/>
                </a:lnTo>
                <a:lnTo>
                  <a:pt x="7343" y="1"/>
                </a:lnTo>
                <a:lnTo>
                  <a:pt x="5755" y="1"/>
                </a:lnTo>
                <a:lnTo>
                  <a:pt x="4142" y="1"/>
                </a:lnTo>
                <a:lnTo>
                  <a:pt x="2648" y="1"/>
                </a:lnTo>
                <a:lnTo>
                  <a:pt x="1380" y="1"/>
                </a:lnTo>
                <a:lnTo>
                  <a:pt x="469" y="1"/>
                </a:lnTo>
                <a:lnTo>
                  <a:pt x="469" y="1"/>
                </a:lnTo>
                <a:cubicBezTo>
                  <a:pt x="326" y="1"/>
                  <a:pt x="183" y="0"/>
                  <a:pt x="39" y="1"/>
                </a:cubicBezTo>
                <a:lnTo>
                  <a:pt x="39" y="1"/>
                </a:lnTo>
                <a:cubicBezTo>
                  <a:pt x="33" y="2"/>
                  <a:pt x="26" y="1"/>
                  <a:pt x="20" y="1"/>
                </a:cubicBezTo>
                <a:lnTo>
                  <a:pt x="20" y="1"/>
                </a:lnTo>
                <a:cubicBezTo>
                  <a:pt x="0" y="1"/>
                  <a:pt x="0" y="32"/>
                  <a:pt x="20" y="32"/>
                </a:cubicBezTo>
                <a:lnTo>
                  <a:pt x="318" y="32"/>
                </a:lnTo>
                <a:lnTo>
                  <a:pt x="1122" y="32"/>
                </a:lnTo>
                <a:lnTo>
                  <a:pt x="2314" y="32"/>
                </a:lnTo>
                <a:lnTo>
                  <a:pt x="3769" y="32"/>
                </a:lnTo>
                <a:lnTo>
                  <a:pt x="5357" y="32"/>
                </a:lnTo>
                <a:lnTo>
                  <a:pt x="6970" y="32"/>
                </a:lnTo>
                <a:lnTo>
                  <a:pt x="8464" y="32"/>
                </a:lnTo>
                <a:lnTo>
                  <a:pt x="9731" y="32"/>
                </a:lnTo>
                <a:lnTo>
                  <a:pt x="10642" y="32"/>
                </a:lnTo>
                <a:lnTo>
                  <a:pt x="10642" y="32"/>
                </a:lnTo>
                <a:cubicBezTo>
                  <a:pt x="10785" y="32"/>
                  <a:pt x="10929" y="34"/>
                  <a:pt x="11072" y="32"/>
                </a:cubicBezTo>
                <a:lnTo>
                  <a:pt x="11072" y="32"/>
                </a:lnTo>
                <a:cubicBezTo>
                  <a:pt x="11079" y="32"/>
                  <a:pt x="11085" y="32"/>
                  <a:pt x="11091" y="32"/>
                </a:cubicBezTo>
                <a:lnTo>
                  <a:pt x="11091" y="32"/>
                </a:lnTo>
                <a:cubicBezTo>
                  <a:pt x="11111" y="32"/>
                  <a:pt x="11111" y="1"/>
                  <a:pt x="11091" y="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101">
            <a:extLst>
              <a:ext uri="{FF2B5EF4-FFF2-40B4-BE49-F238E27FC236}">
                <a16:creationId xmlns:a16="http://schemas.microsoft.com/office/drawing/2014/main" id="{3CED0F9B-98BE-3945-B163-5AF0EB622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9109" y="5292486"/>
            <a:ext cx="400990" cy="615221"/>
          </a:xfrm>
          <a:custGeom>
            <a:avLst/>
            <a:gdLst>
              <a:gd name="T0" fmla="*/ 119 w 320"/>
              <a:gd name="T1" fmla="*/ 31 h 494"/>
              <a:gd name="T2" fmla="*/ 8 w 320"/>
              <a:gd name="T3" fmla="*/ 223 h 494"/>
              <a:gd name="T4" fmla="*/ 8 w 320"/>
              <a:gd name="T5" fmla="*/ 223 h 494"/>
              <a:gd name="T6" fmla="*/ 8 w 320"/>
              <a:gd name="T7" fmla="*/ 269 h 494"/>
              <a:gd name="T8" fmla="*/ 119 w 320"/>
              <a:gd name="T9" fmla="*/ 461 h 494"/>
              <a:gd name="T10" fmla="*/ 119 w 320"/>
              <a:gd name="T11" fmla="*/ 461 h 494"/>
              <a:gd name="T12" fmla="*/ 200 w 320"/>
              <a:gd name="T13" fmla="*/ 461 h 494"/>
              <a:gd name="T14" fmla="*/ 310 w 320"/>
              <a:gd name="T15" fmla="*/ 269 h 494"/>
              <a:gd name="T16" fmla="*/ 310 w 320"/>
              <a:gd name="T17" fmla="*/ 269 h 494"/>
              <a:gd name="T18" fmla="*/ 310 w 320"/>
              <a:gd name="T19" fmla="*/ 223 h 494"/>
              <a:gd name="T20" fmla="*/ 200 w 320"/>
              <a:gd name="T21" fmla="*/ 31 h 494"/>
              <a:gd name="T22" fmla="*/ 200 w 320"/>
              <a:gd name="T23" fmla="*/ 31 h 494"/>
              <a:gd name="T24" fmla="*/ 119 w 320"/>
              <a:gd name="T25" fmla="*/ 31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0" h="494">
                <a:moveTo>
                  <a:pt x="119" y="31"/>
                </a:moveTo>
                <a:lnTo>
                  <a:pt x="8" y="223"/>
                </a:lnTo>
                <a:lnTo>
                  <a:pt x="8" y="223"/>
                </a:lnTo>
                <a:cubicBezTo>
                  <a:pt x="0" y="237"/>
                  <a:pt x="0" y="255"/>
                  <a:pt x="8" y="269"/>
                </a:cubicBezTo>
                <a:lnTo>
                  <a:pt x="119" y="461"/>
                </a:lnTo>
                <a:lnTo>
                  <a:pt x="119" y="461"/>
                </a:lnTo>
                <a:cubicBezTo>
                  <a:pt x="137" y="493"/>
                  <a:pt x="181" y="493"/>
                  <a:pt x="200" y="461"/>
                </a:cubicBezTo>
                <a:lnTo>
                  <a:pt x="310" y="269"/>
                </a:lnTo>
                <a:lnTo>
                  <a:pt x="310" y="269"/>
                </a:lnTo>
                <a:cubicBezTo>
                  <a:pt x="319" y="255"/>
                  <a:pt x="319" y="237"/>
                  <a:pt x="310" y="223"/>
                </a:cubicBezTo>
                <a:lnTo>
                  <a:pt x="200" y="31"/>
                </a:lnTo>
                <a:lnTo>
                  <a:pt x="200" y="31"/>
                </a:lnTo>
                <a:cubicBezTo>
                  <a:pt x="181" y="0"/>
                  <a:pt x="137" y="0"/>
                  <a:pt x="119" y="3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102">
            <a:extLst>
              <a:ext uri="{FF2B5EF4-FFF2-40B4-BE49-F238E27FC236}">
                <a16:creationId xmlns:a16="http://schemas.microsoft.com/office/drawing/2014/main" id="{A7F1AB00-2ADD-2C4D-85FA-213D6DB3C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9109" y="8214784"/>
            <a:ext cx="400990" cy="615221"/>
          </a:xfrm>
          <a:custGeom>
            <a:avLst/>
            <a:gdLst>
              <a:gd name="T0" fmla="*/ 119 w 320"/>
              <a:gd name="T1" fmla="*/ 31 h 494"/>
              <a:gd name="T2" fmla="*/ 8 w 320"/>
              <a:gd name="T3" fmla="*/ 223 h 494"/>
              <a:gd name="T4" fmla="*/ 8 w 320"/>
              <a:gd name="T5" fmla="*/ 223 h 494"/>
              <a:gd name="T6" fmla="*/ 8 w 320"/>
              <a:gd name="T7" fmla="*/ 270 h 494"/>
              <a:gd name="T8" fmla="*/ 119 w 320"/>
              <a:gd name="T9" fmla="*/ 463 h 494"/>
              <a:gd name="T10" fmla="*/ 119 w 320"/>
              <a:gd name="T11" fmla="*/ 463 h 494"/>
              <a:gd name="T12" fmla="*/ 200 w 320"/>
              <a:gd name="T13" fmla="*/ 463 h 494"/>
              <a:gd name="T14" fmla="*/ 310 w 320"/>
              <a:gd name="T15" fmla="*/ 270 h 494"/>
              <a:gd name="T16" fmla="*/ 310 w 320"/>
              <a:gd name="T17" fmla="*/ 270 h 494"/>
              <a:gd name="T18" fmla="*/ 310 w 320"/>
              <a:gd name="T19" fmla="*/ 223 h 494"/>
              <a:gd name="T20" fmla="*/ 200 w 320"/>
              <a:gd name="T21" fmla="*/ 31 h 494"/>
              <a:gd name="T22" fmla="*/ 200 w 320"/>
              <a:gd name="T23" fmla="*/ 31 h 494"/>
              <a:gd name="T24" fmla="*/ 119 w 320"/>
              <a:gd name="T25" fmla="*/ 31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0" h="494">
                <a:moveTo>
                  <a:pt x="119" y="31"/>
                </a:moveTo>
                <a:lnTo>
                  <a:pt x="8" y="223"/>
                </a:lnTo>
                <a:lnTo>
                  <a:pt x="8" y="223"/>
                </a:lnTo>
                <a:cubicBezTo>
                  <a:pt x="0" y="238"/>
                  <a:pt x="0" y="256"/>
                  <a:pt x="8" y="270"/>
                </a:cubicBezTo>
                <a:lnTo>
                  <a:pt x="119" y="463"/>
                </a:lnTo>
                <a:lnTo>
                  <a:pt x="119" y="463"/>
                </a:lnTo>
                <a:cubicBezTo>
                  <a:pt x="137" y="493"/>
                  <a:pt x="181" y="493"/>
                  <a:pt x="200" y="463"/>
                </a:cubicBezTo>
                <a:lnTo>
                  <a:pt x="310" y="270"/>
                </a:lnTo>
                <a:lnTo>
                  <a:pt x="310" y="270"/>
                </a:lnTo>
                <a:cubicBezTo>
                  <a:pt x="319" y="256"/>
                  <a:pt x="319" y="238"/>
                  <a:pt x="310" y="223"/>
                </a:cubicBezTo>
                <a:lnTo>
                  <a:pt x="200" y="31"/>
                </a:lnTo>
                <a:lnTo>
                  <a:pt x="200" y="31"/>
                </a:lnTo>
                <a:cubicBezTo>
                  <a:pt x="181" y="0"/>
                  <a:pt x="137" y="0"/>
                  <a:pt x="119" y="3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103">
            <a:extLst>
              <a:ext uri="{FF2B5EF4-FFF2-40B4-BE49-F238E27FC236}">
                <a16:creationId xmlns:a16="http://schemas.microsoft.com/office/drawing/2014/main" id="{8F926F8B-4B99-6E47-8231-F2E19D109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1540" y="5177129"/>
            <a:ext cx="400994" cy="615221"/>
          </a:xfrm>
          <a:custGeom>
            <a:avLst/>
            <a:gdLst>
              <a:gd name="T0" fmla="*/ 119 w 320"/>
              <a:gd name="T1" fmla="*/ 31 h 494"/>
              <a:gd name="T2" fmla="*/ 9 w 320"/>
              <a:gd name="T3" fmla="*/ 223 h 494"/>
              <a:gd name="T4" fmla="*/ 9 w 320"/>
              <a:gd name="T5" fmla="*/ 223 h 494"/>
              <a:gd name="T6" fmla="*/ 9 w 320"/>
              <a:gd name="T7" fmla="*/ 270 h 494"/>
              <a:gd name="T8" fmla="*/ 119 w 320"/>
              <a:gd name="T9" fmla="*/ 462 h 494"/>
              <a:gd name="T10" fmla="*/ 119 w 320"/>
              <a:gd name="T11" fmla="*/ 462 h 494"/>
              <a:gd name="T12" fmla="*/ 200 w 320"/>
              <a:gd name="T13" fmla="*/ 462 h 494"/>
              <a:gd name="T14" fmla="*/ 311 w 320"/>
              <a:gd name="T15" fmla="*/ 270 h 494"/>
              <a:gd name="T16" fmla="*/ 311 w 320"/>
              <a:gd name="T17" fmla="*/ 270 h 494"/>
              <a:gd name="T18" fmla="*/ 311 w 320"/>
              <a:gd name="T19" fmla="*/ 223 h 494"/>
              <a:gd name="T20" fmla="*/ 200 w 320"/>
              <a:gd name="T21" fmla="*/ 31 h 494"/>
              <a:gd name="T22" fmla="*/ 200 w 320"/>
              <a:gd name="T23" fmla="*/ 31 h 494"/>
              <a:gd name="T24" fmla="*/ 119 w 320"/>
              <a:gd name="T25" fmla="*/ 31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0" h="494">
                <a:moveTo>
                  <a:pt x="119" y="31"/>
                </a:moveTo>
                <a:lnTo>
                  <a:pt x="9" y="223"/>
                </a:lnTo>
                <a:lnTo>
                  <a:pt x="9" y="223"/>
                </a:lnTo>
                <a:cubicBezTo>
                  <a:pt x="0" y="237"/>
                  <a:pt x="0" y="255"/>
                  <a:pt x="9" y="270"/>
                </a:cubicBezTo>
                <a:lnTo>
                  <a:pt x="119" y="462"/>
                </a:lnTo>
                <a:lnTo>
                  <a:pt x="119" y="462"/>
                </a:lnTo>
                <a:cubicBezTo>
                  <a:pt x="137" y="493"/>
                  <a:pt x="182" y="493"/>
                  <a:pt x="200" y="462"/>
                </a:cubicBezTo>
                <a:lnTo>
                  <a:pt x="311" y="270"/>
                </a:lnTo>
                <a:lnTo>
                  <a:pt x="311" y="270"/>
                </a:lnTo>
                <a:cubicBezTo>
                  <a:pt x="319" y="255"/>
                  <a:pt x="319" y="237"/>
                  <a:pt x="311" y="223"/>
                </a:cubicBezTo>
                <a:lnTo>
                  <a:pt x="200" y="31"/>
                </a:lnTo>
                <a:lnTo>
                  <a:pt x="200" y="31"/>
                </a:lnTo>
                <a:cubicBezTo>
                  <a:pt x="182" y="0"/>
                  <a:pt x="137" y="0"/>
                  <a:pt x="119" y="3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104">
            <a:extLst>
              <a:ext uri="{FF2B5EF4-FFF2-40B4-BE49-F238E27FC236}">
                <a16:creationId xmlns:a16="http://schemas.microsoft.com/office/drawing/2014/main" id="{7FCDC71D-D66A-1747-9627-A92A9172D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3977" y="6160385"/>
            <a:ext cx="400990" cy="615221"/>
          </a:xfrm>
          <a:custGeom>
            <a:avLst/>
            <a:gdLst>
              <a:gd name="T0" fmla="*/ 120 w 321"/>
              <a:gd name="T1" fmla="*/ 31 h 494"/>
              <a:gd name="T2" fmla="*/ 9 w 321"/>
              <a:gd name="T3" fmla="*/ 223 h 494"/>
              <a:gd name="T4" fmla="*/ 9 w 321"/>
              <a:gd name="T5" fmla="*/ 223 h 494"/>
              <a:gd name="T6" fmla="*/ 9 w 321"/>
              <a:gd name="T7" fmla="*/ 270 h 494"/>
              <a:gd name="T8" fmla="*/ 120 w 321"/>
              <a:gd name="T9" fmla="*/ 462 h 494"/>
              <a:gd name="T10" fmla="*/ 120 w 321"/>
              <a:gd name="T11" fmla="*/ 462 h 494"/>
              <a:gd name="T12" fmla="*/ 200 w 321"/>
              <a:gd name="T13" fmla="*/ 462 h 494"/>
              <a:gd name="T14" fmla="*/ 312 w 321"/>
              <a:gd name="T15" fmla="*/ 270 h 494"/>
              <a:gd name="T16" fmla="*/ 312 w 321"/>
              <a:gd name="T17" fmla="*/ 270 h 494"/>
              <a:gd name="T18" fmla="*/ 312 w 321"/>
              <a:gd name="T19" fmla="*/ 223 h 494"/>
              <a:gd name="T20" fmla="*/ 200 w 321"/>
              <a:gd name="T21" fmla="*/ 31 h 494"/>
              <a:gd name="T22" fmla="*/ 200 w 321"/>
              <a:gd name="T23" fmla="*/ 31 h 494"/>
              <a:gd name="T24" fmla="*/ 120 w 321"/>
              <a:gd name="T25" fmla="*/ 31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1" h="494">
                <a:moveTo>
                  <a:pt x="120" y="31"/>
                </a:moveTo>
                <a:lnTo>
                  <a:pt x="9" y="223"/>
                </a:lnTo>
                <a:lnTo>
                  <a:pt x="9" y="223"/>
                </a:lnTo>
                <a:cubicBezTo>
                  <a:pt x="0" y="237"/>
                  <a:pt x="0" y="255"/>
                  <a:pt x="9" y="270"/>
                </a:cubicBezTo>
                <a:lnTo>
                  <a:pt x="120" y="462"/>
                </a:lnTo>
                <a:lnTo>
                  <a:pt x="120" y="462"/>
                </a:lnTo>
                <a:cubicBezTo>
                  <a:pt x="138" y="493"/>
                  <a:pt x="183" y="493"/>
                  <a:pt x="200" y="462"/>
                </a:cubicBezTo>
                <a:lnTo>
                  <a:pt x="312" y="270"/>
                </a:lnTo>
                <a:lnTo>
                  <a:pt x="312" y="270"/>
                </a:lnTo>
                <a:cubicBezTo>
                  <a:pt x="320" y="255"/>
                  <a:pt x="320" y="237"/>
                  <a:pt x="312" y="223"/>
                </a:cubicBezTo>
                <a:lnTo>
                  <a:pt x="200" y="31"/>
                </a:lnTo>
                <a:lnTo>
                  <a:pt x="200" y="31"/>
                </a:lnTo>
                <a:cubicBezTo>
                  <a:pt x="183" y="0"/>
                  <a:pt x="138" y="0"/>
                  <a:pt x="120" y="3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105">
            <a:extLst>
              <a:ext uri="{FF2B5EF4-FFF2-40B4-BE49-F238E27FC236}">
                <a16:creationId xmlns:a16="http://schemas.microsoft.com/office/drawing/2014/main" id="{E5F3EA86-7492-574B-9031-B6E60454D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6408" y="6555885"/>
            <a:ext cx="400994" cy="615221"/>
          </a:xfrm>
          <a:custGeom>
            <a:avLst/>
            <a:gdLst>
              <a:gd name="T0" fmla="*/ 120 w 320"/>
              <a:gd name="T1" fmla="*/ 32 h 494"/>
              <a:gd name="T2" fmla="*/ 8 w 320"/>
              <a:gd name="T3" fmla="*/ 224 h 494"/>
              <a:gd name="T4" fmla="*/ 8 w 320"/>
              <a:gd name="T5" fmla="*/ 224 h 494"/>
              <a:gd name="T6" fmla="*/ 8 w 320"/>
              <a:gd name="T7" fmla="*/ 270 h 494"/>
              <a:gd name="T8" fmla="*/ 120 w 320"/>
              <a:gd name="T9" fmla="*/ 462 h 494"/>
              <a:gd name="T10" fmla="*/ 120 w 320"/>
              <a:gd name="T11" fmla="*/ 462 h 494"/>
              <a:gd name="T12" fmla="*/ 200 w 320"/>
              <a:gd name="T13" fmla="*/ 462 h 494"/>
              <a:gd name="T14" fmla="*/ 311 w 320"/>
              <a:gd name="T15" fmla="*/ 270 h 494"/>
              <a:gd name="T16" fmla="*/ 311 w 320"/>
              <a:gd name="T17" fmla="*/ 270 h 494"/>
              <a:gd name="T18" fmla="*/ 311 w 320"/>
              <a:gd name="T19" fmla="*/ 224 h 494"/>
              <a:gd name="T20" fmla="*/ 200 w 320"/>
              <a:gd name="T21" fmla="*/ 32 h 494"/>
              <a:gd name="T22" fmla="*/ 200 w 320"/>
              <a:gd name="T23" fmla="*/ 32 h 494"/>
              <a:gd name="T24" fmla="*/ 120 w 320"/>
              <a:gd name="T25" fmla="*/ 32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0" h="494">
                <a:moveTo>
                  <a:pt x="120" y="32"/>
                </a:moveTo>
                <a:lnTo>
                  <a:pt x="8" y="224"/>
                </a:lnTo>
                <a:lnTo>
                  <a:pt x="8" y="224"/>
                </a:lnTo>
                <a:cubicBezTo>
                  <a:pt x="0" y="238"/>
                  <a:pt x="0" y="255"/>
                  <a:pt x="8" y="270"/>
                </a:cubicBezTo>
                <a:lnTo>
                  <a:pt x="120" y="462"/>
                </a:lnTo>
                <a:lnTo>
                  <a:pt x="120" y="462"/>
                </a:lnTo>
                <a:cubicBezTo>
                  <a:pt x="138" y="493"/>
                  <a:pt x="182" y="493"/>
                  <a:pt x="200" y="462"/>
                </a:cubicBezTo>
                <a:lnTo>
                  <a:pt x="311" y="270"/>
                </a:lnTo>
                <a:lnTo>
                  <a:pt x="311" y="270"/>
                </a:lnTo>
                <a:cubicBezTo>
                  <a:pt x="319" y="255"/>
                  <a:pt x="319" y="238"/>
                  <a:pt x="311" y="224"/>
                </a:cubicBezTo>
                <a:lnTo>
                  <a:pt x="200" y="32"/>
                </a:lnTo>
                <a:lnTo>
                  <a:pt x="200" y="32"/>
                </a:lnTo>
                <a:cubicBezTo>
                  <a:pt x="182" y="0"/>
                  <a:pt x="138" y="0"/>
                  <a:pt x="120" y="3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106">
            <a:extLst>
              <a:ext uri="{FF2B5EF4-FFF2-40B4-BE49-F238E27FC236}">
                <a16:creationId xmlns:a16="http://schemas.microsoft.com/office/drawing/2014/main" id="{1890CF2B-5620-2848-B7BB-CC50466C6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8845" y="8049993"/>
            <a:ext cx="400990" cy="615221"/>
          </a:xfrm>
          <a:custGeom>
            <a:avLst/>
            <a:gdLst>
              <a:gd name="T0" fmla="*/ 119 w 320"/>
              <a:gd name="T1" fmla="*/ 31 h 494"/>
              <a:gd name="T2" fmla="*/ 8 w 320"/>
              <a:gd name="T3" fmla="*/ 224 h 494"/>
              <a:gd name="T4" fmla="*/ 8 w 320"/>
              <a:gd name="T5" fmla="*/ 224 h 494"/>
              <a:gd name="T6" fmla="*/ 8 w 320"/>
              <a:gd name="T7" fmla="*/ 270 h 494"/>
              <a:gd name="T8" fmla="*/ 119 w 320"/>
              <a:gd name="T9" fmla="*/ 463 h 494"/>
              <a:gd name="T10" fmla="*/ 119 w 320"/>
              <a:gd name="T11" fmla="*/ 463 h 494"/>
              <a:gd name="T12" fmla="*/ 200 w 320"/>
              <a:gd name="T13" fmla="*/ 463 h 494"/>
              <a:gd name="T14" fmla="*/ 311 w 320"/>
              <a:gd name="T15" fmla="*/ 270 h 494"/>
              <a:gd name="T16" fmla="*/ 311 w 320"/>
              <a:gd name="T17" fmla="*/ 270 h 494"/>
              <a:gd name="T18" fmla="*/ 311 w 320"/>
              <a:gd name="T19" fmla="*/ 224 h 494"/>
              <a:gd name="T20" fmla="*/ 200 w 320"/>
              <a:gd name="T21" fmla="*/ 31 h 494"/>
              <a:gd name="T22" fmla="*/ 200 w 320"/>
              <a:gd name="T23" fmla="*/ 31 h 494"/>
              <a:gd name="T24" fmla="*/ 119 w 320"/>
              <a:gd name="T25" fmla="*/ 31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0" h="494">
                <a:moveTo>
                  <a:pt x="119" y="31"/>
                </a:moveTo>
                <a:lnTo>
                  <a:pt x="8" y="224"/>
                </a:lnTo>
                <a:lnTo>
                  <a:pt x="8" y="224"/>
                </a:lnTo>
                <a:cubicBezTo>
                  <a:pt x="0" y="238"/>
                  <a:pt x="0" y="256"/>
                  <a:pt x="8" y="270"/>
                </a:cubicBezTo>
                <a:lnTo>
                  <a:pt x="119" y="463"/>
                </a:lnTo>
                <a:lnTo>
                  <a:pt x="119" y="463"/>
                </a:lnTo>
                <a:cubicBezTo>
                  <a:pt x="137" y="493"/>
                  <a:pt x="182" y="493"/>
                  <a:pt x="200" y="463"/>
                </a:cubicBezTo>
                <a:lnTo>
                  <a:pt x="311" y="270"/>
                </a:lnTo>
                <a:lnTo>
                  <a:pt x="311" y="270"/>
                </a:lnTo>
                <a:cubicBezTo>
                  <a:pt x="319" y="256"/>
                  <a:pt x="319" y="238"/>
                  <a:pt x="311" y="224"/>
                </a:cubicBezTo>
                <a:lnTo>
                  <a:pt x="200" y="31"/>
                </a:lnTo>
                <a:lnTo>
                  <a:pt x="200" y="31"/>
                </a:lnTo>
                <a:cubicBezTo>
                  <a:pt x="182" y="0"/>
                  <a:pt x="137" y="0"/>
                  <a:pt x="119" y="3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107">
            <a:extLst>
              <a:ext uri="{FF2B5EF4-FFF2-40B4-BE49-F238E27FC236}">
                <a16:creationId xmlns:a16="http://schemas.microsoft.com/office/drawing/2014/main" id="{FAD79D3E-20B9-144F-B387-F9B92FE41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1540" y="8461970"/>
            <a:ext cx="400994" cy="615221"/>
          </a:xfrm>
          <a:custGeom>
            <a:avLst/>
            <a:gdLst>
              <a:gd name="T0" fmla="*/ 119 w 320"/>
              <a:gd name="T1" fmla="*/ 31 h 494"/>
              <a:gd name="T2" fmla="*/ 9 w 320"/>
              <a:gd name="T3" fmla="*/ 223 h 494"/>
              <a:gd name="T4" fmla="*/ 9 w 320"/>
              <a:gd name="T5" fmla="*/ 223 h 494"/>
              <a:gd name="T6" fmla="*/ 9 w 320"/>
              <a:gd name="T7" fmla="*/ 270 h 494"/>
              <a:gd name="T8" fmla="*/ 119 w 320"/>
              <a:gd name="T9" fmla="*/ 462 h 494"/>
              <a:gd name="T10" fmla="*/ 119 w 320"/>
              <a:gd name="T11" fmla="*/ 462 h 494"/>
              <a:gd name="T12" fmla="*/ 200 w 320"/>
              <a:gd name="T13" fmla="*/ 462 h 494"/>
              <a:gd name="T14" fmla="*/ 311 w 320"/>
              <a:gd name="T15" fmla="*/ 270 h 494"/>
              <a:gd name="T16" fmla="*/ 311 w 320"/>
              <a:gd name="T17" fmla="*/ 270 h 494"/>
              <a:gd name="T18" fmla="*/ 311 w 320"/>
              <a:gd name="T19" fmla="*/ 223 h 494"/>
              <a:gd name="T20" fmla="*/ 200 w 320"/>
              <a:gd name="T21" fmla="*/ 31 h 494"/>
              <a:gd name="T22" fmla="*/ 200 w 320"/>
              <a:gd name="T23" fmla="*/ 31 h 494"/>
              <a:gd name="T24" fmla="*/ 119 w 320"/>
              <a:gd name="T25" fmla="*/ 31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0" h="494">
                <a:moveTo>
                  <a:pt x="119" y="31"/>
                </a:moveTo>
                <a:lnTo>
                  <a:pt x="9" y="223"/>
                </a:lnTo>
                <a:lnTo>
                  <a:pt x="9" y="223"/>
                </a:lnTo>
                <a:cubicBezTo>
                  <a:pt x="0" y="238"/>
                  <a:pt x="0" y="256"/>
                  <a:pt x="9" y="270"/>
                </a:cubicBezTo>
                <a:lnTo>
                  <a:pt x="119" y="462"/>
                </a:lnTo>
                <a:lnTo>
                  <a:pt x="119" y="462"/>
                </a:lnTo>
                <a:cubicBezTo>
                  <a:pt x="137" y="493"/>
                  <a:pt x="182" y="493"/>
                  <a:pt x="200" y="462"/>
                </a:cubicBezTo>
                <a:lnTo>
                  <a:pt x="311" y="270"/>
                </a:lnTo>
                <a:lnTo>
                  <a:pt x="311" y="270"/>
                </a:lnTo>
                <a:cubicBezTo>
                  <a:pt x="319" y="256"/>
                  <a:pt x="319" y="238"/>
                  <a:pt x="311" y="223"/>
                </a:cubicBezTo>
                <a:lnTo>
                  <a:pt x="200" y="31"/>
                </a:lnTo>
                <a:lnTo>
                  <a:pt x="200" y="31"/>
                </a:lnTo>
                <a:cubicBezTo>
                  <a:pt x="182" y="0"/>
                  <a:pt x="137" y="0"/>
                  <a:pt x="119" y="3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108">
            <a:extLst>
              <a:ext uri="{FF2B5EF4-FFF2-40B4-BE49-F238E27FC236}">
                <a16:creationId xmlns:a16="http://schemas.microsoft.com/office/drawing/2014/main" id="{C2C051ED-27B0-794E-85B5-39626F31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3977" y="7517166"/>
            <a:ext cx="400990" cy="615221"/>
          </a:xfrm>
          <a:custGeom>
            <a:avLst/>
            <a:gdLst>
              <a:gd name="T0" fmla="*/ 120 w 321"/>
              <a:gd name="T1" fmla="*/ 31 h 494"/>
              <a:gd name="T2" fmla="*/ 9 w 321"/>
              <a:gd name="T3" fmla="*/ 223 h 494"/>
              <a:gd name="T4" fmla="*/ 9 w 321"/>
              <a:gd name="T5" fmla="*/ 223 h 494"/>
              <a:gd name="T6" fmla="*/ 9 w 321"/>
              <a:gd name="T7" fmla="*/ 270 h 494"/>
              <a:gd name="T8" fmla="*/ 120 w 321"/>
              <a:gd name="T9" fmla="*/ 462 h 494"/>
              <a:gd name="T10" fmla="*/ 120 w 321"/>
              <a:gd name="T11" fmla="*/ 462 h 494"/>
              <a:gd name="T12" fmla="*/ 200 w 321"/>
              <a:gd name="T13" fmla="*/ 462 h 494"/>
              <a:gd name="T14" fmla="*/ 312 w 321"/>
              <a:gd name="T15" fmla="*/ 270 h 494"/>
              <a:gd name="T16" fmla="*/ 312 w 321"/>
              <a:gd name="T17" fmla="*/ 270 h 494"/>
              <a:gd name="T18" fmla="*/ 312 w 321"/>
              <a:gd name="T19" fmla="*/ 223 h 494"/>
              <a:gd name="T20" fmla="*/ 200 w 321"/>
              <a:gd name="T21" fmla="*/ 31 h 494"/>
              <a:gd name="T22" fmla="*/ 200 w 321"/>
              <a:gd name="T23" fmla="*/ 31 h 494"/>
              <a:gd name="T24" fmla="*/ 120 w 321"/>
              <a:gd name="T25" fmla="*/ 31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1" h="494">
                <a:moveTo>
                  <a:pt x="120" y="31"/>
                </a:moveTo>
                <a:lnTo>
                  <a:pt x="9" y="223"/>
                </a:lnTo>
                <a:lnTo>
                  <a:pt x="9" y="223"/>
                </a:lnTo>
                <a:cubicBezTo>
                  <a:pt x="0" y="238"/>
                  <a:pt x="0" y="255"/>
                  <a:pt x="9" y="270"/>
                </a:cubicBezTo>
                <a:lnTo>
                  <a:pt x="120" y="462"/>
                </a:lnTo>
                <a:lnTo>
                  <a:pt x="120" y="462"/>
                </a:lnTo>
                <a:cubicBezTo>
                  <a:pt x="138" y="493"/>
                  <a:pt x="183" y="493"/>
                  <a:pt x="200" y="462"/>
                </a:cubicBezTo>
                <a:lnTo>
                  <a:pt x="312" y="270"/>
                </a:lnTo>
                <a:lnTo>
                  <a:pt x="312" y="270"/>
                </a:lnTo>
                <a:cubicBezTo>
                  <a:pt x="320" y="255"/>
                  <a:pt x="320" y="238"/>
                  <a:pt x="312" y="223"/>
                </a:cubicBezTo>
                <a:lnTo>
                  <a:pt x="200" y="31"/>
                </a:lnTo>
                <a:lnTo>
                  <a:pt x="200" y="31"/>
                </a:lnTo>
                <a:cubicBezTo>
                  <a:pt x="183" y="0"/>
                  <a:pt x="138" y="0"/>
                  <a:pt x="120" y="3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109">
            <a:extLst>
              <a:ext uri="{FF2B5EF4-FFF2-40B4-BE49-F238E27FC236}">
                <a16:creationId xmlns:a16="http://schemas.microsoft.com/office/drawing/2014/main" id="{D2F7B9DC-08CA-B34C-AC66-86AF9CE17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6408" y="8516901"/>
            <a:ext cx="400994" cy="615221"/>
          </a:xfrm>
          <a:custGeom>
            <a:avLst/>
            <a:gdLst>
              <a:gd name="T0" fmla="*/ 120 w 320"/>
              <a:gd name="T1" fmla="*/ 31 h 494"/>
              <a:gd name="T2" fmla="*/ 8 w 320"/>
              <a:gd name="T3" fmla="*/ 224 h 494"/>
              <a:gd name="T4" fmla="*/ 8 w 320"/>
              <a:gd name="T5" fmla="*/ 224 h 494"/>
              <a:gd name="T6" fmla="*/ 8 w 320"/>
              <a:gd name="T7" fmla="*/ 270 h 494"/>
              <a:gd name="T8" fmla="*/ 120 w 320"/>
              <a:gd name="T9" fmla="*/ 462 h 494"/>
              <a:gd name="T10" fmla="*/ 120 w 320"/>
              <a:gd name="T11" fmla="*/ 462 h 494"/>
              <a:gd name="T12" fmla="*/ 200 w 320"/>
              <a:gd name="T13" fmla="*/ 462 h 494"/>
              <a:gd name="T14" fmla="*/ 311 w 320"/>
              <a:gd name="T15" fmla="*/ 270 h 494"/>
              <a:gd name="T16" fmla="*/ 311 w 320"/>
              <a:gd name="T17" fmla="*/ 270 h 494"/>
              <a:gd name="T18" fmla="*/ 311 w 320"/>
              <a:gd name="T19" fmla="*/ 224 h 494"/>
              <a:gd name="T20" fmla="*/ 200 w 320"/>
              <a:gd name="T21" fmla="*/ 31 h 494"/>
              <a:gd name="T22" fmla="*/ 200 w 320"/>
              <a:gd name="T23" fmla="*/ 31 h 494"/>
              <a:gd name="T24" fmla="*/ 120 w 320"/>
              <a:gd name="T25" fmla="*/ 31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0" h="494">
                <a:moveTo>
                  <a:pt x="120" y="31"/>
                </a:moveTo>
                <a:lnTo>
                  <a:pt x="8" y="224"/>
                </a:lnTo>
                <a:lnTo>
                  <a:pt x="8" y="224"/>
                </a:lnTo>
                <a:cubicBezTo>
                  <a:pt x="0" y="237"/>
                  <a:pt x="0" y="255"/>
                  <a:pt x="8" y="270"/>
                </a:cubicBezTo>
                <a:lnTo>
                  <a:pt x="120" y="462"/>
                </a:lnTo>
                <a:lnTo>
                  <a:pt x="120" y="462"/>
                </a:lnTo>
                <a:cubicBezTo>
                  <a:pt x="138" y="493"/>
                  <a:pt x="182" y="493"/>
                  <a:pt x="200" y="462"/>
                </a:cubicBezTo>
                <a:lnTo>
                  <a:pt x="311" y="270"/>
                </a:lnTo>
                <a:lnTo>
                  <a:pt x="311" y="270"/>
                </a:lnTo>
                <a:cubicBezTo>
                  <a:pt x="319" y="255"/>
                  <a:pt x="319" y="237"/>
                  <a:pt x="311" y="224"/>
                </a:cubicBezTo>
                <a:lnTo>
                  <a:pt x="200" y="31"/>
                </a:lnTo>
                <a:lnTo>
                  <a:pt x="200" y="31"/>
                </a:lnTo>
                <a:cubicBezTo>
                  <a:pt x="182" y="0"/>
                  <a:pt x="138" y="0"/>
                  <a:pt x="120" y="3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110">
            <a:extLst>
              <a:ext uri="{FF2B5EF4-FFF2-40B4-BE49-F238E27FC236}">
                <a16:creationId xmlns:a16="http://schemas.microsoft.com/office/drawing/2014/main" id="{E0FF43A5-B89E-4B4B-9D68-5F6284F08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8845" y="5885733"/>
            <a:ext cx="400990" cy="615221"/>
          </a:xfrm>
          <a:custGeom>
            <a:avLst/>
            <a:gdLst>
              <a:gd name="T0" fmla="*/ 119 w 320"/>
              <a:gd name="T1" fmla="*/ 31 h 494"/>
              <a:gd name="T2" fmla="*/ 8 w 320"/>
              <a:gd name="T3" fmla="*/ 224 h 494"/>
              <a:gd name="T4" fmla="*/ 8 w 320"/>
              <a:gd name="T5" fmla="*/ 224 h 494"/>
              <a:gd name="T6" fmla="*/ 8 w 320"/>
              <a:gd name="T7" fmla="*/ 270 h 494"/>
              <a:gd name="T8" fmla="*/ 119 w 320"/>
              <a:gd name="T9" fmla="*/ 462 h 494"/>
              <a:gd name="T10" fmla="*/ 119 w 320"/>
              <a:gd name="T11" fmla="*/ 462 h 494"/>
              <a:gd name="T12" fmla="*/ 200 w 320"/>
              <a:gd name="T13" fmla="*/ 462 h 494"/>
              <a:gd name="T14" fmla="*/ 311 w 320"/>
              <a:gd name="T15" fmla="*/ 270 h 494"/>
              <a:gd name="T16" fmla="*/ 311 w 320"/>
              <a:gd name="T17" fmla="*/ 270 h 494"/>
              <a:gd name="T18" fmla="*/ 311 w 320"/>
              <a:gd name="T19" fmla="*/ 224 h 494"/>
              <a:gd name="T20" fmla="*/ 200 w 320"/>
              <a:gd name="T21" fmla="*/ 31 h 494"/>
              <a:gd name="T22" fmla="*/ 200 w 320"/>
              <a:gd name="T23" fmla="*/ 31 h 494"/>
              <a:gd name="T24" fmla="*/ 119 w 320"/>
              <a:gd name="T25" fmla="*/ 31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0" h="494">
                <a:moveTo>
                  <a:pt x="119" y="31"/>
                </a:moveTo>
                <a:lnTo>
                  <a:pt x="8" y="224"/>
                </a:lnTo>
                <a:lnTo>
                  <a:pt x="8" y="224"/>
                </a:lnTo>
                <a:cubicBezTo>
                  <a:pt x="0" y="238"/>
                  <a:pt x="0" y="255"/>
                  <a:pt x="8" y="270"/>
                </a:cubicBezTo>
                <a:lnTo>
                  <a:pt x="119" y="462"/>
                </a:lnTo>
                <a:lnTo>
                  <a:pt x="119" y="462"/>
                </a:lnTo>
                <a:cubicBezTo>
                  <a:pt x="137" y="493"/>
                  <a:pt x="182" y="493"/>
                  <a:pt x="200" y="462"/>
                </a:cubicBezTo>
                <a:lnTo>
                  <a:pt x="311" y="270"/>
                </a:lnTo>
                <a:lnTo>
                  <a:pt x="311" y="270"/>
                </a:lnTo>
                <a:cubicBezTo>
                  <a:pt x="319" y="255"/>
                  <a:pt x="319" y="238"/>
                  <a:pt x="311" y="224"/>
                </a:cubicBezTo>
                <a:lnTo>
                  <a:pt x="200" y="31"/>
                </a:lnTo>
                <a:lnTo>
                  <a:pt x="200" y="31"/>
                </a:lnTo>
                <a:cubicBezTo>
                  <a:pt x="182" y="0"/>
                  <a:pt x="137" y="0"/>
                  <a:pt x="119" y="3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111">
            <a:extLst>
              <a:ext uri="{FF2B5EF4-FFF2-40B4-BE49-F238E27FC236}">
                <a16:creationId xmlns:a16="http://schemas.microsoft.com/office/drawing/2014/main" id="{E79717AA-0E93-354B-94AE-4135B523C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6859" y="5484741"/>
            <a:ext cx="9695226" cy="3043148"/>
          </a:xfrm>
          <a:custGeom>
            <a:avLst/>
            <a:gdLst>
              <a:gd name="T0" fmla="*/ 0 w 7783"/>
              <a:gd name="T1" fmla="*/ 2441 h 2442"/>
              <a:gd name="T2" fmla="*/ 1946 w 7783"/>
              <a:gd name="T3" fmla="*/ 0 h 2442"/>
              <a:gd name="T4" fmla="*/ 3891 w 7783"/>
              <a:gd name="T5" fmla="*/ 810 h 2442"/>
              <a:gd name="T6" fmla="*/ 5837 w 7783"/>
              <a:gd name="T7" fmla="*/ 1105 h 2442"/>
              <a:gd name="T8" fmla="*/ 7782 w 7783"/>
              <a:gd name="T9" fmla="*/ 2306 h 2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83" h="2442">
                <a:moveTo>
                  <a:pt x="0" y="2441"/>
                </a:moveTo>
                <a:lnTo>
                  <a:pt x="1946" y="0"/>
                </a:lnTo>
                <a:lnTo>
                  <a:pt x="3891" y="810"/>
                </a:lnTo>
                <a:lnTo>
                  <a:pt x="5837" y="1105"/>
                </a:lnTo>
                <a:lnTo>
                  <a:pt x="7782" y="2306"/>
                </a:lnTo>
              </a:path>
            </a:pathLst>
          </a:custGeom>
          <a:noFill/>
          <a:ln w="12700" cap="flat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112">
            <a:extLst>
              <a:ext uri="{FF2B5EF4-FFF2-40B4-BE49-F238E27FC236}">
                <a16:creationId xmlns:a16="http://schemas.microsoft.com/office/drawing/2014/main" id="{7A9E0D05-73F7-D743-8773-64CCFF793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6859" y="5600094"/>
            <a:ext cx="9695226" cy="3224417"/>
          </a:xfrm>
          <a:custGeom>
            <a:avLst/>
            <a:gdLst>
              <a:gd name="T0" fmla="*/ 0 w 7783"/>
              <a:gd name="T1" fmla="*/ 0 h 2588"/>
              <a:gd name="T2" fmla="*/ 1946 w 7783"/>
              <a:gd name="T3" fmla="*/ 2544 h 2588"/>
              <a:gd name="T4" fmla="*/ 3891 w 7783"/>
              <a:gd name="T5" fmla="*/ 1767 h 2588"/>
              <a:gd name="T6" fmla="*/ 5837 w 7783"/>
              <a:gd name="T7" fmla="*/ 2587 h 2588"/>
              <a:gd name="T8" fmla="*/ 7782 w 7783"/>
              <a:gd name="T9" fmla="*/ 478 h 2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83" h="2588">
                <a:moveTo>
                  <a:pt x="0" y="0"/>
                </a:moveTo>
                <a:lnTo>
                  <a:pt x="1946" y="2544"/>
                </a:lnTo>
                <a:lnTo>
                  <a:pt x="3891" y="1767"/>
                </a:lnTo>
                <a:lnTo>
                  <a:pt x="5837" y="2587"/>
                </a:lnTo>
                <a:lnTo>
                  <a:pt x="7782" y="478"/>
                </a:lnTo>
              </a:path>
            </a:pathLst>
          </a:custGeom>
          <a:noFill/>
          <a:ln w="127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1B24C0-B83B-BF44-A5F2-6F6D9EABEF02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BLUE OCEAN STRATEGY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BE389-3528-274C-A19A-B76BFE151BF0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15567-640F-6845-B008-91C24254C25E}"/>
              </a:ext>
            </a:extLst>
          </p:cNvPr>
          <p:cNvSpPr txBox="1"/>
          <p:nvPr/>
        </p:nvSpPr>
        <p:spPr>
          <a:xfrm>
            <a:off x="16231952" y="5585048"/>
            <a:ext cx="668676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BLUE OCEAN STRATEGIC MOVE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4DCD0-88EB-F849-8861-16694AE3A581}"/>
              </a:ext>
            </a:extLst>
          </p:cNvPr>
          <p:cNvSpPr txBox="1"/>
          <p:nvPr/>
        </p:nvSpPr>
        <p:spPr>
          <a:xfrm>
            <a:off x="16231953" y="6243378"/>
            <a:ext cx="668677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73C4F-9C4C-1241-9E8F-993EE2FBFEBB}"/>
              </a:ext>
            </a:extLst>
          </p:cNvPr>
          <p:cNvSpPr txBox="1"/>
          <p:nvPr/>
        </p:nvSpPr>
        <p:spPr>
          <a:xfrm>
            <a:off x="16231952" y="8937935"/>
            <a:ext cx="668676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INDUSTRY VALUE CURVE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FC98F9-68E0-B843-A4E8-4E55F592AD2B}"/>
              </a:ext>
            </a:extLst>
          </p:cNvPr>
          <p:cNvSpPr txBox="1"/>
          <p:nvPr/>
        </p:nvSpPr>
        <p:spPr>
          <a:xfrm>
            <a:off x="16231953" y="9596265"/>
            <a:ext cx="668677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BC362C-C3E7-E544-B4EC-7BE1BBE35437}"/>
              </a:ext>
            </a:extLst>
          </p:cNvPr>
          <p:cNvSpPr txBox="1"/>
          <p:nvPr/>
        </p:nvSpPr>
        <p:spPr>
          <a:xfrm>
            <a:off x="9066510" y="3714025"/>
            <a:ext cx="556510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STRATEGY CANVAS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49BA0-F823-5340-9998-E9FA6CDB18DD}"/>
              </a:ext>
            </a:extLst>
          </p:cNvPr>
          <p:cNvSpPr txBox="1"/>
          <p:nvPr/>
        </p:nvSpPr>
        <p:spPr>
          <a:xfrm rot="16200000">
            <a:off x="-907046" y="7357361"/>
            <a:ext cx="55817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OFFERING 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E0FB57-3060-1444-B87B-94E78840B536}"/>
              </a:ext>
            </a:extLst>
          </p:cNvPr>
          <p:cNvSpPr txBox="1"/>
          <p:nvPr/>
        </p:nvSpPr>
        <p:spPr>
          <a:xfrm>
            <a:off x="2743471" y="3714025"/>
            <a:ext cx="1741301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HIGH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F3740B-033B-A346-AE42-ABB47D937AB1}"/>
              </a:ext>
            </a:extLst>
          </p:cNvPr>
          <p:cNvSpPr txBox="1"/>
          <p:nvPr/>
        </p:nvSpPr>
        <p:spPr>
          <a:xfrm>
            <a:off x="2755663" y="11585299"/>
            <a:ext cx="1741301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LOW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332CCD-5B5D-6D41-9EB2-4843AF2B7193}"/>
              </a:ext>
            </a:extLst>
          </p:cNvPr>
          <p:cNvSpPr txBox="1"/>
          <p:nvPr/>
        </p:nvSpPr>
        <p:spPr>
          <a:xfrm>
            <a:off x="2760259" y="10969143"/>
            <a:ext cx="221851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Factor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724028-9AF9-5141-8F00-58B77DAEA142}"/>
              </a:ext>
            </a:extLst>
          </p:cNvPr>
          <p:cNvSpPr txBox="1"/>
          <p:nvPr/>
        </p:nvSpPr>
        <p:spPr>
          <a:xfrm>
            <a:off x="5183444" y="10969143"/>
            <a:ext cx="221851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Factor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F72F31-56CC-094D-A9D5-2581D35AC523}"/>
              </a:ext>
            </a:extLst>
          </p:cNvPr>
          <p:cNvSpPr txBox="1"/>
          <p:nvPr/>
        </p:nvSpPr>
        <p:spPr>
          <a:xfrm>
            <a:off x="7606629" y="10969143"/>
            <a:ext cx="221851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Factor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05D076-67CE-5E46-B63C-67454B6ADE9A}"/>
              </a:ext>
            </a:extLst>
          </p:cNvPr>
          <p:cNvSpPr txBox="1"/>
          <p:nvPr/>
        </p:nvSpPr>
        <p:spPr>
          <a:xfrm>
            <a:off x="10029814" y="10969143"/>
            <a:ext cx="221851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Factor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0BAC83-5B5B-844F-B242-E15E36059076}"/>
              </a:ext>
            </a:extLst>
          </p:cNvPr>
          <p:cNvSpPr txBox="1"/>
          <p:nvPr/>
        </p:nvSpPr>
        <p:spPr>
          <a:xfrm>
            <a:off x="12453000" y="10969143"/>
            <a:ext cx="221851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Factor 5</a:t>
            </a:r>
          </a:p>
        </p:txBody>
      </p:sp>
    </p:spTree>
    <p:extLst>
      <p:ext uri="{BB962C8B-B14F-4D97-AF65-F5344CB8AC3E}">
        <p14:creationId xmlns:p14="http://schemas.microsoft.com/office/powerpoint/2010/main" val="1330138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369">
            <a:extLst>
              <a:ext uri="{FF2B5EF4-FFF2-40B4-BE49-F238E27FC236}">
                <a16:creationId xmlns:a16="http://schemas.microsoft.com/office/drawing/2014/main" id="{F732AD8E-E82E-5640-A3C6-C5849FF0E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4268" y="4995862"/>
            <a:ext cx="6245592" cy="6245592"/>
          </a:xfrm>
          <a:custGeom>
            <a:avLst/>
            <a:gdLst>
              <a:gd name="T0" fmla="*/ 2506 w 5013"/>
              <a:gd name="T1" fmla="*/ 3943 h 5013"/>
              <a:gd name="T2" fmla="*/ 2506 w 5013"/>
              <a:gd name="T3" fmla="*/ 3943 h 5013"/>
              <a:gd name="T4" fmla="*/ 1069 w 5013"/>
              <a:gd name="T5" fmla="*/ 2506 h 5013"/>
              <a:gd name="T6" fmla="*/ 1069 w 5013"/>
              <a:gd name="T7" fmla="*/ 2506 h 5013"/>
              <a:gd name="T8" fmla="*/ 2506 w 5013"/>
              <a:gd name="T9" fmla="*/ 1069 h 5013"/>
              <a:gd name="T10" fmla="*/ 2506 w 5013"/>
              <a:gd name="T11" fmla="*/ 1069 h 5013"/>
              <a:gd name="T12" fmla="*/ 3943 w 5013"/>
              <a:gd name="T13" fmla="*/ 2506 h 5013"/>
              <a:gd name="T14" fmla="*/ 3943 w 5013"/>
              <a:gd name="T15" fmla="*/ 2506 h 5013"/>
              <a:gd name="T16" fmla="*/ 2506 w 5013"/>
              <a:gd name="T17" fmla="*/ 3943 h 5013"/>
              <a:gd name="T18" fmla="*/ 2506 w 5013"/>
              <a:gd name="T19" fmla="*/ 0 h 5013"/>
              <a:gd name="T20" fmla="*/ 2506 w 5013"/>
              <a:gd name="T21" fmla="*/ 0 h 5013"/>
              <a:gd name="T22" fmla="*/ 0 w 5013"/>
              <a:gd name="T23" fmla="*/ 2506 h 5013"/>
              <a:gd name="T24" fmla="*/ 0 w 5013"/>
              <a:gd name="T25" fmla="*/ 2506 h 5013"/>
              <a:gd name="T26" fmla="*/ 2506 w 5013"/>
              <a:gd name="T27" fmla="*/ 5012 h 5013"/>
              <a:gd name="T28" fmla="*/ 2506 w 5013"/>
              <a:gd name="T29" fmla="*/ 5012 h 5013"/>
              <a:gd name="T30" fmla="*/ 5012 w 5013"/>
              <a:gd name="T31" fmla="*/ 2506 h 5013"/>
              <a:gd name="T32" fmla="*/ 5012 w 5013"/>
              <a:gd name="T33" fmla="*/ 2506 h 5013"/>
              <a:gd name="T34" fmla="*/ 2506 w 5013"/>
              <a:gd name="T35" fmla="*/ 0 h 5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013" h="5013">
                <a:moveTo>
                  <a:pt x="2506" y="3943"/>
                </a:moveTo>
                <a:lnTo>
                  <a:pt x="2506" y="3943"/>
                </a:lnTo>
                <a:cubicBezTo>
                  <a:pt x="1713" y="3943"/>
                  <a:pt x="1069" y="3299"/>
                  <a:pt x="1069" y="2506"/>
                </a:cubicBezTo>
                <a:lnTo>
                  <a:pt x="1069" y="2506"/>
                </a:lnTo>
                <a:cubicBezTo>
                  <a:pt x="1069" y="1712"/>
                  <a:pt x="1713" y="1069"/>
                  <a:pt x="2506" y="1069"/>
                </a:cubicBezTo>
                <a:lnTo>
                  <a:pt x="2506" y="1069"/>
                </a:lnTo>
                <a:cubicBezTo>
                  <a:pt x="3299" y="1069"/>
                  <a:pt x="3943" y="1712"/>
                  <a:pt x="3943" y="2506"/>
                </a:cubicBezTo>
                <a:lnTo>
                  <a:pt x="3943" y="2506"/>
                </a:lnTo>
                <a:cubicBezTo>
                  <a:pt x="3943" y="3299"/>
                  <a:pt x="3299" y="3943"/>
                  <a:pt x="2506" y="3943"/>
                </a:cubicBezTo>
                <a:close/>
                <a:moveTo>
                  <a:pt x="2506" y="0"/>
                </a:moveTo>
                <a:lnTo>
                  <a:pt x="2506" y="0"/>
                </a:lnTo>
                <a:cubicBezTo>
                  <a:pt x="1122" y="0"/>
                  <a:pt x="0" y="1123"/>
                  <a:pt x="0" y="2506"/>
                </a:cubicBezTo>
                <a:lnTo>
                  <a:pt x="0" y="2506"/>
                </a:lnTo>
                <a:cubicBezTo>
                  <a:pt x="0" y="3889"/>
                  <a:pt x="1122" y="5012"/>
                  <a:pt x="2506" y="5012"/>
                </a:cubicBezTo>
                <a:lnTo>
                  <a:pt x="2506" y="5012"/>
                </a:lnTo>
                <a:cubicBezTo>
                  <a:pt x="3889" y="5012"/>
                  <a:pt x="5012" y="3889"/>
                  <a:pt x="5012" y="2506"/>
                </a:cubicBezTo>
                <a:lnTo>
                  <a:pt x="5012" y="2506"/>
                </a:lnTo>
                <a:cubicBezTo>
                  <a:pt x="5012" y="1123"/>
                  <a:pt x="3889" y="0"/>
                  <a:pt x="250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6" name="Freeform 370">
            <a:extLst>
              <a:ext uri="{FF2B5EF4-FFF2-40B4-BE49-F238E27FC236}">
                <a16:creationId xmlns:a16="http://schemas.microsoft.com/office/drawing/2014/main" id="{05BEAB3A-F371-5644-99B4-AB1DC6CAB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4575" y="3287523"/>
            <a:ext cx="2784976" cy="2784976"/>
          </a:xfrm>
          <a:custGeom>
            <a:avLst/>
            <a:gdLst>
              <a:gd name="T0" fmla="*/ 2235 w 2236"/>
              <a:gd name="T1" fmla="*/ 1118 h 2237"/>
              <a:gd name="T2" fmla="*/ 2235 w 2236"/>
              <a:gd name="T3" fmla="*/ 1118 h 2237"/>
              <a:gd name="T4" fmla="*/ 1118 w 2236"/>
              <a:gd name="T5" fmla="*/ 2236 h 2237"/>
              <a:gd name="T6" fmla="*/ 1118 w 2236"/>
              <a:gd name="T7" fmla="*/ 2236 h 2237"/>
              <a:gd name="T8" fmla="*/ 0 w 2236"/>
              <a:gd name="T9" fmla="*/ 1118 h 2237"/>
              <a:gd name="T10" fmla="*/ 0 w 2236"/>
              <a:gd name="T11" fmla="*/ 1118 h 2237"/>
              <a:gd name="T12" fmla="*/ 1118 w 2236"/>
              <a:gd name="T13" fmla="*/ 0 h 2237"/>
              <a:gd name="T14" fmla="*/ 1118 w 2236"/>
              <a:gd name="T15" fmla="*/ 0 h 2237"/>
              <a:gd name="T16" fmla="*/ 2235 w 2236"/>
              <a:gd name="T17" fmla="*/ 1118 h 2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6" h="2237">
                <a:moveTo>
                  <a:pt x="2235" y="1118"/>
                </a:moveTo>
                <a:lnTo>
                  <a:pt x="2235" y="1118"/>
                </a:lnTo>
                <a:cubicBezTo>
                  <a:pt x="2235" y="1736"/>
                  <a:pt x="1735" y="2236"/>
                  <a:pt x="1118" y="2236"/>
                </a:cubicBezTo>
                <a:lnTo>
                  <a:pt x="1118" y="2236"/>
                </a:lnTo>
                <a:cubicBezTo>
                  <a:pt x="501" y="2236"/>
                  <a:pt x="0" y="1736"/>
                  <a:pt x="0" y="1118"/>
                </a:cubicBezTo>
                <a:lnTo>
                  <a:pt x="0" y="1118"/>
                </a:lnTo>
                <a:cubicBezTo>
                  <a:pt x="0" y="500"/>
                  <a:pt x="501" y="0"/>
                  <a:pt x="1118" y="0"/>
                </a:cubicBezTo>
                <a:lnTo>
                  <a:pt x="1118" y="0"/>
                </a:lnTo>
                <a:cubicBezTo>
                  <a:pt x="1735" y="0"/>
                  <a:pt x="2235" y="500"/>
                  <a:pt x="2235" y="11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371">
            <a:extLst>
              <a:ext uri="{FF2B5EF4-FFF2-40B4-BE49-F238E27FC236}">
                <a16:creationId xmlns:a16="http://schemas.microsoft.com/office/drawing/2014/main" id="{042866F7-3B34-9145-B49B-BBE3F11A8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9366" y="3452314"/>
            <a:ext cx="2449899" cy="2878355"/>
          </a:xfrm>
          <a:custGeom>
            <a:avLst/>
            <a:gdLst>
              <a:gd name="T0" fmla="*/ 1964 w 1965"/>
              <a:gd name="T1" fmla="*/ 983 h 2309"/>
              <a:gd name="T2" fmla="*/ 1964 w 1965"/>
              <a:gd name="T3" fmla="*/ 983 h 2309"/>
              <a:gd name="T4" fmla="*/ 982 w 1965"/>
              <a:gd name="T5" fmla="*/ 0 h 2309"/>
              <a:gd name="T6" fmla="*/ 982 w 1965"/>
              <a:gd name="T7" fmla="*/ 0 h 2309"/>
              <a:gd name="T8" fmla="*/ 0 w 1965"/>
              <a:gd name="T9" fmla="*/ 983 h 2309"/>
              <a:gd name="T10" fmla="*/ 0 w 1965"/>
              <a:gd name="T11" fmla="*/ 983 h 2309"/>
              <a:gd name="T12" fmla="*/ 769 w 1965"/>
              <a:gd name="T13" fmla="*/ 1942 h 2309"/>
              <a:gd name="T14" fmla="*/ 980 w 1965"/>
              <a:gd name="T15" fmla="*/ 2308 h 2309"/>
              <a:gd name="T16" fmla="*/ 1190 w 1965"/>
              <a:gd name="T17" fmla="*/ 1943 h 2309"/>
              <a:gd name="T18" fmla="*/ 1190 w 1965"/>
              <a:gd name="T19" fmla="*/ 1943 h 2309"/>
              <a:gd name="T20" fmla="*/ 1964 w 1965"/>
              <a:gd name="T21" fmla="*/ 983 h 2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5" h="2309">
                <a:moveTo>
                  <a:pt x="1964" y="983"/>
                </a:moveTo>
                <a:lnTo>
                  <a:pt x="1964" y="983"/>
                </a:lnTo>
                <a:cubicBezTo>
                  <a:pt x="1964" y="441"/>
                  <a:pt x="1524" y="0"/>
                  <a:pt x="982" y="0"/>
                </a:cubicBezTo>
                <a:lnTo>
                  <a:pt x="982" y="0"/>
                </a:lnTo>
                <a:cubicBezTo>
                  <a:pt x="439" y="0"/>
                  <a:pt x="0" y="441"/>
                  <a:pt x="0" y="983"/>
                </a:cubicBezTo>
                <a:lnTo>
                  <a:pt x="0" y="983"/>
                </a:lnTo>
                <a:cubicBezTo>
                  <a:pt x="0" y="1453"/>
                  <a:pt x="329" y="1845"/>
                  <a:pt x="769" y="1942"/>
                </a:cubicBezTo>
                <a:lnTo>
                  <a:pt x="980" y="2308"/>
                </a:lnTo>
                <a:lnTo>
                  <a:pt x="1190" y="1943"/>
                </a:lnTo>
                <a:lnTo>
                  <a:pt x="1190" y="1943"/>
                </a:lnTo>
                <a:cubicBezTo>
                  <a:pt x="1632" y="1847"/>
                  <a:pt x="1964" y="1454"/>
                  <a:pt x="1964" y="98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372">
            <a:extLst>
              <a:ext uri="{FF2B5EF4-FFF2-40B4-BE49-F238E27FC236}">
                <a16:creationId xmlns:a16="http://schemas.microsoft.com/office/drawing/2014/main" id="{F514E1D7-2A50-C841-8D96-E1098F507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4575" y="10175804"/>
            <a:ext cx="2784976" cy="2784976"/>
          </a:xfrm>
          <a:custGeom>
            <a:avLst/>
            <a:gdLst>
              <a:gd name="T0" fmla="*/ 0 w 2236"/>
              <a:gd name="T1" fmla="*/ 1118 h 2237"/>
              <a:gd name="T2" fmla="*/ 0 w 2236"/>
              <a:gd name="T3" fmla="*/ 1118 h 2237"/>
              <a:gd name="T4" fmla="*/ 1118 w 2236"/>
              <a:gd name="T5" fmla="*/ 0 h 2237"/>
              <a:gd name="T6" fmla="*/ 1118 w 2236"/>
              <a:gd name="T7" fmla="*/ 0 h 2237"/>
              <a:gd name="T8" fmla="*/ 2235 w 2236"/>
              <a:gd name="T9" fmla="*/ 1118 h 2237"/>
              <a:gd name="T10" fmla="*/ 2235 w 2236"/>
              <a:gd name="T11" fmla="*/ 1118 h 2237"/>
              <a:gd name="T12" fmla="*/ 1118 w 2236"/>
              <a:gd name="T13" fmla="*/ 2236 h 2237"/>
              <a:gd name="T14" fmla="*/ 1118 w 2236"/>
              <a:gd name="T15" fmla="*/ 2236 h 2237"/>
              <a:gd name="T16" fmla="*/ 0 w 2236"/>
              <a:gd name="T17" fmla="*/ 1118 h 2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6" h="2237">
                <a:moveTo>
                  <a:pt x="0" y="1118"/>
                </a:moveTo>
                <a:lnTo>
                  <a:pt x="0" y="1118"/>
                </a:lnTo>
                <a:cubicBezTo>
                  <a:pt x="0" y="500"/>
                  <a:pt x="501" y="0"/>
                  <a:pt x="1118" y="0"/>
                </a:cubicBezTo>
                <a:lnTo>
                  <a:pt x="1118" y="0"/>
                </a:lnTo>
                <a:cubicBezTo>
                  <a:pt x="1735" y="0"/>
                  <a:pt x="2235" y="500"/>
                  <a:pt x="2235" y="1118"/>
                </a:cubicBezTo>
                <a:lnTo>
                  <a:pt x="2235" y="1118"/>
                </a:lnTo>
                <a:cubicBezTo>
                  <a:pt x="2235" y="1736"/>
                  <a:pt x="1735" y="2236"/>
                  <a:pt x="1118" y="2236"/>
                </a:cubicBezTo>
                <a:lnTo>
                  <a:pt x="1118" y="2236"/>
                </a:lnTo>
                <a:cubicBezTo>
                  <a:pt x="501" y="2236"/>
                  <a:pt x="0" y="1736"/>
                  <a:pt x="0" y="11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373">
            <a:extLst>
              <a:ext uri="{FF2B5EF4-FFF2-40B4-BE49-F238E27FC236}">
                <a16:creationId xmlns:a16="http://schemas.microsoft.com/office/drawing/2014/main" id="{B6A7CDFE-23EC-9F46-B77B-9EB317CAC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9366" y="9917629"/>
            <a:ext cx="2449899" cy="2878355"/>
          </a:xfrm>
          <a:custGeom>
            <a:avLst/>
            <a:gdLst>
              <a:gd name="T0" fmla="*/ 0 w 1965"/>
              <a:gd name="T1" fmla="*/ 1325 h 2309"/>
              <a:gd name="T2" fmla="*/ 0 w 1965"/>
              <a:gd name="T3" fmla="*/ 1325 h 2309"/>
              <a:gd name="T4" fmla="*/ 982 w 1965"/>
              <a:gd name="T5" fmla="*/ 2308 h 2309"/>
              <a:gd name="T6" fmla="*/ 982 w 1965"/>
              <a:gd name="T7" fmla="*/ 2308 h 2309"/>
              <a:gd name="T8" fmla="*/ 1964 w 1965"/>
              <a:gd name="T9" fmla="*/ 1325 h 2309"/>
              <a:gd name="T10" fmla="*/ 1964 w 1965"/>
              <a:gd name="T11" fmla="*/ 1325 h 2309"/>
              <a:gd name="T12" fmla="*/ 1194 w 1965"/>
              <a:gd name="T13" fmla="*/ 366 h 2309"/>
              <a:gd name="T14" fmla="*/ 984 w 1965"/>
              <a:gd name="T15" fmla="*/ 0 h 2309"/>
              <a:gd name="T16" fmla="*/ 773 w 1965"/>
              <a:gd name="T17" fmla="*/ 365 h 2309"/>
              <a:gd name="T18" fmla="*/ 773 w 1965"/>
              <a:gd name="T19" fmla="*/ 365 h 2309"/>
              <a:gd name="T20" fmla="*/ 0 w 1965"/>
              <a:gd name="T21" fmla="*/ 1325 h 2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5" h="2309">
                <a:moveTo>
                  <a:pt x="0" y="1325"/>
                </a:moveTo>
                <a:lnTo>
                  <a:pt x="0" y="1325"/>
                </a:lnTo>
                <a:cubicBezTo>
                  <a:pt x="0" y="1867"/>
                  <a:pt x="439" y="2308"/>
                  <a:pt x="982" y="2308"/>
                </a:cubicBezTo>
                <a:lnTo>
                  <a:pt x="982" y="2308"/>
                </a:lnTo>
                <a:cubicBezTo>
                  <a:pt x="1524" y="2308"/>
                  <a:pt x="1964" y="1867"/>
                  <a:pt x="1964" y="1325"/>
                </a:cubicBezTo>
                <a:lnTo>
                  <a:pt x="1964" y="1325"/>
                </a:lnTo>
                <a:cubicBezTo>
                  <a:pt x="1964" y="855"/>
                  <a:pt x="1634" y="464"/>
                  <a:pt x="1194" y="366"/>
                </a:cubicBezTo>
                <a:lnTo>
                  <a:pt x="984" y="0"/>
                </a:lnTo>
                <a:lnTo>
                  <a:pt x="773" y="365"/>
                </a:lnTo>
                <a:lnTo>
                  <a:pt x="773" y="365"/>
                </a:lnTo>
                <a:cubicBezTo>
                  <a:pt x="331" y="461"/>
                  <a:pt x="0" y="854"/>
                  <a:pt x="0" y="132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374">
            <a:extLst>
              <a:ext uri="{FF2B5EF4-FFF2-40B4-BE49-F238E27FC236}">
                <a16:creationId xmlns:a16="http://schemas.microsoft.com/office/drawing/2014/main" id="{DA803430-DA2A-4A4D-8A73-C858C89F3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8716" y="6731663"/>
            <a:ext cx="2784972" cy="2784972"/>
          </a:xfrm>
          <a:custGeom>
            <a:avLst/>
            <a:gdLst>
              <a:gd name="T0" fmla="*/ 1118 w 2237"/>
              <a:gd name="T1" fmla="*/ 2235 h 2236"/>
              <a:gd name="T2" fmla="*/ 1118 w 2237"/>
              <a:gd name="T3" fmla="*/ 2235 h 2236"/>
              <a:gd name="T4" fmla="*/ 0 w 2237"/>
              <a:gd name="T5" fmla="*/ 1117 h 2236"/>
              <a:gd name="T6" fmla="*/ 0 w 2237"/>
              <a:gd name="T7" fmla="*/ 1117 h 2236"/>
              <a:gd name="T8" fmla="*/ 1118 w 2237"/>
              <a:gd name="T9" fmla="*/ 0 h 2236"/>
              <a:gd name="T10" fmla="*/ 1118 w 2237"/>
              <a:gd name="T11" fmla="*/ 0 h 2236"/>
              <a:gd name="T12" fmla="*/ 2236 w 2237"/>
              <a:gd name="T13" fmla="*/ 1117 h 2236"/>
              <a:gd name="T14" fmla="*/ 2236 w 2237"/>
              <a:gd name="T15" fmla="*/ 1117 h 2236"/>
              <a:gd name="T16" fmla="*/ 1118 w 2237"/>
              <a:gd name="T17" fmla="*/ 2235 h 2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7" h="2236">
                <a:moveTo>
                  <a:pt x="1118" y="2235"/>
                </a:moveTo>
                <a:lnTo>
                  <a:pt x="1118" y="2235"/>
                </a:lnTo>
                <a:cubicBezTo>
                  <a:pt x="501" y="2235"/>
                  <a:pt x="0" y="1735"/>
                  <a:pt x="0" y="1117"/>
                </a:cubicBezTo>
                <a:lnTo>
                  <a:pt x="0" y="1117"/>
                </a:lnTo>
                <a:cubicBezTo>
                  <a:pt x="0" y="500"/>
                  <a:pt x="501" y="0"/>
                  <a:pt x="1118" y="0"/>
                </a:cubicBezTo>
                <a:lnTo>
                  <a:pt x="1118" y="0"/>
                </a:lnTo>
                <a:cubicBezTo>
                  <a:pt x="1736" y="0"/>
                  <a:pt x="2236" y="500"/>
                  <a:pt x="2236" y="1117"/>
                </a:cubicBezTo>
                <a:lnTo>
                  <a:pt x="2236" y="1117"/>
                </a:lnTo>
                <a:cubicBezTo>
                  <a:pt x="2236" y="1735"/>
                  <a:pt x="1736" y="2235"/>
                  <a:pt x="1118" y="22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375">
            <a:extLst>
              <a:ext uri="{FF2B5EF4-FFF2-40B4-BE49-F238E27FC236}">
                <a16:creationId xmlns:a16="http://schemas.microsoft.com/office/drawing/2014/main" id="{1062D655-DEB3-9742-8AE7-31CEDBB36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0543" y="6901947"/>
            <a:ext cx="2872865" cy="2449899"/>
          </a:xfrm>
          <a:custGeom>
            <a:avLst/>
            <a:gdLst>
              <a:gd name="T0" fmla="*/ 1324 w 2308"/>
              <a:gd name="T1" fmla="*/ 1964 h 1965"/>
              <a:gd name="T2" fmla="*/ 1324 w 2308"/>
              <a:gd name="T3" fmla="*/ 1964 h 1965"/>
              <a:gd name="T4" fmla="*/ 2307 w 2308"/>
              <a:gd name="T5" fmla="*/ 982 h 1965"/>
              <a:gd name="T6" fmla="*/ 2307 w 2308"/>
              <a:gd name="T7" fmla="*/ 982 h 1965"/>
              <a:gd name="T8" fmla="*/ 1324 w 2308"/>
              <a:gd name="T9" fmla="*/ 0 h 1965"/>
              <a:gd name="T10" fmla="*/ 1324 w 2308"/>
              <a:gd name="T11" fmla="*/ 0 h 1965"/>
              <a:gd name="T12" fmla="*/ 365 w 2308"/>
              <a:gd name="T13" fmla="*/ 769 h 1965"/>
              <a:gd name="T14" fmla="*/ 0 w 2308"/>
              <a:gd name="T15" fmla="*/ 981 h 1965"/>
              <a:gd name="T16" fmla="*/ 364 w 2308"/>
              <a:gd name="T17" fmla="*/ 1191 h 1965"/>
              <a:gd name="T18" fmla="*/ 364 w 2308"/>
              <a:gd name="T19" fmla="*/ 1191 h 1965"/>
              <a:gd name="T20" fmla="*/ 1324 w 2308"/>
              <a:gd name="T21" fmla="*/ 1964 h 1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08" h="1965">
                <a:moveTo>
                  <a:pt x="1324" y="1964"/>
                </a:moveTo>
                <a:lnTo>
                  <a:pt x="1324" y="1964"/>
                </a:lnTo>
                <a:cubicBezTo>
                  <a:pt x="1867" y="1964"/>
                  <a:pt x="2307" y="1525"/>
                  <a:pt x="2307" y="982"/>
                </a:cubicBezTo>
                <a:lnTo>
                  <a:pt x="2307" y="982"/>
                </a:lnTo>
                <a:cubicBezTo>
                  <a:pt x="2307" y="439"/>
                  <a:pt x="1867" y="0"/>
                  <a:pt x="1324" y="0"/>
                </a:cubicBezTo>
                <a:lnTo>
                  <a:pt x="1324" y="0"/>
                </a:lnTo>
                <a:cubicBezTo>
                  <a:pt x="855" y="0"/>
                  <a:pt x="463" y="329"/>
                  <a:pt x="365" y="769"/>
                </a:cubicBezTo>
                <a:lnTo>
                  <a:pt x="0" y="981"/>
                </a:lnTo>
                <a:lnTo>
                  <a:pt x="364" y="1191"/>
                </a:lnTo>
                <a:lnTo>
                  <a:pt x="364" y="1191"/>
                </a:lnTo>
                <a:cubicBezTo>
                  <a:pt x="460" y="1633"/>
                  <a:pt x="854" y="1964"/>
                  <a:pt x="1324" y="196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376">
            <a:extLst>
              <a:ext uri="{FF2B5EF4-FFF2-40B4-BE49-F238E27FC236}">
                <a16:creationId xmlns:a16="http://schemas.microsoft.com/office/drawing/2014/main" id="{3BB00197-1AA7-8C48-8E16-21CB8E4C0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942" y="6731663"/>
            <a:ext cx="2784976" cy="2784972"/>
          </a:xfrm>
          <a:custGeom>
            <a:avLst/>
            <a:gdLst>
              <a:gd name="T0" fmla="*/ 1118 w 2237"/>
              <a:gd name="T1" fmla="*/ 0 h 2236"/>
              <a:gd name="T2" fmla="*/ 1118 w 2237"/>
              <a:gd name="T3" fmla="*/ 0 h 2236"/>
              <a:gd name="T4" fmla="*/ 2236 w 2237"/>
              <a:gd name="T5" fmla="*/ 1117 h 2236"/>
              <a:gd name="T6" fmla="*/ 2236 w 2237"/>
              <a:gd name="T7" fmla="*/ 1117 h 2236"/>
              <a:gd name="T8" fmla="*/ 1118 w 2237"/>
              <a:gd name="T9" fmla="*/ 2235 h 2236"/>
              <a:gd name="T10" fmla="*/ 1118 w 2237"/>
              <a:gd name="T11" fmla="*/ 2235 h 2236"/>
              <a:gd name="T12" fmla="*/ 0 w 2237"/>
              <a:gd name="T13" fmla="*/ 1117 h 2236"/>
              <a:gd name="T14" fmla="*/ 0 w 2237"/>
              <a:gd name="T15" fmla="*/ 1117 h 2236"/>
              <a:gd name="T16" fmla="*/ 1118 w 2237"/>
              <a:gd name="T17" fmla="*/ 0 h 2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7" h="2236">
                <a:moveTo>
                  <a:pt x="1118" y="0"/>
                </a:moveTo>
                <a:lnTo>
                  <a:pt x="1118" y="0"/>
                </a:lnTo>
                <a:cubicBezTo>
                  <a:pt x="1735" y="0"/>
                  <a:pt x="2236" y="500"/>
                  <a:pt x="2236" y="1117"/>
                </a:cubicBezTo>
                <a:lnTo>
                  <a:pt x="2236" y="1117"/>
                </a:lnTo>
                <a:cubicBezTo>
                  <a:pt x="2236" y="1735"/>
                  <a:pt x="1735" y="2235"/>
                  <a:pt x="1118" y="2235"/>
                </a:cubicBezTo>
                <a:lnTo>
                  <a:pt x="1118" y="2235"/>
                </a:lnTo>
                <a:cubicBezTo>
                  <a:pt x="500" y="2235"/>
                  <a:pt x="0" y="1735"/>
                  <a:pt x="0" y="1117"/>
                </a:cubicBezTo>
                <a:lnTo>
                  <a:pt x="0" y="1117"/>
                </a:lnTo>
                <a:cubicBezTo>
                  <a:pt x="0" y="500"/>
                  <a:pt x="500" y="0"/>
                  <a:pt x="111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377">
            <a:extLst>
              <a:ext uri="{FF2B5EF4-FFF2-40B4-BE49-F238E27FC236}">
                <a16:creationId xmlns:a16="http://schemas.microsoft.com/office/drawing/2014/main" id="{7462FAAA-A671-5846-AB66-B08C59805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5227" y="6901947"/>
            <a:ext cx="2872861" cy="2449899"/>
          </a:xfrm>
          <a:custGeom>
            <a:avLst/>
            <a:gdLst>
              <a:gd name="T0" fmla="*/ 982 w 2308"/>
              <a:gd name="T1" fmla="*/ 0 h 1965"/>
              <a:gd name="T2" fmla="*/ 982 w 2308"/>
              <a:gd name="T3" fmla="*/ 0 h 1965"/>
              <a:gd name="T4" fmla="*/ 0 w 2308"/>
              <a:gd name="T5" fmla="*/ 982 h 1965"/>
              <a:gd name="T6" fmla="*/ 0 w 2308"/>
              <a:gd name="T7" fmla="*/ 982 h 1965"/>
              <a:gd name="T8" fmla="*/ 982 w 2308"/>
              <a:gd name="T9" fmla="*/ 1964 h 1965"/>
              <a:gd name="T10" fmla="*/ 982 w 2308"/>
              <a:gd name="T11" fmla="*/ 1964 h 1965"/>
              <a:gd name="T12" fmla="*/ 1941 w 2308"/>
              <a:gd name="T13" fmla="*/ 1195 h 1965"/>
              <a:gd name="T14" fmla="*/ 2307 w 2308"/>
              <a:gd name="T15" fmla="*/ 984 h 1965"/>
              <a:gd name="T16" fmla="*/ 1942 w 2308"/>
              <a:gd name="T17" fmla="*/ 773 h 1965"/>
              <a:gd name="T18" fmla="*/ 1942 w 2308"/>
              <a:gd name="T19" fmla="*/ 773 h 1965"/>
              <a:gd name="T20" fmla="*/ 982 w 2308"/>
              <a:gd name="T21" fmla="*/ 0 h 1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08" h="1965">
                <a:moveTo>
                  <a:pt x="982" y="0"/>
                </a:moveTo>
                <a:lnTo>
                  <a:pt x="982" y="0"/>
                </a:lnTo>
                <a:cubicBezTo>
                  <a:pt x="439" y="0"/>
                  <a:pt x="0" y="439"/>
                  <a:pt x="0" y="982"/>
                </a:cubicBezTo>
                <a:lnTo>
                  <a:pt x="0" y="982"/>
                </a:lnTo>
                <a:cubicBezTo>
                  <a:pt x="0" y="1525"/>
                  <a:pt x="439" y="1964"/>
                  <a:pt x="982" y="1964"/>
                </a:cubicBezTo>
                <a:lnTo>
                  <a:pt x="982" y="1964"/>
                </a:lnTo>
                <a:cubicBezTo>
                  <a:pt x="1451" y="1964"/>
                  <a:pt x="1844" y="1635"/>
                  <a:pt x="1941" y="1195"/>
                </a:cubicBezTo>
                <a:lnTo>
                  <a:pt x="2307" y="984"/>
                </a:lnTo>
                <a:lnTo>
                  <a:pt x="1942" y="773"/>
                </a:lnTo>
                <a:lnTo>
                  <a:pt x="1942" y="773"/>
                </a:lnTo>
                <a:cubicBezTo>
                  <a:pt x="1846" y="331"/>
                  <a:pt x="1453" y="0"/>
                  <a:pt x="98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716460C4-39A0-C14F-9344-6570E4003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7546" y="11153563"/>
            <a:ext cx="1198022" cy="972864"/>
          </a:xfrm>
          <a:custGeom>
            <a:avLst/>
            <a:gdLst>
              <a:gd name="connsiteX0" fmla="*/ 126056 w 1198022"/>
              <a:gd name="connsiteY0" fmla="*/ 730577 h 972864"/>
              <a:gd name="connsiteX1" fmla="*/ 454959 w 1198022"/>
              <a:gd name="connsiteY1" fmla="*/ 730577 h 972864"/>
              <a:gd name="connsiteX2" fmla="*/ 471155 w 1198022"/>
              <a:gd name="connsiteY2" fmla="*/ 746446 h 972864"/>
              <a:gd name="connsiteX3" fmla="*/ 454959 w 1198022"/>
              <a:gd name="connsiteY3" fmla="*/ 762315 h 972864"/>
              <a:gd name="connsiteX4" fmla="*/ 126056 w 1198022"/>
              <a:gd name="connsiteY4" fmla="*/ 762315 h 972864"/>
              <a:gd name="connsiteX5" fmla="*/ 109860 w 1198022"/>
              <a:gd name="connsiteY5" fmla="*/ 746446 h 972864"/>
              <a:gd name="connsiteX6" fmla="*/ 126056 w 1198022"/>
              <a:gd name="connsiteY6" fmla="*/ 730577 h 972864"/>
              <a:gd name="connsiteX7" fmla="*/ 1051400 w 1198022"/>
              <a:gd name="connsiteY7" fmla="*/ 724544 h 972864"/>
              <a:gd name="connsiteX8" fmla="*/ 1074755 w 1198022"/>
              <a:gd name="connsiteY8" fmla="*/ 724544 h 972864"/>
              <a:gd name="connsiteX9" fmla="*/ 1074755 w 1198022"/>
              <a:gd name="connsiteY9" fmla="*/ 748078 h 972864"/>
              <a:gd name="connsiteX10" fmla="*/ 983793 w 1198022"/>
              <a:gd name="connsiteY10" fmla="*/ 839735 h 972864"/>
              <a:gd name="connsiteX11" fmla="*/ 972730 w 1198022"/>
              <a:gd name="connsiteY11" fmla="*/ 844689 h 972864"/>
              <a:gd name="connsiteX12" fmla="*/ 960438 w 1198022"/>
              <a:gd name="connsiteY12" fmla="*/ 839735 h 972864"/>
              <a:gd name="connsiteX13" fmla="*/ 913727 w 1198022"/>
              <a:gd name="connsiteY13" fmla="*/ 791429 h 972864"/>
              <a:gd name="connsiteX14" fmla="*/ 913727 w 1198022"/>
              <a:gd name="connsiteY14" fmla="*/ 769134 h 972864"/>
              <a:gd name="connsiteX15" fmla="*/ 935853 w 1198022"/>
              <a:gd name="connsiteY15" fmla="*/ 769134 h 972864"/>
              <a:gd name="connsiteX16" fmla="*/ 972730 w 1198022"/>
              <a:gd name="connsiteY16" fmla="*/ 805054 h 972864"/>
              <a:gd name="connsiteX17" fmla="*/ 126056 w 1198022"/>
              <a:gd name="connsiteY17" fmla="*/ 659165 h 972864"/>
              <a:gd name="connsiteX18" fmla="*/ 454959 w 1198022"/>
              <a:gd name="connsiteY18" fmla="*/ 659165 h 972864"/>
              <a:gd name="connsiteX19" fmla="*/ 471155 w 1198022"/>
              <a:gd name="connsiteY19" fmla="*/ 675644 h 972864"/>
              <a:gd name="connsiteX20" fmla="*/ 454959 w 1198022"/>
              <a:gd name="connsiteY20" fmla="*/ 690947 h 972864"/>
              <a:gd name="connsiteX21" fmla="*/ 126056 w 1198022"/>
              <a:gd name="connsiteY21" fmla="*/ 690947 h 972864"/>
              <a:gd name="connsiteX22" fmla="*/ 109860 w 1198022"/>
              <a:gd name="connsiteY22" fmla="*/ 675644 h 972864"/>
              <a:gd name="connsiteX23" fmla="*/ 126056 w 1198022"/>
              <a:gd name="connsiteY23" fmla="*/ 659165 h 972864"/>
              <a:gd name="connsiteX24" fmla="*/ 999781 w 1198022"/>
              <a:gd name="connsiteY24" fmla="*/ 615767 h 972864"/>
              <a:gd name="connsiteX25" fmla="*/ 983576 w 1198022"/>
              <a:gd name="connsiteY25" fmla="*/ 625719 h 972864"/>
              <a:gd name="connsiteX26" fmla="*/ 953657 w 1198022"/>
              <a:gd name="connsiteY26" fmla="*/ 656818 h 972864"/>
              <a:gd name="connsiteX27" fmla="*/ 911272 w 1198022"/>
              <a:gd name="connsiteY27" fmla="*/ 651842 h 972864"/>
              <a:gd name="connsiteX28" fmla="*/ 897559 w 1198022"/>
              <a:gd name="connsiteY28" fmla="*/ 650598 h 972864"/>
              <a:gd name="connsiteX29" fmla="*/ 890080 w 1198022"/>
              <a:gd name="connsiteY29" fmla="*/ 656818 h 972864"/>
              <a:gd name="connsiteX30" fmla="*/ 888833 w 1198022"/>
              <a:gd name="connsiteY30" fmla="*/ 658062 h 972864"/>
              <a:gd name="connsiteX31" fmla="*/ 887587 w 1198022"/>
              <a:gd name="connsiteY31" fmla="*/ 659306 h 972864"/>
              <a:gd name="connsiteX32" fmla="*/ 887587 w 1198022"/>
              <a:gd name="connsiteY32" fmla="*/ 660550 h 972864"/>
              <a:gd name="connsiteX33" fmla="*/ 887587 w 1198022"/>
              <a:gd name="connsiteY33" fmla="*/ 663038 h 972864"/>
              <a:gd name="connsiteX34" fmla="*/ 886340 w 1198022"/>
              <a:gd name="connsiteY34" fmla="*/ 664282 h 972864"/>
              <a:gd name="connsiteX35" fmla="*/ 886340 w 1198022"/>
              <a:gd name="connsiteY35" fmla="*/ 665526 h 972864"/>
              <a:gd name="connsiteX36" fmla="*/ 886340 w 1198022"/>
              <a:gd name="connsiteY36" fmla="*/ 668014 h 972864"/>
              <a:gd name="connsiteX37" fmla="*/ 886340 w 1198022"/>
              <a:gd name="connsiteY37" fmla="*/ 669258 h 972864"/>
              <a:gd name="connsiteX38" fmla="*/ 887587 w 1198022"/>
              <a:gd name="connsiteY38" fmla="*/ 672990 h 972864"/>
              <a:gd name="connsiteX39" fmla="*/ 888833 w 1198022"/>
              <a:gd name="connsiteY39" fmla="*/ 705333 h 972864"/>
              <a:gd name="connsiteX40" fmla="*/ 883847 w 1198022"/>
              <a:gd name="connsiteY40" fmla="*/ 715285 h 972864"/>
              <a:gd name="connsiteX41" fmla="*/ 877614 w 1198022"/>
              <a:gd name="connsiteY41" fmla="*/ 723992 h 972864"/>
              <a:gd name="connsiteX42" fmla="*/ 870134 w 1198022"/>
              <a:gd name="connsiteY42" fmla="*/ 730212 h 972864"/>
              <a:gd name="connsiteX43" fmla="*/ 867641 w 1198022"/>
              <a:gd name="connsiteY43" fmla="*/ 731456 h 972864"/>
              <a:gd name="connsiteX44" fmla="*/ 848942 w 1198022"/>
              <a:gd name="connsiteY44" fmla="*/ 738920 h 972864"/>
              <a:gd name="connsiteX45" fmla="*/ 843955 w 1198022"/>
              <a:gd name="connsiteY45" fmla="*/ 741408 h 972864"/>
              <a:gd name="connsiteX46" fmla="*/ 842709 w 1198022"/>
              <a:gd name="connsiteY46" fmla="*/ 741408 h 972864"/>
              <a:gd name="connsiteX47" fmla="*/ 840215 w 1198022"/>
              <a:gd name="connsiteY47" fmla="*/ 745140 h 972864"/>
              <a:gd name="connsiteX48" fmla="*/ 838969 w 1198022"/>
              <a:gd name="connsiteY48" fmla="*/ 745140 h 972864"/>
              <a:gd name="connsiteX49" fmla="*/ 836476 w 1198022"/>
              <a:gd name="connsiteY49" fmla="*/ 751360 h 972864"/>
              <a:gd name="connsiteX50" fmla="*/ 840215 w 1198022"/>
              <a:gd name="connsiteY50" fmla="*/ 767532 h 972864"/>
              <a:gd name="connsiteX51" fmla="*/ 841462 w 1198022"/>
              <a:gd name="connsiteY51" fmla="*/ 768776 h 972864"/>
              <a:gd name="connsiteX52" fmla="*/ 843955 w 1198022"/>
              <a:gd name="connsiteY52" fmla="*/ 770019 h 972864"/>
              <a:gd name="connsiteX53" fmla="*/ 861408 w 1198022"/>
              <a:gd name="connsiteY53" fmla="*/ 787435 h 972864"/>
              <a:gd name="connsiteX54" fmla="*/ 866394 w 1198022"/>
              <a:gd name="connsiteY54" fmla="*/ 792411 h 972864"/>
              <a:gd name="connsiteX55" fmla="*/ 863901 w 1198022"/>
              <a:gd name="connsiteY55" fmla="*/ 792411 h 972864"/>
              <a:gd name="connsiteX56" fmla="*/ 867641 w 1198022"/>
              <a:gd name="connsiteY56" fmla="*/ 806095 h 972864"/>
              <a:gd name="connsiteX57" fmla="*/ 868887 w 1198022"/>
              <a:gd name="connsiteY57" fmla="*/ 816046 h 972864"/>
              <a:gd name="connsiteX58" fmla="*/ 861408 w 1198022"/>
              <a:gd name="connsiteY58" fmla="*/ 840926 h 972864"/>
              <a:gd name="connsiteX59" fmla="*/ 860161 w 1198022"/>
              <a:gd name="connsiteY59" fmla="*/ 842170 h 972864"/>
              <a:gd name="connsiteX60" fmla="*/ 860161 w 1198022"/>
              <a:gd name="connsiteY60" fmla="*/ 843414 h 972864"/>
              <a:gd name="connsiteX61" fmla="*/ 857668 w 1198022"/>
              <a:gd name="connsiteY61" fmla="*/ 845902 h 972864"/>
              <a:gd name="connsiteX62" fmla="*/ 853928 w 1198022"/>
              <a:gd name="connsiteY62" fmla="*/ 850878 h 972864"/>
              <a:gd name="connsiteX63" fmla="*/ 852681 w 1198022"/>
              <a:gd name="connsiteY63" fmla="*/ 854610 h 972864"/>
              <a:gd name="connsiteX64" fmla="*/ 852681 w 1198022"/>
              <a:gd name="connsiteY64" fmla="*/ 857098 h 972864"/>
              <a:gd name="connsiteX65" fmla="*/ 855175 w 1198022"/>
              <a:gd name="connsiteY65" fmla="*/ 865805 h 972864"/>
              <a:gd name="connsiteX66" fmla="*/ 872627 w 1198022"/>
              <a:gd name="connsiteY66" fmla="*/ 873269 h 972864"/>
              <a:gd name="connsiteX67" fmla="*/ 882600 w 1198022"/>
              <a:gd name="connsiteY67" fmla="*/ 872025 h 972864"/>
              <a:gd name="connsiteX68" fmla="*/ 913765 w 1198022"/>
              <a:gd name="connsiteY68" fmla="*/ 884465 h 972864"/>
              <a:gd name="connsiteX69" fmla="*/ 932465 w 1198022"/>
              <a:gd name="connsiteY69" fmla="*/ 923028 h 972864"/>
              <a:gd name="connsiteX70" fmla="*/ 942437 w 1198022"/>
              <a:gd name="connsiteY70" fmla="*/ 937956 h 972864"/>
              <a:gd name="connsiteX71" fmla="*/ 962383 w 1198022"/>
              <a:gd name="connsiteY71" fmla="*/ 932980 h 972864"/>
              <a:gd name="connsiteX72" fmla="*/ 999781 w 1198022"/>
              <a:gd name="connsiteY72" fmla="*/ 915564 h 972864"/>
              <a:gd name="connsiteX73" fmla="*/ 1038426 w 1198022"/>
              <a:gd name="connsiteY73" fmla="*/ 932980 h 972864"/>
              <a:gd name="connsiteX74" fmla="*/ 1057126 w 1198022"/>
              <a:gd name="connsiteY74" fmla="*/ 937956 h 972864"/>
              <a:gd name="connsiteX75" fmla="*/ 1068345 w 1198022"/>
              <a:gd name="connsiteY75" fmla="*/ 923028 h 972864"/>
              <a:gd name="connsiteX76" fmla="*/ 1085798 w 1198022"/>
              <a:gd name="connsiteY76" fmla="*/ 884465 h 972864"/>
              <a:gd name="connsiteX77" fmla="*/ 1126936 w 1198022"/>
              <a:gd name="connsiteY77" fmla="*/ 873269 h 972864"/>
              <a:gd name="connsiteX78" fmla="*/ 1144388 w 1198022"/>
              <a:gd name="connsiteY78" fmla="*/ 865805 h 972864"/>
              <a:gd name="connsiteX79" fmla="*/ 1143142 w 1198022"/>
              <a:gd name="connsiteY79" fmla="*/ 845902 h 972864"/>
              <a:gd name="connsiteX80" fmla="*/ 1131922 w 1198022"/>
              <a:gd name="connsiteY80" fmla="*/ 806095 h 972864"/>
              <a:gd name="connsiteX81" fmla="*/ 1156854 w 1198022"/>
              <a:gd name="connsiteY81" fmla="*/ 770019 h 972864"/>
              <a:gd name="connsiteX82" fmla="*/ 1164334 w 1198022"/>
              <a:gd name="connsiteY82" fmla="*/ 752604 h 972864"/>
              <a:gd name="connsiteX83" fmla="*/ 1150621 w 1198022"/>
              <a:gd name="connsiteY83" fmla="*/ 738920 h 972864"/>
              <a:gd name="connsiteX84" fmla="*/ 1115716 w 1198022"/>
              <a:gd name="connsiteY84" fmla="*/ 715285 h 972864"/>
              <a:gd name="connsiteX85" fmla="*/ 1113223 w 1198022"/>
              <a:gd name="connsiteY85" fmla="*/ 672990 h 972864"/>
              <a:gd name="connsiteX86" fmla="*/ 1108237 w 1198022"/>
              <a:gd name="connsiteY86" fmla="*/ 654330 h 972864"/>
              <a:gd name="connsiteX87" fmla="*/ 1088291 w 1198022"/>
              <a:gd name="connsiteY87" fmla="*/ 651842 h 972864"/>
              <a:gd name="connsiteX88" fmla="*/ 1045906 w 1198022"/>
              <a:gd name="connsiteY88" fmla="*/ 656818 h 972864"/>
              <a:gd name="connsiteX89" fmla="*/ 1015987 w 1198022"/>
              <a:gd name="connsiteY89" fmla="*/ 625719 h 972864"/>
              <a:gd name="connsiteX90" fmla="*/ 999781 w 1198022"/>
              <a:gd name="connsiteY90" fmla="*/ 615767 h 972864"/>
              <a:gd name="connsiteX91" fmla="*/ 126056 w 1198022"/>
              <a:gd name="connsiteY91" fmla="*/ 582263 h 972864"/>
              <a:gd name="connsiteX92" fmla="*/ 454959 w 1198022"/>
              <a:gd name="connsiteY92" fmla="*/ 582263 h 972864"/>
              <a:gd name="connsiteX93" fmla="*/ 471155 w 1198022"/>
              <a:gd name="connsiteY93" fmla="*/ 597565 h 972864"/>
              <a:gd name="connsiteX94" fmla="*/ 454959 w 1198022"/>
              <a:gd name="connsiteY94" fmla="*/ 614045 h 972864"/>
              <a:gd name="connsiteX95" fmla="*/ 126056 w 1198022"/>
              <a:gd name="connsiteY95" fmla="*/ 614045 h 972864"/>
              <a:gd name="connsiteX96" fmla="*/ 109860 w 1198022"/>
              <a:gd name="connsiteY96" fmla="*/ 597565 h 972864"/>
              <a:gd name="connsiteX97" fmla="*/ 126056 w 1198022"/>
              <a:gd name="connsiteY97" fmla="*/ 582263 h 972864"/>
              <a:gd name="connsiteX98" fmla="*/ 125866 w 1198022"/>
              <a:gd name="connsiteY98" fmla="*/ 510855 h 972864"/>
              <a:gd name="connsiteX99" fmla="*/ 305623 w 1198022"/>
              <a:gd name="connsiteY99" fmla="*/ 510855 h 972864"/>
              <a:gd name="connsiteX100" fmla="*/ 322860 w 1198022"/>
              <a:gd name="connsiteY100" fmla="*/ 525503 h 972864"/>
              <a:gd name="connsiteX101" fmla="*/ 305623 w 1198022"/>
              <a:gd name="connsiteY101" fmla="*/ 542593 h 972864"/>
              <a:gd name="connsiteX102" fmla="*/ 125866 w 1198022"/>
              <a:gd name="connsiteY102" fmla="*/ 542593 h 972864"/>
              <a:gd name="connsiteX103" fmla="*/ 109860 w 1198022"/>
              <a:gd name="connsiteY103" fmla="*/ 525503 h 972864"/>
              <a:gd name="connsiteX104" fmla="*/ 125866 w 1198022"/>
              <a:gd name="connsiteY104" fmla="*/ 510855 h 972864"/>
              <a:gd name="connsiteX105" fmla="*/ 604606 w 1198022"/>
              <a:gd name="connsiteY105" fmla="*/ 506297 h 972864"/>
              <a:gd name="connsiteX106" fmla="*/ 580920 w 1198022"/>
              <a:gd name="connsiteY106" fmla="*/ 531177 h 972864"/>
              <a:gd name="connsiteX107" fmla="*/ 580920 w 1198022"/>
              <a:gd name="connsiteY107" fmla="*/ 709065 h 972864"/>
              <a:gd name="connsiteX108" fmla="*/ 633278 w 1198022"/>
              <a:gd name="connsiteY108" fmla="*/ 765044 h 972864"/>
              <a:gd name="connsiteX109" fmla="*/ 802817 w 1198022"/>
              <a:gd name="connsiteY109" fmla="*/ 765044 h 972864"/>
              <a:gd name="connsiteX110" fmla="*/ 802817 w 1198022"/>
              <a:gd name="connsiteY110" fmla="*/ 763800 h 972864"/>
              <a:gd name="connsiteX111" fmla="*/ 802817 w 1198022"/>
              <a:gd name="connsiteY111" fmla="*/ 760068 h 972864"/>
              <a:gd name="connsiteX112" fmla="*/ 802817 w 1198022"/>
              <a:gd name="connsiteY112" fmla="*/ 756336 h 972864"/>
              <a:gd name="connsiteX113" fmla="*/ 802817 w 1198022"/>
              <a:gd name="connsiteY113" fmla="*/ 753848 h 972864"/>
              <a:gd name="connsiteX114" fmla="*/ 802817 w 1198022"/>
              <a:gd name="connsiteY114" fmla="*/ 748872 h 972864"/>
              <a:gd name="connsiteX115" fmla="*/ 802817 w 1198022"/>
              <a:gd name="connsiteY115" fmla="*/ 746384 h 972864"/>
              <a:gd name="connsiteX116" fmla="*/ 802817 w 1198022"/>
              <a:gd name="connsiteY116" fmla="*/ 745140 h 972864"/>
              <a:gd name="connsiteX117" fmla="*/ 804064 w 1198022"/>
              <a:gd name="connsiteY117" fmla="*/ 741408 h 972864"/>
              <a:gd name="connsiteX118" fmla="*/ 805310 w 1198022"/>
              <a:gd name="connsiteY118" fmla="*/ 741408 h 972864"/>
              <a:gd name="connsiteX119" fmla="*/ 806557 w 1198022"/>
              <a:gd name="connsiteY119" fmla="*/ 736432 h 972864"/>
              <a:gd name="connsiteX120" fmla="*/ 807803 w 1198022"/>
              <a:gd name="connsiteY120" fmla="*/ 733944 h 972864"/>
              <a:gd name="connsiteX121" fmla="*/ 809050 w 1198022"/>
              <a:gd name="connsiteY121" fmla="*/ 730212 h 972864"/>
              <a:gd name="connsiteX122" fmla="*/ 810297 w 1198022"/>
              <a:gd name="connsiteY122" fmla="*/ 727724 h 972864"/>
              <a:gd name="connsiteX123" fmla="*/ 812790 w 1198022"/>
              <a:gd name="connsiteY123" fmla="*/ 723992 h 972864"/>
              <a:gd name="connsiteX124" fmla="*/ 815283 w 1198022"/>
              <a:gd name="connsiteY124" fmla="*/ 722748 h 972864"/>
              <a:gd name="connsiteX125" fmla="*/ 819023 w 1198022"/>
              <a:gd name="connsiteY125" fmla="*/ 719017 h 972864"/>
              <a:gd name="connsiteX126" fmla="*/ 821516 w 1198022"/>
              <a:gd name="connsiteY126" fmla="*/ 716529 h 972864"/>
              <a:gd name="connsiteX127" fmla="*/ 824009 w 1198022"/>
              <a:gd name="connsiteY127" fmla="*/ 715285 h 972864"/>
              <a:gd name="connsiteX128" fmla="*/ 826503 w 1198022"/>
              <a:gd name="connsiteY128" fmla="*/ 714041 h 972864"/>
              <a:gd name="connsiteX129" fmla="*/ 830243 w 1198022"/>
              <a:gd name="connsiteY129" fmla="*/ 711553 h 972864"/>
              <a:gd name="connsiteX130" fmla="*/ 833982 w 1198022"/>
              <a:gd name="connsiteY130" fmla="*/ 709065 h 972864"/>
              <a:gd name="connsiteX131" fmla="*/ 836476 w 1198022"/>
              <a:gd name="connsiteY131" fmla="*/ 709065 h 972864"/>
              <a:gd name="connsiteX132" fmla="*/ 843955 w 1198022"/>
              <a:gd name="connsiteY132" fmla="*/ 706577 h 972864"/>
              <a:gd name="connsiteX133" fmla="*/ 856421 w 1198022"/>
              <a:gd name="connsiteY133" fmla="*/ 699113 h 972864"/>
              <a:gd name="connsiteX134" fmla="*/ 856421 w 1198022"/>
              <a:gd name="connsiteY134" fmla="*/ 684185 h 972864"/>
              <a:gd name="connsiteX135" fmla="*/ 853928 w 1198022"/>
              <a:gd name="connsiteY135" fmla="*/ 676721 h 972864"/>
              <a:gd name="connsiteX136" fmla="*/ 853928 w 1198022"/>
              <a:gd name="connsiteY136" fmla="*/ 675478 h 972864"/>
              <a:gd name="connsiteX137" fmla="*/ 853928 w 1198022"/>
              <a:gd name="connsiteY137" fmla="*/ 668014 h 972864"/>
              <a:gd name="connsiteX138" fmla="*/ 856421 w 1198022"/>
              <a:gd name="connsiteY138" fmla="*/ 651842 h 972864"/>
              <a:gd name="connsiteX139" fmla="*/ 858915 w 1198022"/>
              <a:gd name="connsiteY139" fmla="*/ 645622 h 972864"/>
              <a:gd name="connsiteX140" fmla="*/ 858915 w 1198022"/>
              <a:gd name="connsiteY140" fmla="*/ 644378 h 972864"/>
              <a:gd name="connsiteX141" fmla="*/ 862654 w 1198022"/>
              <a:gd name="connsiteY141" fmla="*/ 638158 h 972864"/>
              <a:gd name="connsiteX142" fmla="*/ 863901 w 1198022"/>
              <a:gd name="connsiteY142" fmla="*/ 636914 h 972864"/>
              <a:gd name="connsiteX143" fmla="*/ 867641 w 1198022"/>
              <a:gd name="connsiteY143" fmla="*/ 633182 h 972864"/>
              <a:gd name="connsiteX144" fmla="*/ 870134 w 1198022"/>
              <a:gd name="connsiteY144" fmla="*/ 630694 h 972864"/>
              <a:gd name="connsiteX145" fmla="*/ 871381 w 1198022"/>
              <a:gd name="connsiteY145" fmla="*/ 629450 h 972864"/>
              <a:gd name="connsiteX146" fmla="*/ 872627 w 1198022"/>
              <a:gd name="connsiteY146" fmla="*/ 628206 h 972864"/>
              <a:gd name="connsiteX147" fmla="*/ 873874 w 1198022"/>
              <a:gd name="connsiteY147" fmla="*/ 626963 h 972864"/>
              <a:gd name="connsiteX148" fmla="*/ 873874 w 1198022"/>
              <a:gd name="connsiteY148" fmla="*/ 531177 h 972864"/>
              <a:gd name="connsiteX149" fmla="*/ 848942 w 1198022"/>
              <a:gd name="connsiteY149" fmla="*/ 506297 h 972864"/>
              <a:gd name="connsiteX150" fmla="*/ 143360 w 1198022"/>
              <a:gd name="connsiteY150" fmla="*/ 179132 h 972864"/>
              <a:gd name="connsiteX151" fmla="*/ 143360 w 1198022"/>
              <a:gd name="connsiteY151" fmla="*/ 398071 h 972864"/>
              <a:gd name="connsiteX152" fmla="*/ 144607 w 1198022"/>
              <a:gd name="connsiteY152" fmla="*/ 400559 h 972864"/>
              <a:gd name="connsiteX153" fmla="*/ 872627 w 1198022"/>
              <a:gd name="connsiteY153" fmla="*/ 400559 h 972864"/>
              <a:gd name="connsiteX154" fmla="*/ 873874 w 1198022"/>
              <a:gd name="connsiteY154" fmla="*/ 398071 h 972864"/>
              <a:gd name="connsiteX155" fmla="*/ 873874 w 1198022"/>
              <a:gd name="connsiteY155" fmla="*/ 179132 h 972864"/>
              <a:gd name="connsiteX156" fmla="*/ 32412 w 1198022"/>
              <a:gd name="connsiteY156" fmla="*/ 179132 h 972864"/>
              <a:gd name="connsiteX157" fmla="*/ 32412 w 1198022"/>
              <a:gd name="connsiteY157" fmla="*/ 814802 h 972864"/>
              <a:gd name="connsiteX158" fmla="*/ 54851 w 1198022"/>
              <a:gd name="connsiteY158" fmla="*/ 837194 h 972864"/>
              <a:gd name="connsiteX159" fmla="*/ 824009 w 1198022"/>
              <a:gd name="connsiteY159" fmla="*/ 837194 h 972864"/>
              <a:gd name="connsiteX160" fmla="*/ 826503 w 1198022"/>
              <a:gd name="connsiteY160" fmla="*/ 834706 h 972864"/>
              <a:gd name="connsiteX161" fmla="*/ 827749 w 1198022"/>
              <a:gd name="connsiteY161" fmla="*/ 830974 h 972864"/>
              <a:gd name="connsiteX162" fmla="*/ 832736 w 1198022"/>
              <a:gd name="connsiteY162" fmla="*/ 824754 h 972864"/>
              <a:gd name="connsiteX163" fmla="*/ 836476 w 1198022"/>
              <a:gd name="connsiteY163" fmla="*/ 811071 h 972864"/>
              <a:gd name="connsiteX164" fmla="*/ 827749 w 1198022"/>
              <a:gd name="connsiteY164" fmla="*/ 799875 h 972864"/>
              <a:gd name="connsiteX165" fmla="*/ 824009 w 1198022"/>
              <a:gd name="connsiteY165" fmla="*/ 797387 h 972864"/>
              <a:gd name="connsiteX166" fmla="*/ 820270 w 1198022"/>
              <a:gd name="connsiteY166" fmla="*/ 797387 h 972864"/>
              <a:gd name="connsiteX167" fmla="*/ 633278 w 1198022"/>
              <a:gd name="connsiteY167" fmla="*/ 797387 h 972864"/>
              <a:gd name="connsiteX168" fmla="*/ 547262 w 1198022"/>
              <a:gd name="connsiteY168" fmla="*/ 709065 h 972864"/>
              <a:gd name="connsiteX169" fmla="*/ 547262 w 1198022"/>
              <a:gd name="connsiteY169" fmla="*/ 531177 h 972864"/>
              <a:gd name="connsiteX170" fmla="*/ 604606 w 1198022"/>
              <a:gd name="connsiteY170" fmla="*/ 472710 h 972864"/>
              <a:gd name="connsiteX171" fmla="*/ 848942 w 1198022"/>
              <a:gd name="connsiteY171" fmla="*/ 472710 h 972864"/>
              <a:gd name="connsiteX172" fmla="*/ 907532 w 1198022"/>
              <a:gd name="connsiteY172" fmla="*/ 531177 h 972864"/>
              <a:gd name="connsiteX173" fmla="*/ 907532 w 1198022"/>
              <a:gd name="connsiteY173" fmla="*/ 617011 h 972864"/>
              <a:gd name="connsiteX174" fmla="*/ 928725 w 1198022"/>
              <a:gd name="connsiteY174" fmla="*/ 624475 h 972864"/>
              <a:gd name="connsiteX175" fmla="*/ 942437 w 1198022"/>
              <a:gd name="connsiteY175" fmla="*/ 625719 h 972864"/>
              <a:gd name="connsiteX176" fmla="*/ 953657 w 1198022"/>
              <a:gd name="connsiteY176" fmla="*/ 615767 h 972864"/>
              <a:gd name="connsiteX177" fmla="*/ 957397 w 1198022"/>
              <a:gd name="connsiteY177" fmla="*/ 605815 h 972864"/>
              <a:gd name="connsiteX178" fmla="*/ 958643 w 1198022"/>
              <a:gd name="connsiteY178" fmla="*/ 603327 h 972864"/>
              <a:gd name="connsiteX179" fmla="*/ 964876 w 1198022"/>
              <a:gd name="connsiteY179" fmla="*/ 597107 h 972864"/>
              <a:gd name="connsiteX180" fmla="*/ 964876 w 1198022"/>
              <a:gd name="connsiteY180" fmla="*/ 595863 h 972864"/>
              <a:gd name="connsiteX181" fmla="*/ 972356 w 1198022"/>
              <a:gd name="connsiteY181" fmla="*/ 589643 h 972864"/>
              <a:gd name="connsiteX182" fmla="*/ 974849 w 1198022"/>
              <a:gd name="connsiteY182" fmla="*/ 588399 h 972864"/>
              <a:gd name="connsiteX183" fmla="*/ 982329 w 1198022"/>
              <a:gd name="connsiteY183" fmla="*/ 585911 h 972864"/>
              <a:gd name="connsiteX184" fmla="*/ 983576 w 1198022"/>
              <a:gd name="connsiteY184" fmla="*/ 584667 h 972864"/>
              <a:gd name="connsiteX185" fmla="*/ 983576 w 1198022"/>
              <a:gd name="connsiteY185" fmla="*/ 179132 h 972864"/>
              <a:gd name="connsiteX186" fmla="*/ 907532 w 1198022"/>
              <a:gd name="connsiteY186" fmla="*/ 179132 h 972864"/>
              <a:gd name="connsiteX187" fmla="*/ 907532 w 1198022"/>
              <a:gd name="connsiteY187" fmla="*/ 398071 h 972864"/>
              <a:gd name="connsiteX188" fmla="*/ 872627 w 1198022"/>
              <a:gd name="connsiteY188" fmla="*/ 432903 h 972864"/>
              <a:gd name="connsiteX189" fmla="*/ 144607 w 1198022"/>
              <a:gd name="connsiteY189" fmla="*/ 432903 h 972864"/>
              <a:gd name="connsiteX190" fmla="*/ 109702 w 1198022"/>
              <a:gd name="connsiteY190" fmla="*/ 398071 h 972864"/>
              <a:gd name="connsiteX191" fmla="*/ 109702 w 1198022"/>
              <a:gd name="connsiteY191" fmla="*/ 179132 h 972864"/>
              <a:gd name="connsiteX192" fmla="*/ 126005 w 1198022"/>
              <a:gd name="connsiteY192" fmla="*/ 76903 h 972864"/>
              <a:gd name="connsiteX193" fmla="*/ 235292 w 1198022"/>
              <a:gd name="connsiteY193" fmla="*/ 76903 h 972864"/>
              <a:gd name="connsiteX194" fmla="*/ 251437 w 1198022"/>
              <a:gd name="connsiteY194" fmla="*/ 92772 h 972864"/>
              <a:gd name="connsiteX195" fmla="*/ 235292 w 1198022"/>
              <a:gd name="connsiteY195" fmla="*/ 108641 h 972864"/>
              <a:gd name="connsiteX196" fmla="*/ 126005 w 1198022"/>
              <a:gd name="connsiteY196" fmla="*/ 108641 h 972864"/>
              <a:gd name="connsiteX197" fmla="*/ 109860 w 1198022"/>
              <a:gd name="connsiteY197" fmla="*/ 92772 h 972864"/>
              <a:gd name="connsiteX198" fmla="*/ 126005 w 1198022"/>
              <a:gd name="connsiteY198" fmla="*/ 76903 h 972864"/>
              <a:gd name="connsiteX199" fmla="*/ 891956 w 1198022"/>
              <a:gd name="connsiteY199" fmla="*/ 71410 h 972864"/>
              <a:gd name="connsiteX200" fmla="*/ 910517 w 1198022"/>
              <a:gd name="connsiteY200" fmla="*/ 90634 h 972864"/>
              <a:gd name="connsiteX201" fmla="*/ 891956 w 1198022"/>
              <a:gd name="connsiteY201" fmla="*/ 108577 h 972864"/>
              <a:gd name="connsiteX202" fmla="*/ 873394 w 1198022"/>
              <a:gd name="connsiteY202" fmla="*/ 90634 h 972864"/>
              <a:gd name="connsiteX203" fmla="*/ 891956 w 1198022"/>
              <a:gd name="connsiteY203" fmla="*/ 71410 h 972864"/>
              <a:gd name="connsiteX204" fmla="*/ 815054 w 1198022"/>
              <a:gd name="connsiteY204" fmla="*/ 71410 h 972864"/>
              <a:gd name="connsiteX205" fmla="*/ 833615 w 1198022"/>
              <a:gd name="connsiteY205" fmla="*/ 90634 h 972864"/>
              <a:gd name="connsiteX206" fmla="*/ 815054 w 1198022"/>
              <a:gd name="connsiteY206" fmla="*/ 108577 h 972864"/>
              <a:gd name="connsiteX207" fmla="*/ 796492 w 1198022"/>
              <a:gd name="connsiteY207" fmla="*/ 90634 h 972864"/>
              <a:gd name="connsiteX208" fmla="*/ 815054 w 1198022"/>
              <a:gd name="connsiteY208" fmla="*/ 71410 h 972864"/>
              <a:gd name="connsiteX209" fmla="*/ 743027 w 1198022"/>
              <a:gd name="connsiteY209" fmla="*/ 71410 h 972864"/>
              <a:gd name="connsiteX210" fmla="*/ 762253 w 1198022"/>
              <a:gd name="connsiteY210" fmla="*/ 90634 h 972864"/>
              <a:gd name="connsiteX211" fmla="*/ 743027 w 1198022"/>
              <a:gd name="connsiteY211" fmla="*/ 108577 h 972864"/>
              <a:gd name="connsiteX212" fmla="*/ 725082 w 1198022"/>
              <a:gd name="connsiteY212" fmla="*/ 90634 h 972864"/>
              <a:gd name="connsiteX213" fmla="*/ 743027 w 1198022"/>
              <a:gd name="connsiteY213" fmla="*/ 71410 h 972864"/>
              <a:gd name="connsiteX214" fmla="*/ 54851 w 1198022"/>
              <a:gd name="connsiteY214" fmla="*/ 32343 h 972864"/>
              <a:gd name="connsiteX215" fmla="*/ 32412 w 1198022"/>
              <a:gd name="connsiteY215" fmla="*/ 54735 h 972864"/>
              <a:gd name="connsiteX216" fmla="*/ 32412 w 1198022"/>
              <a:gd name="connsiteY216" fmla="*/ 145545 h 972864"/>
              <a:gd name="connsiteX217" fmla="*/ 109702 w 1198022"/>
              <a:gd name="connsiteY217" fmla="*/ 145545 h 972864"/>
              <a:gd name="connsiteX218" fmla="*/ 907532 w 1198022"/>
              <a:gd name="connsiteY218" fmla="*/ 145545 h 972864"/>
              <a:gd name="connsiteX219" fmla="*/ 983576 w 1198022"/>
              <a:gd name="connsiteY219" fmla="*/ 145545 h 972864"/>
              <a:gd name="connsiteX220" fmla="*/ 983576 w 1198022"/>
              <a:gd name="connsiteY220" fmla="*/ 54735 h 972864"/>
              <a:gd name="connsiteX221" fmla="*/ 962383 w 1198022"/>
              <a:gd name="connsiteY221" fmla="*/ 32343 h 972864"/>
              <a:gd name="connsiteX222" fmla="*/ 54851 w 1198022"/>
              <a:gd name="connsiteY222" fmla="*/ 0 h 972864"/>
              <a:gd name="connsiteX223" fmla="*/ 962383 w 1198022"/>
              <a:gd name="connsiteY223" fmla="*/ 0 h 972864"/>
              <a:gd name="connsiteX224" fmla="*/ 1017234 w 1198022"/>
              <a:gd name="connsiteY224" fmla="*/ 54735 h 972864"/>
              <a:gd name="connsiteX225" fmla="*/ 1017234 w 1198022"/>
              <a:gd name="connsiteY225" fmla="*/ 584667 h 972864"/>
              <a:gd name="connsiteX226" fmla="*/ 1047153 w 1198022"/>
              <a:gd name="connsiteY226" fmla="*/ 615767 h 972864"/>
              <a:gd name="connsiteX227" fmla="*/ 1057126 w 1198022"/>
              <a:gd name="connsiteY227" fmla="*/ 625719 h 972864"/>
              <a:gd name="connsiteX228" fmla="*/ 1072085 w 1198022"/>
              <a:gd name="connsiteY228" fmla="*/ 624475 h 972864"/>
              <a:gd name="connsiteX229" fmla="*/ 1129429 w 1198022"/>
              <a:gd name="connsiteY229" fmla="*/ 629450 h 972864"/>
              <a:gd name="connsiteX230" fmla="*/ 1143142 w 1198022"/>
              <a:gd name="connsiteY230" fmla="*/ 684185 h 972864"/>
              <a:gd name="connsiteX231" fmla="*/ 1144388 w 1198022"/>
              <a:gd name="connsiteY231" fmla="*/ 699113 h 972864"/>
              <a:gd name="connsiteX232" fmla="*/ 1156854 w 1198022"/>
              <a:gd name="connsiteY232" fmla="*/ 706577 h 972864"/>
              <a:gd name="connsiteX233" fmla="*/ 1196746 w 1198022"/>
              <a:gd name="connsiteY233" fmla="*/ 746384 h 972864"/>
              <a:gd name="connsiteX234" fmla="*/ 1173060 w 1198022"/>
              <a:gd name="connsiteY234" fmla="*/ 799875 h 972864"/>
              <a:gd name="connsiteX235" fmla="*/ 1164334 w 1198022"/>
              <a:gd name="connsiteY235" fmla="*/ 811071 h 972864"/>
              <a:gd name="connsiteX236" fmla="*/ 1168074 w 1198022"/>
              <a:gd name="connsiteY236" fmla="*/ 824754 h 972864"/>
              <a:gd name="connsiteX237" fmla="*/ 1173060 w 1198022"/>
              <a:gd name="connsiteY237" fmla="*/ 881977 h 972864"/>
              <a:gd name="connsiteX238" fmla="*/ 1121949 w 1198022"/>
              <a:gd name="connsiteY238" fmla="*/ 905613 h 972864"/>
              <a:gd name="connsiteX239" fmla="*/ 1108237 w 1198022"/>
              <a:gd name="connsiteY239" fmla="*/ 909344 h 972864"/>
              <a:gd name="connsiteX240" fmla="*/ 1102003 w 1198022"/>
              <a:gd name="connsiteY240" fmla="*/ 923028 h 972864"/>
              <a:gd name="connsiteX241" fmla="*/ 1068345 w 1198022"/>
              <a:gd name="connsiteY241" fmla="*/ 970299 h 972864"/>
              <a:gd name="connsiteX242" fmla="*/ 1013494 w 1198022"/>
              <a:gd name="connsiteY242" fmla="*/ 954128 h 972864"/>
              <a:gd name="connsiteX243" fmla="*/ 987315 w 1198022"/>
              <a:gd name="connsiteY243" fmla="*/ 954128 h 972864"/>
              <a:gd name="connsiteX244" fmla="*/ 948671 w 1198022"/>
              <a:gd name="connsiteY244" fmla="*/ 972787 h 972864"/>
              <a:gd name="connsiteX245" fmla="*/ 931218 w 1198022"/>
              <a:gd name="connsiteY245" fmla="*/ 970299 h 972864"/>
              <a:gd name="connsiteX246" fmla="*/ 898806 w 1198022"/>
              <a:gd name="connsiteY246" fmla="*/ 923028 h 972864"/>
              <a:gd name="connsiteX247" fmla="*/ 893820 w 1198022"/>
              <a:gd name="connsiteY247" fmla="*/ 909344 h 972864"/>
              <a:gd name="connsiteX248" fmla="*/ 878860 w 1198022"/>
              <a:gd name="connsiteY248" fmla="*/ 905613 h 972864"/>
              <a:gd name="connsiteX249" fmla="*/ 826503 w 1198022"/>
              <a:gd name="connsiteY249" fmla="*/ 881977 h 972864"/>
              <a:gd name="connsiteX250" fmla="*/ 821516 w 1198022"/>
              <a:gd name="connsiteY250" fmla="*/ 869537 h 972864"/>
              <a:gd name="connsiteX251" fmla="*/ 54851 w 1198022"/>
              <a:gd name="connsiteY251" fmla="*/ 869537 h 972864"/>
              <a:gd name="connsiteX252" fmla="*/ 0 w 1198022"/>
              <a:gd name="connsiteY252" fmla="*/ 814802 h 972864"/>
              <a:gd name="connsiteX253" fmla="*/ 0 w 1198022"/>
              <a:gd name="connsiteY253" fmla="*/ 54735 h 972864"/>
              <a:gd name="connsiteX254" fmla="*/ 54851 w 1198022"/>
              <a:gd name="connsiteY254" fmla="*/ 0 h 972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198022" h="972864">
                <a:moveTo>
                  <a:pt x="126056" y="730577"/>
                </a:moveTo>
                <a:lnTo>
                  <a:pt x="454959" y="730577"/>
                </a:lnTo>
                <a:cubicBezTo>
                  <a:pt x="463680" y="730577"/>
                  <a:pt x="471155" y="737901"/>
                  <a:pt x="471155" y="746446"/>
                </a:cubicBezTo>
                <a:cubicBezTo>
                  <a:pt x="471155" y="754991"/>
                  <a:pt x="463680" y="762315"/>
                  <a:pt x="454959" y="762315"/>
                </a:cubicBezTo>
                <a:lnTo>
                  <a:pt x="126056" y="762315"/>
                </a:lnTo>
                <a:cubicBezTo>
                  <a:pt x="117335" y="762315"/>
                  <a:pt x="109860" y="754991"/>
                  <a:pt x="109860" y="746446"/>
                </a:cubicBezTo>
                <a:cubicBezTo>
                  <a:pt x="109860" y="737901"/>
                  <a:pt x="117335" y="730577"/>
                  <a:pt x="126056" y="730577"/>
                </a:cubicBezTo>
                <a:close/>
                <a:moveTo>
                  <a:pt x="1051400" y="724544"/>
                </a:moveTo>
                <a:cubicBezTo>
                  <a:pt x="1058775" y="719590"/>
                  <a:pt x="1068609" y="719590"/>
                  <a:pt x="1074755" y="724544"/>
                </a:cubicBezTo>
                <a:cubicBezTo>
                  <a:pt x="1080901" y="731976"/>
                  <a:pt x="1080901" y="741885"/>
                  <a:pt x="1074755" y="748078"/>
                </a:cubicBezTo>
                <a:lnTo>
                  <a:pt x="983793" y="839735"/>
                </a:lnTo>
                <a:cubicBezTo>
                  <a:pt x="980105" y="843451"/>
                  <a:pt x="976417" y="844689"/>
                  <a:pt x="972730" y="844689"/>
                </a:cubicBezTo>
                <a:cubicBezTo>
                  <a:pt x="967813" y="844689"/>
                  <a:pt x="964125" y="843451"/>
                  <a:pt x="960438" y="839735"/>
                </a:cubicBezTo>
                <a:lnTo>
                  <a:pt x="913727" y="791429"/>
                </a:lnTo>
                <a:cubicBezTo>
                  <a:pt x="906352" y="785236"/>
                  <a:pt x="906352" y="775327"/>
                  <a:pt x="913727" y="769134"/>
                </a:cubicBezTo>
                <a:cubicBezTo>
                  <a:pt x="919873" y="761703"/>
                  <a:pt x="929707" y="761703"/>
                  <a:pt x="935853" y="769134"/>
                </a:cubicBezTo>
                <a:lnTo>
                  <a:pt x="972730" y="805054"/>
                </a:lnTo>
                <a:close/>
                <a:moveTo>
                  <a:pt x="126056" y="659165"/>
                </a:moveTo>
                <a:lnTo>
                  <a:pt x="454959" y="659165"/>
                </a:lnTo>
                <a:cubicBezTo>
                  <a:pt x="463680" y="659165"/>
                  <a:pt x="471155" y="667405"/>
                  <a:pt x="471155" y="675644"/>
                </a:cubicBezTo>
                <a:cubicBezTo>
                  <a:pt x="471155" y="683884"/>
                  <a:pt x="463680" y="690947"/>
                  <a:pt x="454959" y="690947"/>
                </a:cubicBezTo>
                <a:lnTo>
                  <a:pt x="126056" y="690947"/>
                </a:lnTo>
                <a:cubicBezTo>
                  <a:pt x="117335" y="690947"/>
                  <a:pt x="109860" y="683884"/>
                  <a:pt x="109860" y="675644"/>
                </a:cubicBezTo>
                <a:cubicBezTo>
                  <a:pt x="109860" y="667405"/>
                  <a:pt x="117335" y="659165"/>
                  <a:pt x="126056" y="659165"/>
                </a:cubicBezTo>
                <a:close/>
                <a:moveTo>
                  <a:pt x="999781" y="615767"/>
                </a:moveTo>
                <a:cubicBezTo>
                  <a:pt x="997288" y="615767"/>
                  <a:pt x="987315" y="615767"/>
                  <a:pt x="983576" y="625719"/>
                </a:cubicBezTo>
                <a:cubicBezTo>
                  <a:pt x="979836" y="640646"/>
                  <a:pt x="968616" y="650598"/>
                  <a:pt x="953657" y="656818"/>
                </a:cubicBezTo>
                <a:cubicBezTo>
                  <a:pt x="939944" y="661794"/>
                  <a:pt x="924985" y="660550"/>
                  <a:pt x="911272" y="651842"/>
                </a:cubicBezTo>
                <a:cubicBezTo>
                  <a:pt x="906286" y="649354"/>
                  <a:pt x="901299" y="649354"/>
                  <a:pt x="897559" y="650598"/>
                </a:cubicBezTo>
                <a:cubicBezTo>
                  <a:pt x="895066" y="651842"/>
                  <a:pt x="892573" y="654330"/>
                  <a:pt x="890080" y="656818"/>
                </a:cubicBezTo>
                <a:cubicBezTo>
                  <a:pt x="888833" y="656818"/>
                  <a:pt x="888833" y="658062"/>
                  <a:pt x="888833" y="658062"/>
                </a:cubicBezTo>
                <a:cubicBezTo>
                  <a:pt x="888833" y="658062"/>
                  <a:pt x="888833" y="659306"/>
                  <a:pt x="887587" y="659306"/>
                </a:cubicBezTo>
                <a:cubicBezTo>
                  <a:pt x="887587" y="660550"/>
                  <a:pt x="887587" y="660550"/>
                  <a:pt x="887587" y="660550"/>
                </a:cubicBezTo>
                <a:cubicBezTo>
                  <a:pt x="887587" y="661794"/>
                  <a:pt x="887587" y="661794"/>
                  <a:pt x="887587" y="663038"/>
                </a:cubicBezTo>
                <a:cubicBezTo>
                  <a:pt x="887587" y="663038"/>
                  <a:pt x="887587" y="663038"/>
                  <a:pt x="886340" y="664282"/>
                </a:cubicBezTo>
                <a:cubicBezTo>
                  <a:pt x="886340" y="664282"/>
                  <a:pt x="886340" y="664282"/>
                  <a:pt x="886340" y="665526"/>
                </a:cubicBezTo>
                <a:cubicBezTo>
                  <a:pt x="886340" y="666770"/>
                  <a:pt x="886340" y="666770"/>
                  <a:pt x="886340" y="668014"/>
                </a:cubicBezTo>
                <a:cubicBezTo>
                  <a:pt x="886340" y="668014"/>
                  <a:pt x="886340" y="668014"/>
                  <a:pt x="886340" y="669258"/>
                </a:cubicBezTo>
                <a:cubicBezTo>
                  <a:pt x="887587" y="670502"/>
                  <a:pt x="887587" y="671746"/>
                  <a:pt x="887587" y="672990"/>
                </a:cubicBezTo>
                <a:cubicBezTo>
                  <a:pt x="891326" y="682941"/>
                  <a:pt x="891326" y="694137"/>
                  <a:pt x="888833" y="705333"/>
                </a:cubicBezTo>
                <a:cubicBezTo>
                  <a:pt x="887587" y="709065"/>
                  <a:pt x="886340" y="711553"/>
                  <a:pt x="883847" y="715285"/>
                </a:cubicBezTo>
                <a:cubicBezTo>
                  <a:pt x="882600" y="719017"/>
                  <a:pt x="880107" y="721504"/>
                  <a:pt x="877614" y="723992"/>
                </a:cubicBezTo>
                <a:cubicBezTo>
                  <a:pt x="875121" y="727724"/>
                  <a:pt x="872627" y="728968"/>
                  <a:pt x="870134" y="730212"/>
                </a:cubicBezTo>
                <a:cubicBezTo>
                  <a:pt x="868887" y="731456"/>
                  <a:pt x="868887" y="731456"/>
                  <a:pt x="867641" y="731456"/>
                </a:cubicBezTo>
                <a:cubicBezTo>
                  <a:pt x="862654" y="735188"/>
                  <a:pt x="856421" y="738920"/>
                  <a:pt x="848942" y="738920"/>
                </a:cubicBezTo>
                <a:cubicBezTo>
                  <a:pt x="846448" y="740164"/>
                  <a:pt x="845202" y="740164"/>
                  <a:pt x="843955" y="741408"/>
                </a:cubicBezTo>
                <a:lnTo>
                  <a:pt x="842709" y="741408"/>
                </a:lnTo>
                <a:cubicBezTo>
                  <a:pt x="841462" y="742652"/>
                  <a:pt x="840215" y="742652"/>
                  <a:pt x="840215" y="745140"/>
                </a:cubicBezTo>
                <a:cubicBezTo>
                  <a:pt x="838969" y="745140"/>
                  <a:pt x="838969" y="745140"/>
                  <a:pt x="838969" y="745140"/>
                </a:cubicBezTo>
                <a:cubicBezTo>
                  <a:pt x="837722" y="746384"/>
                  <a:pt x="836476" y="748872"/>
                  <a:pt x="836476" y="751360"/>
                </a:cubicBezTo>
                <a:cubicBezTo>
                  <a:pt x="835229" y="756336"/>
                  <a:pt x="835229" y="762556"/>
                  <a:pt x="840215" y="767532"/>
                </a:cubicBezTo>
                <a:lnTo>
                  <a:pt x="841462" y="768776"/>
                </a:lnTo>
                <a:cubicBezTo>
                  <a:pt x="842709" y="768776"/>
                  <a:pt x="842709" y="770019"/>
                  <a:pt x="843955" y="770019"/>
                </a:cubicBezTo>
                <a:cubicBezTo>
                  <a:pt x="851435" y="773751"/>
                  <a:pt x="856421" y="779971"/>
                  <a:pt x="861408" y="787435"/>
                </a:cubicBezTo>
                <a:lnTo>
                  <a:pt x="866394" y="792411"/>
                </a:lnTo>
                <a:lnTo>
                  <a:pt x="863901" y="792411"/>
                </a:lnTo>
                <a:cubicBezTo>
                  <a:pt x="866394" y="796143"/>
                  <a:pt x="867641" y="799875"/>
                  <a:pt x="867641" y="806095"/>
                </a:cubicBezTo>
                <a:cubicBezTo>
                  <a:pt x="868887" y="808583"/>
                  <a:pt x="868887" y="812315"/>
                  <a:pt x="868887" y="816046"/>
                </a:cubicBezTo>
                <a:cubicBezTo>
                  <a:pt x="868887" y="824754"/>
                  <a:pt x="866394" y="832218"/>
                  <a:pt x="861408" y="840926"/>
                </a:cubicBezTo>
                <a:cubicBezTo>
                  <a:pt x="861408" y="840926"/>
                  <a:pt x="860161" y="840926"/>
                  <a:pt x="860161" y="842170"/>
                </a:cubicBezTo>
                <a:lnTo>
                  <a:pt x="860161" y="843414"/>
                </a:lnTo>
                <a:cubicBezTo>
                  <a:pt x="858915" y="844658"/>
                  <a:pt x="857668" y="844658"/>
                  <a:pt x="857668" y="845902"/>
                </a:cubicBezTo>
                <a:cubicBezTo>
                  <a:pt x="856421" y="847146"/>
                  <a:pt x="855175" y="848390"/>
                  <a:pt x="853928" y="850878"/>
                </a:cubicBezTo>
                <a:cubicBezTo>
                  <a:pt x="853928" y="852122"/>
                  <a:pt x="852681" y="853366"/>
                  <a:pt x="852681" y="854610"/>
                </a:cubicBezTo>
                <a:lnTo>
                  <a:pt x="852681" y="857098"/>
                </a:lnTo>
                <a:cubicBezTo>
                  <a:pt x="852681" y="859586"/>
                  <a:pt x="853928" y="864561"/>
                  <a:pt x="855175" y="865805"/>
                </a:cubicBezTo>
                <a:cubicBezTo>
                  <a:pt x="856421" y="868293"/>
                  <a:pt x="861408" y="875757"/>
                  <a:pt x="872627" y="873269"/>
                </a:cubicBezTo>
                <a:cubicBezTo>
                  <a:pt x="875121" y="873269"/>
                  <a:pt x="878860" y="872025"/>
                  <a:pt x="882600" y="872025"/>
                </a:cubicBezTo>
                <a:cubicBezTo>
                  <a:pt x="893820" y="872025"/>
                  <a:pt x="905039" y="875757"/>
                  <a:pt x="913765" y="884465"/>
                </a:cubicBezTo>
                <a:cubicBezTo>
                  <a:pt x="924985" y="893173"/>
                  <a:pt x="932465" y="908100"/>
                  <a:pt x="932465" y="923028"/>
                </a:cubicBezTo>
                <a:cubicBezTo>
                  <a:pt x="931218" y="934224"/>
                  <a:pt x="939944" y="937956"/>
                  <a:pt x="942437" y="937956"/>
                </a:cubicBezTo>
                <a:cubicBezTo>
                  <a:pt x="944931" y="939200"/>
                  <a:pt x="953657" y="942932"/>
                  <a:pt x="962383" y="932980"/>
                </a:cubicBezTo>
                <a:cubicBezTo>
                  <a:pt x="971109" y="921784"/>
                  <a:pt x="984822" y="915564"/>
                  <a:pt x="999781" y="915564"/>
                </a:cubicBezTo>
                <a:cubicBezTo>
                  <a:pt x="1015987" y="915564"/>
                  <a:pt x="1029700" y="921784"/>
                  <a:pt x="1038426" y="932980"/>
                </a:cubicBezTo>
                <a:cubicBezTo>
                  <a:pt x="1045906" y="942932"/>
                  <a:pt x="1054632" y="939200"/>
                  <a:pt x="1057126" y="937956"/>
                </a:cubicBezTo>
                <a:cubicBezTo>
                  <a:pt x="1059619" y="937956"/>
                  <a:pt x="1068345" y="934224"/>
                  <a:pt x="1068345" y="923028"/>
                </a:cubicBezTo>
                <a:cubicBezTo>
                  <a:pt x="1068345" y="908100"/>
                  <a:pt x="1074578" y="893173"/>
                  <a:pt x="1085798" y="884465"/>
                </a:cubicBezTo>
                <a:cubicBezTo>
                  <a:pt x="1097017" y="874513"/>
                  <a:pt x="1113223" y="870781"/>
                  <a:pt x="1126936" y="873269"/>
                </a:cubicBezTo>
                <a:cubicBezTo>
                  <a:pt x="1138155" y="875757"/>
                  <a:pt x="1143142" y="868293"/>
                  <a:pt x="1144388" y="865805"/>
                </a:cubicBezTo>
                <a:cubicBezTo>
                  <a:pt x="1146881" y="863317"/>
                  <a:pt x="1150621" y="854610"/>
                  <a:pt x="1143142" y="845902"/>
                </a:cubicBezTo>
                <a:cubicBezTo>
                  <a:pt x="1133169" y="834706"/>
                  <a:pt x="1129429" y="819778"/>
                  <a:pt x="1131922" y="806095"/>
                </a:cubicBezTo>
                <a:cubicBezTo>
                  <a:pt x="1134415" y="789923"/>
                  <a:pt x="1143142" y="778727"/>
                  <a:pt x="1156854" y="770019"/>
                </a:cubicBezTo>
                <a:cubicBezTo>
                  <a:pt x="1166827" y="765044"/>
                  <a:pt x="1165581" y="756336"/>
                  <a:pt x="1164334" y="752604"/>
                </a:cubicBezTo>
                <a:cubicBezTo>
                  <a:pt x="1164334" y="750116"/>
                  <a:pt x="1161841" y="741408"/>
                  <a:pt x="1150621" y="738920"/>
                </a:cubicBezTo>
                <a:cubicBezTo>
                  <a:pt x="1136909" y="736432"/>
                  <a:pt x="1123196" y="727724"/>
                  <a:pt x="1115716" y="715285"/>
                </a:cubicBezTo>
                <a:cubicBezTo>
                  <a:pt x="1108237" y="701601"/>
                  <a:pt x="1108237" y="686673"/>
                  <a:pt x="1113223" y="672990"/>
                </a:cubicBezTo>
                <a:cubicBezTo>
                  <a:pt x="1116963" y="663038"/>
                  <a:pt x="1109483" y="655574"/>
                  <a:pt x="1108237" y="654330"/>
                </a:cubicBezTo>
                <a:cubicBezTo>
                  <a:pt x="1105743" y="651842"/>
                  <a:pt x="1097017" y="646866"/>
                  <a:pt x="1088291" y="651842"/>
                </a:cubicBezTo>
                <a:cubicBezTo>
                  <a:pt x="1075825" y="660550"/>
                  <a:pt x="1059619" y="661794"/>
                  <a:pt x="1045906" y="656818"/>
                </a:cubicBezTo>
                <a:cubicBezTo>
                  <a:pt x="1032193" y="650598"/>
                  <a:pt x="1020974" y="640646"/>
                  <a:pt x="1015987" y="625719"/>
                </a:cubicBezTo>
                <a:cubicBezTo>
                  <a:pt x="1012248" y="615767"/>
                  <a:pt x="1003521" y="615767"/>
                  <a:pt x="999781" y="615767"/>
                </a:cubicBezTo>
                <a:close/>
                <a:moveTo>
                  <a:pt x="126056" y="582263"/>
                </a:moveTo>
                <a:lnTo>
                  <a:pt x="454959" y="582263"/>
                </a:lnTo>
                <a:cubicBezTo>
                  <a:pt x="463680" y="582263"/>
                  <a:pt x="471155" y="589326"/>
                  <a:pt x="471155" y="597565"/>
                </a:cubicBezTo>
                <a:cubicBezTo>
                  <a:pt x="471155" y="606982"/>
                  <a:pt x="463680" y="614045"/>
                  <a:pt x="454959" y="614045"/>
                </a:cubicBezTo>
                <a:lnTo>
                  <a:pt x="126056" y="614045"/>
                </a:lnTo>
                <a:cubicBezTo>
                  <a:pt x="117335" y="614045"/>
                  <a:pt x="109860" y="606982"/>
                  <a:pt x="109860" y="597565"/>
                </a:cubicBezTo>
                <a:cubicBezTo>
                  <a:pt x="109860" y="589326"/>
                  <a:pt x="117335" y="582263"/>
                  <a:pt x="126056" y="582263"/>
                </a:cubicBezTo>
                <a:close/>
                <a:moveTo>
                  <a:pt x="125866" y="510855"/>
                </a:moveTo>
                <a:lnTo>
                  <a:pt x="305623" y="510855"/>
                </a:lnTo>
                <a:cubicBezTo>
                  <a:pt x="315473" y="510855"/>
                  <a:pt x="322860" y="518179"/>
                  <a:pt x="322860" y="525503"/>
                </a:cubicBezTo>
                <a:cubicBezTo>
                  <a:pt x="322860" y="535269"/>
                  <a:pt x="315473" y="542593"/>
                  <a:pt x="305623" y="542593"/>
                </a:cubicBezTo>
                <a:lnTo>
                  <a:pt x="125866" y="542593"/>
                </a:lnTo>
                <a:cubicBezTo>
                  <a:pt x="117247" y="542593"/>
                  <a:pt x="109860" y="535269"/>
                  <a:pt x="109860" y="525503"/>
                </a:cubicBezTo>
                <a:cubicBezTo>
                  <a:pt x="109860" y="518179"/>
                  <a:pt x="117247" y="510855"/>
                  <a:pt x="125866" y="510855"/>
                </a:cubicBezTo>
                <a:close/>
                <a:moveTo>
                  <a:pt x="604606" y="506297"/>
                </a:moveTo>
                <a:cubicBezTo>
                  <a:pt x="590893" y="506297"/>
                  <a:pt x="580920" y="517493"/>
                  <a:pt x="580920" y="531177"/>
                </a:cubicBezTo>
                <a:lnTo>
                  <a:pt x="580920" y="709065"/>
                </a:lnTo>
                <a:cubicBezTo>
                  <a:pt x="580920" y="740164"/>
                  <a:pt x="603359" y="765044"/>
                  <a:pt x="633278" y="765044"/>
                </a:cubicBezTo>
                <a:lnTo>
                  <a:pt x="802817" y="765044"/>
                </a:lnTo>
                <a:lnTo>
                  <a:pt x="802817" y="763800"/>
                </a:lnTo>
                <a:cubicBezTo>
                  <a:pt x="802817" y="762556"/>
                  <a:pt x="802817" y="761312"/>
                  <a:pt x="802817" y="760068"/>
                </a:cubicBezTo>
                <a:cubicBezTo>
                  <a:pt x="802817" y="758824"/>
                  <a:pt x="802817" y="758824"/>
                  <a:pt x="802817" y="756336"/>
                </a:cubicBezTo>
                <a:lnTo>
                  <a:pt x="802817" y="753848"/>
                </a:lnTo>
                <a:cubicBezTo>
                  <a:pt x="802817" y="752604"/>
                  <a:pt x="802817" y="751360"/>
                  <a:pt x="802817" y="748872"/>
                </a:cubicBezTo>
                <a:cubicBezTo>
                  <a:pt x="802817" y="748872"/>
                  <a:pt x="802817" y="747628"/>
                  <a:pt x="802817" y="746384"/>
                </a:cubicBezTo>
                <a:cubicBezTo>
                  <a:pt x="802817" y="746384"/>
                  <a:pt x="802817" y="746384"/>
                  <a:pt x="802817" y="745140"/>
                </a:cubicBezTo>
                <a:cubicBezTo>
                  <a:pt x="802817" y="745140"/>
                  <a:pt x="804064" y="742652"/>
                  <a:pt x="804064" y="741408"/>
                </a:cubicBezTo>
                <a:cubicBezTo>
                  <a:pt x="805310" y="741408"/>
                  <a:pt x="805310" y="741408"/>
                  <a:pt x="805310" y="741408"/>
                </a:cubicBezTo>
                <a:cubicBezTo>
                  <a:pt x="805310" y="738920"/>
                  <a:pt x="805310" y="737676"/>
                  <a:pt x="806557" y="736432"/>
                </a:cubicBezTo>
                <a:cubicBezTo>
                  <a:pt x="806557" y="735188"/>
                  <a:pt x="807803" y="735188"/>
                  <a:pt x="807803" y="733944"/>
                </a:cubicBezTo>
                <a:cubicBezTo>
                  <a:pt x="807803" y="732700"/>
                  <a:pt x="809050" y="731456"/>
                  <a:pt x="809050" y="730212"/>
                </a:cubicBezTo>
                <a:cubicBezTo>
                  <a:pt x="810297" y="728968"/>
                  <a:pt x="810297" y="728968"/>
                  <a:pt x="810297" y="727724"/>
                </a:cubicBezTo>
                <a:cubicBezTo>
                  <a:pt x="811543" y="726480"/>
                  <a:pt x="812790" y="725236"/>
                  <a:pt x="812790" y="723992"/>
                </a:cubicBezTo>
                <a:cubicBezTo>
                  <a:pt x="814037" y="722748"/>
                  <a:pt x="815283" y="722748"/>
                  <a:pt x="815283" y="722748"/>
                </a:cubicBezTo>
                <a:cubicBezTo>
                  <a:pt x="816530" y="721504"/>
                  <a:pt x="816530" y="720260"/>
                  <a:pt x="819023" y="719017"/>
                </a:cubicBezTo>
                <a:cubicBezTo>
                  <a:pt x="819023" y="719017"/>
                  <a:pt x="820270" y="717773"/>
                  <a:pt x="821516" y="716529"/>
                </a:cubicBezTo>
                <a:cubicBezTo>
                  <a:pt x="821516" y="716529"/>
                  <a:pt x="822763" y="715285"/>
                  <a:pt x="824009" y="715285"/>
                </a:cubicBezTo>
                <a:cubicBezTo>
                  <a:pt x="824009" y="714041"/>
                  <a:pt x="825256" y="714041"/>
                  <a:pt x="826503" y="714041"/>
                </a:cubicBezTo>
                <a:cubicBezTo>
                  <a:pt x="827749" y="712797"/>
                  <a:pt x="828996" y="711553"/>
                  <a:pt x="830243" y="711553"/>
                </a:cubicBezTo>
                <a:cubicBezTo>
                  <a:pt x="831489" y="711553"/>
                  <a:pt x="832736" y="710309"/>
                  <a:pt x="833982" y="709065"/>
                </a:cubicBezTo>
                <a:cubicBezTo>
                  <a:pt x="835229" y="709065"/>
                  <a:pt x="835229" y="709065"/>
                  <a:pt x="836476" y="709065"/>
                </a:cubicBezTo>
                <a:cubicBezTo>
                  <a:pt x="838969" y="707821"/>
                  <a:pt x="841462" y="707821"/>
                  <a:pt x="843955" y="706577"/>
                </a:cubicBezTo>
                <a:cubicBezTo>
                  <a:pt x="848942" y="705333"/>
                  <a:pt x="852681" y="702845"/>
                  <a:pt x="856421" y="699113"/>
                </a:cubicBezTo>
                <a:cubicBezTo>
                  <a:pt x="857668" y="694137"/>
                  <a:pt x="858915" y="689161"/>
                  <a:pt x="856421" y="684185"/>
                </a:cubicBezTo>
                <a:cubicBezTo>
                  <a:pt x="856421" y="681697"/>
                  <a:pt x="855175" y="679209"/>
                  <a:pt x="853928" y="676721"/>
                </a:cubicBezTo>
                <a:cubicBezTo>
                  <a:pt x="853928" y="676721"/>
                  <a:pt x="853928" y="676721"/>
                  <a:pt x="853928" y="675478"/>
                </a:cubicBezTo>
                <a:cubicBezTo>
                  <a:pt x="853928" y="672990"/>
                  <a:pt x="853928" y="670502"/>
                  <a:pt x="853928" y="668014"/>
                </a:cubicBezTo>
                <a:cubicBezTo>
                  <a:pt x="853928" y="663038"/>
                  <a:pt x="853928" y="656818"/>
                  <a:pt x="856421" y="651842"/>
                </a:cubicBezTo>
                <a:cubicBezTo>
                  <a:pt x="856421" y="650598"/>
                  <a:pt x="857668" y="648110"/>
                  <a:pt x="858915" y="645622"/>
                </a:cubicBezTo>
                <a:cubicBezTo>
                  <a:pt x="858915" y="644378"/>
                  <a:pt x="858915" y="644378"/>
                  <a:pt x="858915" y="644378"/>
                </a:cubicBezTo>
                <a:cubicBezTo>
                  <a:pt x="860161" y="643134"/>
                  <a:pt x="861408" y="640646"/>
                  <a:pt x="862654" y="638158"/>
                </a:cubicBezTo>
                <a:lnTo>
                  <a:pt x="863901" y="636914"/>
                </a:lnTo>
                <a:cubicBezTo>
                  <a:pt x="865148" y="635670"/>
                  <a:pt x="866394" y="634426"/>
                  <a:pt x="867641" y="633182"/>
                </a:cubicBezTo>
                <a:cubicBezTo>
                  <a:pt x="867641" y="631938"/>
                  <a:pt x="868887" y="630694"/>
                  <a:pt x="870134" y="630694"/>
                </a:cubicBezTo>
                <a:cubicBezTo>
                  <a:pt x="870134" y="629450"/>
                  <a:pt x="870134" y="629450"/>
                  <a:pt x="871381" y="629450"/>
                </a:cubicBezTo>
                <a:cubicBezTo>
                  <a:pt x="872627" y="628206"/>
                  <a:pt x="872627" y="628206"/>
                  <a:pt x="872627" y="628206"/>
                </a:cubicBezTo>
                <a:cubicBezTo>
                  <a:pt x="873874" y="628206"/>
                  <a:pt x="873874" y="628206"/>
                  <a:pt x="873874" y="626963"/>
                </a:cubicBezTo>
                <a:lnTo>
                  <a:pt x="873874" y="531177"/>
                </a:lnTo>
                <a:cubicBezTo>
                  <a:pt x="873874" y="517493"/>
                  <a:pt x="862654" y="506297"/>
                  <a:pt x="848942" y="506297"/>
                </a:cubicBezTo>
                <a:close/>
                <a:moveTo>
                  <a:pt x="143360" y="179132"/>
                </a:moveTo>
                <a:lnTo>
                  <a:pt x="143360" y="398071"/>
                </a:lnTo>
                <a:cubicBezTo>
                  <a:pt x="143360" y="399315"/>
                  <a:pt x="143360" y="400559"/>
                  <a:pt x="144607" y="400559"/>
                </a:cubicBezTo>
                <a:lnTo>
                  <a:pt x="872627" y="400559"/>
                </a:lnTo>
                <a:cubicBezTo>
                  <a:pt x="873874" y="400559"/>
                  <a:pt x="873874" y="399315"/>
                  <a:pt x="873874" y="398071"/>
                </a:cubicBezTo>
                <a:lnTo>
                  <a:pt x="873874" y="179132"/>
                </a:lnTo>
                <a:close/>
                <a:moveTo>
                  <a:pt x="32412" y="179132"/>
                </a:moveTo>
                <a:lnTo>
                  <a:pt x="32412" y="814802"/>
                </a:lnTo>
                <a:cubicBezTo>
                  <a:pt x="32412" y="827242"/>
                  <a:pt x="43631" y="837194"/>
                  <a:pt x="54851" y="837194"/>
                </a:cubicBezTo>
                <a:lnTo>
                  <a:pt x="824009" y="837194"/>
                </a:lnTo>
                <a:cubicBezTo>
                  <a:pt x="824009" y="835950"/>
                  <a:pt x="825256" y="834706"/>
                  <a:pt x="826503" y="834706"/>
                </a:cubicBezTo>
                <a:cubicBezTo>
                  <a:pt x="826503" y="832218"/>
                  <a:pt x="826503" y="832218"/>
                  <a:pt x="827749" y="830974"/>
                </a:cubicBezTo>
                <a:cubicBezTo>
                  <a:pt x="828996" y="828486"/>
                  <a:pt x="830243" y="827242"/>
                  <a:pt x="832736" y="824754"/>
                </a:cubicBezTo>
                <a:cubicBezTo>
                  <a:pt x="835229" y="821022"/>
                  <a:pt x="836476" y="816046"/>
                  <a:pt x="836476" y="811071"/>
                </a:cubicBezTo>
                <a:cubicBezTo>
                  <a:pt x="835229" y="806095"/>
                  <a:pt x="832736" y="801119"/>
                  <a:pt x="827749" y="799875"/>
                </a:cubicBezTo>
                <a:cubicBezTo>
                  <a:pt x="826503" y="798631"/>
                  <a:pt x="825256" y="797387"/>
                  <a:pt x="824009" y="797387"/>
                </a:cubicBezTo>
                <a:cubicBezTo>
                  <a:pt x="822763" y="797387"/>
                  <a:pt x="821516" y="797387"/>
                  <a:pt x="820270" y="797387"/>
                </a:cubicBezTo>
                <a:lnTo>
                  <a:pt x="633278" y="797387"/>
                </a:lnTo>
                <a:cubicBezTo>
                  <a:pt x="585907" y="797387"/>
                  <a:pt x="547262" y="757580"/>
                  <a:pt x="547262" y="709065"/>
                </a:cubicBezTo>
                <a:lnTo>
                  <a:pt x="547262" y="531177"/>
                </a:lnTo>
                <a:cubicBezTo>
                  <a:pt x="547262" y="498833"/>
                  <a:pt x="573441" y="472710"/>
                  <a:pt x="604606" y="472710"/>
                </a:cubicBezTo>
                <a:lnTo>
                  <a:pt x="848942" y="472710"/>
                </a:lnTo>
                <a:cubicBezTo>
                  <a:pt x="881353" y="472710"/>
                  <a:pt x="907532" y="498833"/>
                  <a:pt x="907532" y="531177"/>
                </a:cubicBezTo>
                <a:lnTo>
                  <a:pt x="907532" y="617011"/>
                </a:lnTo>
                <a:cubicBezTo>
                  <a:pt x="915012" y="618255"/>
                  <a:pt x="922492" y="620743"/>
                  <a:pt x="928725" y="624475"/>
                </a:cubicBezTo>
                <a:cubicBezTo>
                  <a:pt x="932465" y="626963"/>
                  <a:pt x="938698" y="628206"/>
                  <a:pt x="942437" y="625719"/>
                </a:cubicBezTo>
                <a:cubicBezTo>
                  <a:pt x="948671" y="623231"/>
                  <a:pt x="951164" y="619499"/>
                  <a:pt x="953657" y="615767"/>
                </a:cubicBezTo>
                <a:cubicBezTo>
                  <a:pt x="953657" y="612035"/>
                  <a:pt x="956150" y="609547"/>
                  <a:pt x="957397" y="605815"/>
                </a:cubicBezTo>
                <a:cubicBezTo>
                  <a:pt x="958643" y="605815"/>
                  <a:pt x="958643" y="604571"/>
                  <a:pt x="958643" y="603327"/>
                </a:cubicBezTo>
                <a:cubicBezTo>
                  <a:pt x="959890" y="602083"/>
                  <a:pt x="962383" y="599595"/>
                  <a:pt x="964876" y="597107"/>
                </a:cubicBezTo>
                <a:lnTo>
                  <a:pt x="964876" y="595863"/>
                </a:lnTo>
                <a:cubicBezTo>
                  <a:pt x="967370" y="593375"/>
                  <a:pt x="969863" y="592131"/>
                  <a:pt x="972356" y="589643"/>
                </a:cubicBezTo>
                <a:cubicBezTo>
                  <a:pt x="973603" y="589643"/>
                  <a:pt x="973603" y="589643"/>
                  <a:pt x="974849" y="588399"/>
                </a:cubicBezTo>
                <a:cubicBezTo>
                  <a:pt x="977343" y="588399"/>
                  <a:pt x="979836" y="585911"/>
                  <a:pt x="982329" y="585911"/>
                </a:cubicBezTo>
                <a:cubicBezTo>
                  <a:pt x="983576" y="585911"/>
                  <a:pt x="983576" y="584667"/>
                  <a:pt x="983576" y="584667"/>
                </a:cubicBezTo>
                <a:lnTo>
                  <a:pt x="983576" y="179132"/>
                </a:lnTo>
                <a:lnTo>
                  <a:pt x="907532" y="179132"/>
                </a:lnTo>
                <a:lnTo>
                  <a:pt x="907532" y="398071"/>
                </a:lnTo>
                <a:cubicBezTo>
                  <a:pt x="907532" y="416731"/>
                  <a:pt x="891326" y="432903"/>
                  <a:pt x="872627" y="432903"/>
                </a:cubicBezTo>
                <a:lnTo>
                  <a:pt x="144607" y="432903"/>
                </a:lnTo>
                <a:cubicBezTo>
                  <a:pt x="124661" y="432903"/>
                  <a:pt x="109702" y="416731"/>
                  <a:pt x="109702" y="398071"/>
                </a:cubicBezTo>
                <a:lnTo>
                  <a:pt x="109702" y="179132"/>
                </a:lnTo>
                <a:close/>
                <a:moveTo>
                  <a:pt x="126005" y="76903"/>
                </a:moveTo>
                <a:lnTo>
                  <a:pt x="235292" y="76903"/>
                </a:lnTo>
                <a:cubicBezTo>
                  <a:pt x="243986" y="76903"/>
                  <a:pt x="251437" y="84227"/>
                  <a:pt x="251437" y="92772"/>
                </a:cubicBezTo>
                <a:cubicBezTo>
                  <a:pt x="251437" y="101317"/>
                  <a:pt x="243986" y="108641"/>
                  <a:pt x="235292" y="108641"/>
                </a:cubicBezTo>
                <a:lnTo>
                  <a:pt x="126005" y="108641"/>
                </a:lnTo>
                <a:cubicBezTo>
                  <a:pt x="117311" y="108641"/>
                  <a:pt x="109860" y="101317"/>
                  <a:pt x="109860" y="92772"/>
                </a:cubicBezTo>
                <a:cubicBezTo>
                  <a:pt x="109860" y="84227"/>
                  <a:pt x="117311" y="76903"/>
                  <a:pt x="126005" y="76903"/>
                </a:cubicBezTo>
                <a:close/>
                <a:moveTo>
                  <a:pt x="891956" y="71410"/>
                </a:moveTo>
                <a:cubicBezTo>
                  <a:pt x="902562" y="71410"/>
                  <a:pt x="910517" y="80381"/>
                  <a:pt x="910517" y="90634"/>
                </a:cubicBezTo>
                <a:cubicBezTo>
                  <a:pt x="910517" y="99606"/>
                  <a:pt x="902562" y="108577"/>
                  <a:pt x="891956" y="108577"/>
                </a:cubicBezTo>
                <a:cubicBezTo>
                  <a:pt x="881349" y="108577"/>
                  <a:pt x="873394" y="99606"/>
                  <a:pt x="873394" y="90634"/>
                </a:cubicBezTo>
                <a:cubicBezTo>
                  <a:pt x="873394" y="80381"/>
                  <a:pt x="881349" y="71410"/>
                  <a:pt x="891956" y="71410"/>
                </a:cubicBezTo>
                <a:close/>
                <a:moveTo>
                  <a:pt x="815054" y="71410"/>
                </a:moveTo>
                <a:cubicBezTo>
                  <a:pt x="825660" y="71410"/>
                  <a:pt x="833615" y="80381"/>
                  <a:pt x="833615" y="90634"/>
                </a:cubicBezTo>
                <a:cubicBezTo>
                  <a:pt x="833615" y="99606"/>
                  <a:pt x="825660" y="108577"/>
                  <a:pt x="815054" y="108577"/>
                </a:cubicBezTo>
                <a:cubicBezTo>
                  <a:pt x="804447" y="108577"/>
                  <a:pt x="796492" y="99606"/>
                  <a:pt x="796492" y="90634"/>
                </a:cubicBezTo>
                <a:cubicBezTo>
                  <a:pt x="796492" y="80381"/>
                  <a:pt x="804447" y="71410"/>
                  <a:pt x="815054" y="71410"/>
                </a:cubicBezTo>
                <a:close/>
                <a:moveTo>
                  <a:pt x="743027" y="71410"/>
                </a:moveTo>
                <a:cubicBezTo>
                  <a:pt x="753281" y="71410"/>
                  <a:pt x="762253" y="80381"/>
                  <a:pt x="762253" y="90634"/>
                </a:cubicBezTo>
                <a:cubicBezTo>
                  <a:pt x="762253" y="99606"/>
                  <a:pt x="753281" y="108577"/>
                  <a:pt x="743027" y="108577"/>
                </a:cubicBezTo>
                <a:cubicBezTo>
                  <a:pt x="734054" y="108577"/>
                  <a:pt x="725082" y="99606"/>
                  <a:pt x="725082" y="90634"/>
                </a:cubicBezTo>
                <a:cubicBezTo>
                  <a:pt x="725082" y="80381"/>
                  <a:pt x="734054" y="71410"/>
                  <a:pt x="743027" y="71410"/>
                </a:cubicBezTo>
                <a:close/>
                <a:moveTo>
                  <a:pt x="54851" y="32343"/>
                </a:moveTo>
                <a:cubicBezTo>
                  <a:pt x="43631" y="32343"/>
                  <a:pt x="32412" y="42295"/>
                  <a:pt x="32412" y="54735"/>
                </a:cubicBezTo>
                <a:lnTo>
                  <a:pt x="32412" y="145545"/>
                </a:lnTo>
                <a:lnTo>
                  <a:pt x="109702" y="145545"/>
                </a:lnTo>
                <a:lnTo>
                  <a:pt x="907532" y="145545"/>
                </a:lnTo>
                <a:lnTo>
                  <a:pt x="983576" y="145545"/>
                </a:lnTo>
                <a:lnTo>
                  <a:pt x="983576" y="54735"/>
                </a:lnTo>
                <a:cubicBezTo>
                  <a:pt x="983576" y="42295"/>
                  <a:pt x="973603" y="32343"/>
                  <a:pt x="962383" y="32343"/>
                </a:cubicBezTo>
                <a:close/>
                <a:moveTo>
                  <a:pt x="54851" y="0"/>
                </a:moveTo>
                <a:lnTo>
                  <a:pt x="962383" y="0"/>
                </a:lnTo>
                <a:cubicBezTo>
                  <a:pt x="992302" y="0"/>
                  <a:pt x="1017234" y="23635"/>
                  <a:pt x="1017234" y="54735"/>
                </a:cubicBezTo>
                <a:lnTo>
                  <a:pt x="1017234" y="584667"/>
                </a:lnTo>
                <a:cubicBezTo>
                  <a:pt x="1030947" y="589643"/>
                  <a:pt x="1042166" y="600839"/>
                  <a:pt x="1047153" y="615767"/>
                </a:cubicBezTo>
                <a:cubicBezTo>
                  <a:pt x="1048399" y="619499"/>
                  <a:pt x="1052139" y="623231"/>
                  <a:pt x="1057126" y="625719"/>
                </a:cubicBezTo>
                <a:cubicBezTo>
                  <a:pt x="1062112" y="628206"/>
                  <a:pt x="1067099" y="626963"/>
                  <a:pt x="1072085" y="624475"/>
                </a:cubicBezTo>
                <a:cubicBezTo>
                  <a:pt x="1089537" y="614523"/>
                  <a:pt x="1111977" y="615767"/>
                  <a:pt x="1129429" y="629450"/>
                </a:cubicBezTo>
                <a:cubicBezTo>
                  <a:pt x="1144388" y="643134"/>
                  <a:pt x="1150621" y="664282"/>
                  <a:pt x="1143142" y="684185"/>
                </a:cubicBezTo>
                <a:cubicBezTo>
                  <a:pt x="1141895" y="689161"/>
                  <a:pt x="1141895" y="694137"/>
                  <a:pt x="1144388" y="699113"/>
                </a:cubicBezTo>
                <a:cubicBezTo>
                  <a:pt x="1146881" y="702845"/>
                  <a:pt x="1150621" y="705333"/>
                  <a:pt x="1156854" y="706577"/>
                </a:cubicBezTo>
                <a:cubicBezTo>
                  <a:pt x="1178047" y="710309"/>
                  <a:pt x="1194253" y="726480"/>
                  <a:pt x="1196746" y="746384"/>
                </a:cubicBezTo>
                <a:cubicBezTo>
                  <a:pt x="1201732" y="767532"/>
                  <a:pt x="1191759" y="788679"/>
                  <a:pt x="1173060" y="799875"/>
                </a:cubicBezTo>
                <a:cubicBezTo>
                  <a:pt x="1168074" y="801119"/>
                  <a:pt x="1165581" y="806095"/>
                  <a:pt x="1164334" y="811071"/>
                </a:cubicBezTo>
                <a:cubicBezTo>
                  <a:pt x="1163087" y="816046"/>
                  <a:pt x="1164334" y="821022"/>
                  <a:pt x="1168074" y="824754"/>
                </a:cubicBezTo>
                <a:cubicBezTo>
                  <a:pt x="1181787" y="840926"/>
                  <a:pt x="1184280" y="863317"/>
                  <a:pt x="1173060" y="881977"/>
                </a:cubicBezTo>
                <a:cubicBezTo>
                  <a:pt x="1161841" y="900637"/>
                  <a:pt x="1143142" y="909344"/>
                  <a:pt x="1121949" y="905613"/>
                </a:cubicBezTo>
                <a:cubicBezTo>
                  <a:pt x="1115716" y="904369"/>
                  <a:pt x="1110730" y="905613"/>
                  <a:pt x="1108237" y="909344"/>
                </a:cubicBezTo>
                <a:cubicBezTo>
                  <a:pt x="1103250" y="913076"/>
                  <a:pt x="1102003" y="916808"/>
                  <a:pt x="1102003" y="923028"/>
                </a:cubicBezTo>
                <a:cubicBezTo>
                  <a:pt x="1102003" y="944176"/>
                  <a:pt x="1088291" y="961591"/>
                  <a:pt x="1068345" y="970299"/>
                </a:cubicBezTo>
                <a:cubicBezTo>
                  <a:pt x="1048399" y="976519"/>
                  <a:pt x="1027207" y="971543"/>
                  <a:pt x="1013494" y="954128"/>
                </a:cubicBezTo>
                <a:cubicBezTo>
                  <a:pt x="1007261" y="946664"/>
                  <a:pt x="993548" y="946664"/>
                  <a:pt x="987315" y="954128"/>
                </a:cubicBezTo>
                <a:cubicBezTo>
                  <a:pt x="977343" y="966567"/>
                  <a:pt x="963630" y="972787"/>
                  <a:pt x="948671" y="972787"/>
                </a:cubicBezTo>
                <a:cubicBezTo>
                  <a:pt x="942437" y="972787"/>
                  <a:pt x="937451" y="971543"/>
                  <a:pt x="931218" y="970299"/>
                </a:cubicBezTo>
                <a:cubicBezTo>
                  <a:pt x="911272" y="961591"/>
                  <a:pt x="898806" y="944176"/>
                  <a:pt x="898806" y="923028"/>
                </a:cubicBezTo>
                <a:cubicBezTo>
                  <a:pt x="900053" y="916808"/>
                  <a:pt x="897559" y="913076"/>
                  <a:pt x="893820" y="909344"/>
                </a:cubicBezTo>
                <a:cubicBezTo>
                  <a:pt x="888833" y="905613"/>
                  <a:pt x="883847" y="904369"/>
                  <a:pt x="878860" y="905613"/>
                </a:cubicBezTo>
                <a:cubicBezTo>
                  <a:pt x="857668" y="909344"/>
                  <a:pt x="837722" y="900637"/>
                  <a:pt x="826503" y="881977"/>
                </a:cubicBezTo>
                <a:cubicBezTo>
                  <a:pt x="824009" y="878245"/>
                  <a:pt x="822763" y="873269"/>
                  <a:pt x="821516" y="869537"/>
                </a:cubicBezTo>
                <a:lnTo>
                  <a:pt x="54851" y="869537"/>
                </a:lnTo>
                <a:cubicBezTo>
                  <a:pt x="24932" y="869537"/>
                  <a:pt x="0" y="844658"/>
                  <a:pt x="0" y="814802"/>
                </a:cubicBezTo>
                <a:lnTo>
                  <a:pt x="0" y="54735"/>
                </a:lnTo>
                <a:cubicBezTo>
                  <a:pt x="0" y="23635"/>
                  <a:pt x="24932" y="0"/>
                  <a:pt x="548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388">
            <a:extLst>
              <a:ext uri="{FF2B5EF4-FFF2-40B4-BE49-F238E27FC236}">
                <a16:creationId xmlns:a16="http://schemas.microsoft.com/office/drawing/2014/main" id="{2D9C1F46-76E6-444B-B829-04015067C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2109" y="7561112"/>
            <a:ext cx="1257909" cy="1126076"/>
          </a:xfrm>
          <a:custGeom>
            <a:avLst/>
            <a:gdLst>
              <a:gd name="T0" fmla="*/ 178 w 1008"/>
              <a:gd name="T1" fmla="*/ 484 h 905"/>
              <a:gd name="T2" fmla="*/ 326 w 1008"/>
              <a:gd name="T3" fmla="*/ 730 h 905"/>
              <a:gd name="T4" fmla="*/ 374 w 1008"/>
              <a:gd name="T5" fmla="*/ 730 h 905"/>
              <a:gd name="T6" fmla="*/ 526 w 1008"/>
              <a:gd name="T7" fmla="*/ 473 h 905"/>
              <a:gd name="T8" fmla="*/ 695 w 1008"/>
              <a:gd name="T9" fmla="*/ 615 h 905"/>
              <a:gd name="T10" fmla="*/ 854 w 1008"/>
              <a:gd name="T11" fmla="*/ 382 h 905"/>
              <a:gd name="T12" fmla="*/ 857 w 1008"/>
              <a:gd name="T13" fmla="*/ 847 h 905"/>
              <a:gd name="T14" fmla="*/ 178 w 1008"/>
              <a:gd name="T15" fmla="*/ 273 h 905"/>
              <a:gd name="T16" fmla="*/ 178 w 1008"/>
              <a:gd name="T17" fmla="*/ 322 h 905"/>
              <a:gd name="T18" fmla="*/ 178 w 1008"/>
              <a:gd name="T19" fmla="*/ 273 h 905"/>
              <a:gd name="T20" fmla="*/ 350 w 1008"/>
              <a:gd name="T21" fmla="*/ 615 h 905"/>
              <a:gd name="T22" fmla="*/ 350 w 1008"/>
              <a:gd name="T23" fmla="*/ 566 h 905"/>
              <a:gd name="T24" fmla="*/ 547 w 1008"/>
              <a:gd name="T25" fmla="*/ 298 h 905"/>
              <a:gd name="T26" fmla="*/ 498 w 1008"/>
              <a:gd name="T27" fmla="*/ 298 h 905"/>
              <a:gd name="T28" fmla="*/ 694 w 1008"/>
              <a:gd name="T29" fmla="*/ 432 h 905"/>
              <a:gd name="T30" fmla="*/ 694 w 1008"/>
              <a:gd name="T31" fmla="*/ 480 h 905"/>
              <a:gd name="T32" fmla="*/ 870 w 1008"/>
              <a:gd name="T33" fmla="*/ 152 h 905"/>
              <a:gd name="T34" fmla="*/ 870 w 1008"/>
              <a:gd name="T35" fmla="*/ 202 h 905"/>
              <a:gd name="T36" fmla="*/ 870 w 1008"/>
              <a:gd name="T37" fmla="*/ 152 h 905"/>
              <a:gd name="T38" fmla="*/ 931 w 1008"/>
              <a:gd name="T39" fmla="*/ 824 h 905"/>
              <a:gd name="T40" fmla="*/ 883 w 1008"/>
              <a:gd name="T41" fmla="*/ 383 h 905"/>
              <a:gd name="T42" fmla="*/ 693 w 1008"/>
              <a:gd name="T43" fmla="*/ 588 h 905"/>
              <a:gd name="T44" fmla="*/ 690 w 1008"/>
              <a:gd name="T45" fmla="*/ 588 h 905"/>
              <a:gd name="T46" fmla="*/ 522 w 1008"/>
              <a:gd name="T47" fmla="*/ 448 h 905"/>
              <a:gd name="T48" fmla="*/ 350 w 1008"/>
              <a:gd name="T49" fmla="*/ 717 h 905"/>
              <a:gd name="T50" fmla="*/ 204 w 1008"/>
              <a:gd name="T51" fmla="*/ 470 h 905"/>
              <a:gd name="T52" fmla="*/ 57 w 1008"/>
              <a:gd name="T53" fmla="*/ 697 h 905"/>
              <a:gd name="T54" fmla="*/ 178 w 1008"/>
              <a:gd name="T55" fmla="*/ 348 h 905"/>
              <a:gd name="T56" fmla="*/ 314 w 1008"/>
              <a:gd name="T57" fmla="*/ 555 h 905"/>
              <a:gd name="T58" fmla="*/ 350 w 1008"/>
              <a:gd name="T59" fmla="*/ 641 h 905"/>
              <a:gd name="T60" fmla="*/ 509 w 1008"/>
              <a:gd name="T61" fmla="*/ 347 h 905"/>
              <a:gd name="T62" fmla="*/ 550 w 1008"/>
              <a:gd name="T63" fmla="*/ 341 h 905"/>
              <a:gd name="T64" fmla="*/ 644 w 1008"/>
              <a:gd name="T65" fmla="*/ 456 h 905"/>
              <a:gd name="T66" fmla="*/ 746 w 1008"/>
              <a:gd name="T67" fmla="*/ 456 h 905"/>
              <a:gd name="T68" fmla="*/ 870 w 1008"/>
              <a:gd name="T69" fmla="*/ 228 h 905"/>
              <a:gd name="T70" fmla="*/ 909 w 1008"/>
              <a:gd name="T71" fmla="*/ 144 h 905"/>
              <a:gd name="T72" fmla="*/ 985 w 1008"/>
              <a:gd name="T73" fmla="*/ 79 h 905"/>
              <a:gd name="T74" fmla="*/ 914 w 1008"/>
              <a:gd name="T75" fmla="*/ 38 h 905"/>
              <a:gd name="T76" fmla="*/ 888 w 1008"/>
              <a:gd name="T77" fmla="*/ 129 h 905"/>
              <a:gd name="T78" fmla="*/ 819 w 1008"/>
              <a:gd name="T79" fmla="*/ 177 h 905"/>
              <a:gd name="T80" fmla="*/ 710 w 1008"/>
              <a:gd name="T81" fmla="*/ 407 h 905"/>
              <a:gd name="T82" fmla="*/ 567 w 1008"/>
              <a:gd name="T83" fmla="*/ 321 h 905"/>
              <a:gd name="T84" fmla="*/ 523 w 1008"/>
              <a:gd name="T85" fmla="*/ 246 h 905"/>
              <a:gd name="T86" fmla="*/ 486 w 1008"/>
              <a:gd name="T87" fmla="*/ 333 h 905"/>
              <a:gd name="T88" fmla="*/ 350 w 1008"/>
              <a:gd name="T89" fmla="*/ 539 h 905"/>
              <a:gd name="T90" fmla="*/ 229 w 1008"/>
              <a:gd name="T91" fmla="*/ 298 h 905"/>
              <a:gd name="T92" fmla="*/ 127 w 1008"/>
              <a:gd name="T93" fmla="*/ 298 h 905"/>
              <a:gd name="T94" fmla="*/ 57 w 1008"/>
              <a:gd name="T95" fmla="*/ 87 h 905"/>
              <a:gd name="T96" fmla="*/ 50 w 1008"/>
              <a:gd name="T97" fmla="*/ 16 h 905"/>
              <a:gd name="T98" fmla="*/ 3 w 1008"/>
              <a:gd name="T99" fmla="*/ 78 h 905"/>
              <a:gd name="T100" fmla="*/ 31 w 1008"/>
              <a:gd name="T101" fmla="*/ 822 h 905"/>
              <a:gd name="T102" fmla="*/ 931 w 1008"/>
              <a:gd name="T103" fmla="*/ 896 h 905"/>
              <a:gd name="T104" fmla="*/ 1003 w 1008"/>
              <a:gd name="T105" fmla="*/ 854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08" h="905">
                <a:moveTo>
                  <a:pt x="57" y="822"/>
                </a:moveTo>
                <a:lnTo>
                  <a:pt x="57" y="763"/>
                </a:lnTo>
                <a:lnTo>
                  <a:pt x="178" y="484"/>
                </a:lnTo>
                <a:lnTo>
                  <a:pt x="178" y="484"/>
                </a:lnTo>
                <a:cubicBezTo>
                  <a:pt x="178" y="484"/>
                  <a:pt x="178" y="483"/>
                  <a:pt x="180" y="483"/>
                </a:cubicBezTo>
                <a:lnTo>
                  <a:pt x="180" y="483"/>
                </a:lnTo>
                <a:cubicBezTo>
                  <a:pt x="181" y="483"/>
                  <a:pt x="182" y="484"/>
                  <a:pt x="182" y="484"/>
                </a:cubicBezTo>
                <a:lnTo>
                  <a:pt x="326" y="730"/>
                </a:lnTo>
                <a:lnTo>
                  <a:pt x="326" y="730"/>
                </a:lnTo>
                <a:cubicBezTo>
                  <a:pt x="331" y="738"/>
                  <a:pt x="340" y="744"/>
                  <a:pt x="350" y="744"/>
                </a:cubicBezTo>
                <a:lnTo>
                  <a:pt x="350" y="744"/>
                </a:lnTo>
                <a:cubicBezTo>
                  <a:pt x="360" y="744"/>
                  <a:pt x="369" y="738"/>
                  <a:pt x="374" y="730"/>
                </a:cubicBezTo>
                <a:lnTo>
                  <a:pt x="525" y="474"/>
                </a:lnTo>
                <a:lnTo>
                  <a:pt x="525" y="474"/>
                </a:lnTo>
                <a:cubicBezTo>
                  <a:pt x="525" y="474"/>
                  <a:pt x="525" y="474"/>
                  <a:pt x="526" y="473"/>
                </a:cubicBezTo>
                <a:lnTo>
                  <a:pt x="526" y="473"/>
                </a:lnTo>
                <a:lnTo>
                  <a:pt x="527" y="474"/>
                </a:lnTo>
                <a:lnTo>
                  <a:pt x="673" y="608"/>
                </a:lnTo>
                <a:lnTo>
                  <a:pt x="673" y="608"/>
                </a:lnTo>
                <a:cubicBezTo>
                  <a:pt x="679" y="613"/>
                  <a:pt x="687" y="616"/>
                  <a:pt x="695" y="615"/>
                </a:cubicBezTo>
                <a:lnTo>
                  <a:pt x="695" y="615"/>
                </a:lnTo>
                <a:cubicBezTo>
                  <a:pt x="704" y="614"/>
                  <a:pt x="711" y="609"/>
                  <a:pt x="715" y="602"/>
                </a:cubicBezTo>
                <a:lnTo>
                  <a:pt x="854" y="382"/>
                </a:lnTo>
                <a:lnTo>
                  <a:pt x="854" y="382"/>
                </a:lnTo>
                <a:cubicBezTo>
                  <a:pt x="854" y="382"/>
                  <a:pt x="855" y="381"/>
                  <a:pt x="856" y="381"/>
                </a:cubicBezTo>
                <a:lnTo>
                  <a:pt x="856" y="381"/>
                </a:lnTo>
                <a:cubicBezTo>
                  <a:pt x="857" y="382"/>
                  <a:pt x="857" y="382"/>
                  <a:pt x="857" y="383"/>
                </a:cubicBezTo>
                <a:lnTo>
                  <a:pt x="857" y="847"/>
                </a:lnTo>
                <a:lnTo>
                  <a:pt x="83" y="847"/>
                </a:lnTo>
                <a:lnTo>
                  <a:pt x="83" y="847"/>
                </a:lnTo>
                <a:cubicBezTo>
                  <a:pt x="68" y="847"/>
                  <a:pt x="57" y="835"/>
                  <a:pt x="57" y="822"/>
                </a:cubicBezTo>
                <a:close/>
                <a:moveTo>
                  <a:pt x="178" y="273"/>
                </a:moveTo>
                <a:lnTo>
                  <a:pt x="178" y="273"/>
                </a:lnTo>
                <a:cubicBezTo>
                  <a:pt x="191" y="273"/>
                  <a:pt x="202" y="284"/>
                  <a:pt x="202" y="298"/>
                </a:cubicBezTo>
                <a:lnTo>
                  <a:pt x="202" y="298"/>
                </a:lnTo>
                <a:cubicBezTo>
                  <a:pt x="202" y="311"/>
                  <a:pt x="191" y="322"/>
                  <a:pt x="178" y="322"/>
                </a:cubicBezTo>
                <a:lnTo>
                  <a:pt x="178" y="322"/>
                </a:lnTo>
                <a:cubicBezTo>
                  <a:pt x="164" y="322"/>
                  <a:pt x="153" y="311"/>
                  <a:pt x="153" y="298"/>
                </a:cubicBezTo>
                <a:lnTo>
                  <a:pt x="153" y="298"/>
                </a:lnTo>
                <a:cubicBezTo>
                  <a:pt x="153" y="284"/>
                  <a:pt x="164" y="273"/>
                  <a:pt x="178" y="273"/>
                </a:cubicBezTo>
                <a:close/>
                <a:moveTo>
                  <a:pt x="375" y="591"/>
                </a:moveTo>
                <a:lnTo>
                  <a:pt x="375" y="591"/>
                </a:lnTo>
                <a:cubicBezTo>
                  <a:pt x="375" y="604"/>
                  <a:pt x="364" y="615"/>
                  <a:pt x="350" y="615"/>
                </a:cubicBezTo>
                <a:lnTo>
                  <a:pt x="350" y="615"/>
                </a:lnTo>
                <a:cubicBezTo>
                  <a:pt x="337" y="615"/>
                  <a:pt x="326" y="604"/>
                  <a:pt x="326" y="591"/>
                </a:cubicBezTo>
                <a:lnTo>
                  <a:pt x="326" y="591"/>
                </a:lnTo>
                <a:cubicBezTo>
                  <a:pt x="326" y="577"/>
                  <a:pt x="337" y="566"/>
                  <a:pt x="350" y="566"/>
                </a:cubicBezTo>
                <a:lnTo>
                  <a:pt x="350" y="566"/>
                </a:lnTo>
                <a:cubicBezTo>
                  <a:pt x="364" y="566"/>
                  <a:pt x="375" y="577"/>
                  <a:pt x="375" y="591"/>
                </a:cubicBezTo>
                <a:close/>
                <a:moveTo>
                  <a:pt x="523" y="273"/>
                </a:moveTo>
                <a:lnTo>
                  <a:pt x="523" y="273"/>
                </a:lnTo>
                <a:cubicBezTo>
                  <a:pt x="536" y="273"/>
                  <a:pt x="547" y="284"/>
                  <a:pt x="547" y="298"/>
                </a:cubicBezTo>
                <a:lnTo>
                  <a:pt x="547" y="298"/>
                </a:lnTo>
                <a:cubicBezTo>
                  <a:pt x="547" y="311"/>
                  <a:pt x="536" y="322"/>
                  <a:pt x="523" y="322"/>
                </a:cubicBezTo>
                <a:lnTo>
                  <a:pt x="523" y="322"/>
                </a:lnTo>
                <a:cubicBezTo>
                  <a:pt x="509" y="322"/>
                  <a:pt x="498" y="311"/>
                  <a:pt x="498" y="298"/>
                </a:cubicBezTo>
                <a:lnTo>
                  <a:pt x="498" y="298"/>
                </a:lnTo>
                <a:cubicBezTo>
                  <a:pt x="498" y="284"/>
                  <a:pt x="509" y="273"/>
                  <a:pt x="523" y="273"/>
                </a:cubicBezTo>
                <a:close/>
                <a:moveTo>
                  <a:pt x="694" y="432"/>
                </a:moveTo>
                <a:lnTo>
                  <a:pt x="694" y="432"/>
                </a:lnTo>
                <a:cubicBezTo>
                  <a:pt x="708" y="432"/>
                  <a:pt x="719" y="443"/>
                  <a:pt x="719" y="456"/>
                </a:cubicBezTo>
                <a:lnTo>
                  <a:pt x="719" y="456"/>
                </a:lnTo>
                <a:cubicBezTo>
                  <a:pt x="719" y="469"/>
                  <a:pt x="708" y="480"/>
                  <a:pt x="694" y="480"/>
                </a:cubicBezTo>
                <a:lnTo>
                  <a:pt x="694" y="480"/>
                </a:lnTo>
                <a:cubicBezTo>
                  <a:pt x="681" y="480"/>
                  <a:pt x="670" y="469"/>
                  <a:pt x="670" y="456"/>
                </a:cubicBezTo>
                <a:lnTo>
                  <a:pt x="670" y="456"/>
                </a:lnTo>
                <a:cubicBezTo>
                  <a:pt x="670" y="443"/>
                  <a:pt x="681" y="432"/>
                  <a:pt x="694" y="432"/>
                </a:cubicBezTo>
                <a:close/>
                <a:moveTo>
                  <a:pt x="870" y="152"/>
                </a:moveTo>
                <a:lnTo>
                  <a:pt x="870" y="152"/>
                </a:lnTo>
                <a:cubicBezTo>
                  <a:pt x="883" y="152"/>
                  <a:pt x="895" y="163"/>
                  <a:pt x="895" y="177"/>
                </a:cubicBezTo>
                <a:lnTo>
                  <a:pt x="895" y="177"/>
                </a:lnTo>
                <a:cubicBezTo>
                  <a:pt x="895" y="191"/>
                  <a:pt x="883" y="202"/>
                  <a:pt x="870" y="202"/>
                </a:cubicBezTo>
                <a:lnTo>
                  <a:pt x="870" y="202"/>
                </a:lnTo>
                <a:cubicBezTo>
                  <a:pt x="857" y="202"/>
                  <a:pt x="846" y="191"/>
                  <a:pt x="846" y="177"/>
                </a:cubicBezTo>
                <a:lnTo>
                  <a:pt x="846" y="177"/>
                </a:lnTo>
                <a:cubicBezTo>
                  <a:pt x="846" y="163"/>
                  <a:pt x="857" y="152"/>
                  <a:pt x="870" y="152"/>
                </a:cubicBezTo>
                <a:close/>
                <a:moveTo>
                  <a:pt x="1003" y="854"/>
                </a:moveTo>
                <a:lnTo>
                  <a:pt x="941" y="819"/>
                </a:lnTo>
                <a:lnTo>
                  <a:pt x="941" y="819"/>
                </a:lnTo>
                <a:cubicBezTo>
                  <a:pt x="937" y="816"/>
                  <a:pt x="931" y="819"/>
                  <a:pt x="931" y="824"/>
                </a:cubicBezTo>
                <a:lnTo>
                  <a:pt x="931" y="847"/>
                </a:lnTo>
                <a:lnTo>
                  <a:pt x="883" y="847"/>
                </a:lnTo>
                <a:lnTo>
                  <a:pt x="883" y="383"/>
                </a:lnTo>
                <a:lnTo>
                  <a:pt x="883" y="383"/>
                </a:lnTo>
                <a:cubicBezTo>
                  <a:pt x="883" y="370"/>
                  <a:pt x="876" y="359"/>
                  <a:pt x="864" y="356"/>
                </a:cubicBezTo>
                <a:lnTo>
                  <a:pt x="864" y="356"/>
                </a:lnTo>
                <a:cubicBezTo>
                  <a:pt x="851" y="352"/>
                  <a:pt x="838" y="357"/>
                  <a:pt x="832" y="368"/>
                </a:cubicBezTo>
                <a:lnTo>
                  <a:pt x="693" y="588"/>
                </a:lnTo>
                <a:lnTo>
                  <a:pt x="693" y="588"/>
                </a:lnTo>
                <a:cubicBezTo>
                  <a:pt x="693" y="588"/>
                  <a:pt x="693" y="589"/>
                  <a:pt x="692" y="589"/>
                </a:cubicBezTo>
                <a:lnTo>
                  <a:pt x="692" y="589"/>
                </a:lnTo>
                <a:cubicBezTo>
                  <a:pt x="692" y="589"/>
                  <a:pt x="691" y="589"/>
                  <a:pt x="690" y="588"/>
                </a:cubicBezTo>
                <a:lnTo>
                  <a:pt x="545" y="454"/>
                </a:lnTo>
                <a:lnTo>
                  <a:pt x="545" y="454"/>
                </a:lnTo>
                <a:cubicBezTo>
                  <a:pt x="539" y="449"/>
                  <a:pt x="530" y="446"/>
                  <a:pt x="522" y="448"/>
                </a:cubicBezTo>
                <a:lnTo>
                  <a:pt x="522" y="448"/>
                </a:lnTo>
                <a:cubicBezTo>
                  <a:pt x="514" y="449"/>
                  <a:pt x="506" y="454"/>
                  <a:pt x="502" y="461"/>
                </a:cubicBezTo>
                <a:lnTo>
                  <a:pt x="352" y="716"/>
                </a:lnTo>
                <a:lnTo>
                  <a:pt x="352" y="716"/>
                </a:lnTo>
                <a:cubicBezTo>
                  <a:pt x="352" y="716"/>
                  <a:pt x="351" y="717"/>
                  <a:pt x="350" y="717"/>
                </a:cubicBezTo>
                <a:lnTo>
                  <a:pt x="350" y="717"/>
                </a:lnTo>
                <a:cubicBezTo>
                  <a:pt x="349" y="717"/>
                  <a:pt x="349" y="716"/>
                  <a:pt x="348" y="716"/>
                </a:cubicBezTo>
                <a:lnTo>
                  <a:pt x="204" y="470"/>
                </a:lnTo>
                <a:lnTo>
                  <a:pt x="204" y="470"/>
                </a:lnTo>
                <a:cubicBezTo>
                  <a:pt x="199" y="461"/>
                  <a:pt x="189" y="456"/>
                  <a:pt x="178" y="457"/>
                </a:cubicBezTo>
                <a:lnTo>
                  <a:pt x="178" y="457"/>
                </a:lnTo>
                <a:cubicBezTo>
                  <a:pt x="167" y="457"/>
                  <a:pt x="158" y="463"/>
                  <a:pt x="154" y="473"/>
                </a:cubicBezTo>
                <a:lnTo>
                  <a:pt x="57" y="697"/>
                </a:lnTo>
                <a:lnTo>
                  <a:pt x="57" y="609"/>
                </a:lnTo>
                <a:lnTo>
                  <a:pt x="170" y="348"/>
                </a:lnTo>
                <a:lnTo>
                  <a:pt x="170" y="348"/>
                </a:lnTo>
                <a:cubicBezTo>
                  <a:pt x="173" y="348"/>
                  <a:pt x="175" y="348"/>
                  <a:pt x="178" y="348"/>
                </a:cubicBezTo>
                <a:lnTo>
                  <a:pt x="178" y="348"/>
                </a:lnTo>
                <a:cubicBezTo>
                  <a:pt x="183" y="348"/>
                  <a:pt x="187" y="348"/>
                  <a:pt x="191" y="347"/>
                </a:cubicBezTo>
                <a:lnTo>
                  <a:pt x="314" y="555"/>
                </a:lnTo>
                <a:lnTo>
                  <a:pt x="314" y="555"/>
                </a:lnTo>
                <a:cubicBezTo>
                  <a:pt x="305" y="564"/>
                  <a:pt x="300" y="577"/>
                  <a:pt x="300" y="591"/>
                </a:cubicBezTo>
                <a:lnTo>
                  <a:pt x="300" y="591"/>
                </a:lnTo>
                <a:cubicBezTo>
                  <a:pt x="300" y="619"/>
                  <a:pt x="322" y="641"/>
                  <a:pt x="350" y="641"/>
                </a:cubicBezTo>
                <a:lnTo>
                  <a:pt x="350" y="641"/>
                </a:lnTo>
                <a:cubicBezTo>
                  <a:pt x="378" y="641"/>
                  <a:pt x="401" y="619"/>
                  <a:pt x="401" y="591"/>
                </a:cubicBezTo>
                <a:lnTo>
                  <a:pt x="401" y="591"/>
                </a:lnTo>
                <a:cubicBezTo>
                  <a:pt x="401" y="577"/>
                  <a:pt x="395" y="564"/>
                  <a:pt x="386" y="555"/>
                </a:cubicBezTo>
                <a:lnTo>
                  <a:pt x="509" y="347"/>
                </a:lnTo>
                <a:lnTo>
                  <a:pt x="509" y="347"/>
                </a:lnTo>
                <a:cubicBezTo>
                  <a:pt x="514" y="348"/>
                  <a:pt x="518" y="348"/>
                  <a:pt x="523" y="348"/>
                </a:cubicBezTo>
                <a:lnTo>
                  <a:pt x="523" y="348"/>
                </a:lnTo>
                <a:cubicBezTo>
                  <a:pt x="532" y="348"/>
                  <a:pt x="542" y="346"/>
                  <a:pt x="550" y="341"/>
                </a:cubicBezTo>
                <a:lnTo>
                  <a:pt x="650" y="432"/>
                </a:lnTo>
                <a:lnTo>
                  <a:pt x="650" y="432"/>
                </a:lnTo>
                <a:cubicBezTo>
                  <a:pt x="646" y="440"/>
                  <a:pt x="644" y="448"/>
                  <a:pt x="644" y="456"/>
                </a:cubicBezTo>
                <a:lnTo>
                  <a:pt x="644" y="456"/>
                </a:lnTo>
                <a:cubicBezTo>
                  <a:pt x="644" y="484"/>
                  <a:pt x="666" y="507"/>
                  <a:pt x="694" y="507"/>
                </a:cubicBezTo>
                <a:lnTo>
                  <a:pt x="694" y="507"/>
                </a:lnTo>
                <a:cubicBezTo>
                  <a:pt x="723" y="507"/>
                  <a:pt x="746" y="484"/>
                  <a:pt x="746" y="456"/>
                </a:cubicBezTo>
                <a:lnTo>
                  <a:pt x="746" y="456"/>
                </a:lnTo>
                <a:cubicBezTo>
                  <a:pt x="746" y="443"/>
                  <a:pt x="740" y="430"/>
                  <a:pt x="732" y="421"/>
                </a:cubicBezTo>
                <a:lnTo>
                  <a:pt x="855" y="226"/>
                </a:lnTo>
                <a:lnTo>
                  <a:pt x="855" y="226"/>
                </a:lnTo>
                <a:cubicBezTo>
                  <a:pt x="860" y="227"/>
                  <a:pt x="865" y="228"/>
                  <a:pt x="870" y="228"/>
                </a:cubicBezTo>
                <a:lnTo>
                  <a:pt x="870" y="228"/>
                </a:lnTo>
                <a:cubicBezTo>
                  <a:pt x="898" y="228"/>
                  <a:pt x="922" y="205"/>
                  <a:pt x="922" y="177"/>
                </a:cubicBezTo>
                <a:lnTo>
                  <a:pt x="922" y="177"/>
                </a:lnTo>
                <a:cubicBezTo>
                  <a:pt x="922" y="164"/>
                  <a:pt x="917" y="153"/>
                  <a:pt x="909" y="144"/>
                </a:cubicBezTo>
                <a:lnTo>
                  <a:pt x="958" y="75"/>
                </a:lnTo>
                <a:lnTo>
                  <a:pt x="975" y="86"/>
                </a:lnTo>
                <a:lnTo>
                  <a:pt x="975" y="86"/>
                </a:lnTo>
                <a:cubicBezTo>
                  <a:pt x="980" y="88"/>
                  <a:pt x="985" y="85"/>
                  <a:pt x="985" y="79"/>
                </a:cubicBezTo>
                <a:lnTo>
                  <a:pt x="985" y="8"/>
                </a:lnTo>
                <a:lnTo>
                  <a:pt x="985" y="8"/>
                </a:lnTo>
                <a:cubicBezTo>
                  <a:pt x="985" y="3"/>
                  <a:pt x="980" y="0"/>
                  <a:pt x="975" y="2"/>
                </a:cubicBezTo>
                <a:lnTo>
                  <a:pt x="914" y="38"/>
                </a:lnTo>
                <a:lnTo>
                  <a:pt x="914" y="38"/>
                </a:lnTo>
                <a:cubicBezTo>
                  <a:pt x="909" y="41"/>
                  <a:pt x="909" y="47"/>
                  <a:pt x="914" y="49"/>
                </a:cubicBezTo>
                <a:lnTo>
                  <a:pt x="935" y="62"/>
                </a:lnTo>
                <a:lnTo>
                  <a:pt x="888" y="129"/>
                </a:lnTo>
                <a:lnTo>
                  <a:pt x="888" y="129"/>
                </a:lnTo>
                <a:cubicBezTo>
                  <a:pt x="882" y="127"/>
                  <a:pt x="876" y="126"/>
                  <a:pt x="870" y="126"/>
                </a:cubicBezTo>
                <a:lnTo>
                  <a:pt x="870" y="126"/>
                </a:lnTo>
                <a:cubicBezTo>
                  <a:pt x="842" y="126"/>
                  <a:pt x="819" y="149"/>
                  <a:pt x="819" y="177"/>
                </a:cubicBezTo>
                <a:lnTo>
                  <a:pt x="819" y="177"/>
                </a:lnTo>
                <a:cubicBezTo>
                  <a:pt x="819" y="190"/>
                  <a:pt x="825" y="202"/>
                  <a:pt x="833" y="211"/>
                </a:cubicBezTo>
                <a:lnTo>
                  <a:pt x="710" y="407"/>
                </a:lnTo>
                <a:lnTo>
                  <a:pt x="710" y="407"/>
                </a:lnTo>
                <a:cubicBezTo>
                  <a:pt x="705" y="406"/>
                  <a:pt x="700" y="405"/>
                  <a:pt x="694" y="405"/>
                </a:cubicBezTo>
                <a:lnTo>
                  <a:pt x="694" y="405"/>
                </a:lnTo>
                <a:cubicBezTo>
                  <a:pt x="685" y="405"/>
                  <a:pt x="676" y="408"/>
                  <a:pt x="668" y="413"/>
                </a:cubicBezTo>
                <a:lnTo>
                  <a:pt x="567" y="321"/>
                </a:lnTo>
                <a:lnTo>
                  <a:pt x="567" y="321"/>
                </a:lnTo>
                <a:cubicBezTo>
                  <a:pt x="571" y="314"/>
                  <a:pt x="573" y="306"/>
                  <a:pt x="573" y="298"/>
                </a:cubicBezTo>
                <a:lnTo>
                  <a:pt x="573" y="298"/>
                </a:lnTo>
                <a:cubicBezTo>
                  <a:pt x="573" y="270"/>
                  <a:pt x="550" y="246"/>
                  <a:pt x="523" y="246"/>
                </a:cubicBezTo>
                <a:lnTo>
                  <a:pt x="523" y="246"/>
                </a:lnTo>
                <a:cubicBezTo>
                  <a:pt x="495" y="246"/>
                  <a:pt x="471" y="270"/>
                  <a:pt x="471" y="298"/>
                </a:cubicBezTo>
                <a:lnTo>
                  <a:pt x="471" y="298"/>
                </a:lnTo>
                <a:cubicBezTo>
                  <a:pt x="471" y="311"/>
                  <a:pt x="477" y="324"/>
                  <a:pt x="486" y="333"/>
                </a:cubicBezTo>
                <a:lnTo>
                  <a:pt x="364" y="542"/>
                </a:lnTo>
                <a:lnTo>
                  <a:pt x="364" y="542"/>
                </a:lnTo>
                <a:cubicBezTo>
                  <a:pt x="359" y="541"/>
                  <a:pt x="355" y="539"/>
                  <a:pt x="350" y="539"/>
                </a:cubicBezTo>
                <a:lnTo>
                  <a:pt x="350" y="539"/>
                </a:lnTo>
                <a:cubicBezTo>
                  <a:pt x="345" y="539"/>
                  <a:pt x="341" y="541"/>
                  <a:pt x="337" y="542"/>
                </a:cubicBezTo>
                <a:lnTo>
                  <a:pt x="214" y="333"/>
                </a:lnTo>
                <a:lnTo>
                  <a:pt x="214" y="333"/>
                </a:lnTo>
                <a:cubicBezTo>
                  <a:pt x="223" y="324"/>
                  <a:pt x="229" y="311"/>
                  <a:pt x="229" y="298"/>
                </a:cubicBezTo>
                <a:lnTo>
                  <a:pt x="229" y="298"/>
                </a:lnTo>
                <a:cubicBezTo>
                  <a:pt x="229" y="270"/>
                  <a:pt x="206" y="246"/>
                  <a:pt x="178" y="246"/>
                </a:cubicBezTo>
                <a:lnTo>
                  <a:pt x="178" y="246"/>
                </a:lnTo>
                <a:cubicBezTo>
                  <a:pt x="150" y="246"/>
                  <a:pt x="127" y="270"/>
                  <a:pt x="127" y="298"/>
                </a:cubicBezTo>
                <a:lnTo>
                  <a:pt x="127" y="298"/>
                </a:lnTo>
                <a:cubicBezTo>
                  <a:pt x="127" y="314"/>
                  <a:pt x="135" y="328"/>
                  <a:pt x="146" y="337"/>
                </a:cubicBezTo>
                <a:lnTo>
                  <a:pt x="57" y="543"/>
                </a:lnTo>
                <a:lnTo>
                  <a:pt x="57" y="87"/>
                </a:lnTo>
                <a:lnTo>
                  <a:pt x="80" y="87"/>
                </a:lnTo>
                <a:lnTo>
                  <a:pt x="80" y="87"/>
                </a:lnTo>
                <a:cubicBezTo>
                  <a:pt x="85" y="87"/>
                  <a:pt x="88" y="82"/>
                  <a:pt x="85" y="78"/>
                </a:cubicBezTo>
                <a:lnTo>
                  <a:pt x="50" y="16"/>
                </a:lnTo>
                <a:lnTo>
                  <a:pt x="50" y="16"/>
                </a:lnTo>
                <a:cubicBezTo>
                  <a:pt x="48" y="12"/>
                  <a:pt x="41" y="12"/>
                  <a:pt x="38" y="16"/>
                </a:cubicBezTo>
                <a:lnTo>
                  <a:pt x="3" y="78"/>
                </a:lnTo>
                <a:lnTo>
                  <a:pt x="3" y="78"/>
                </a:lnTo>
                <a:cubicBezTo>
                  <a:pt x="0" y="82"/>
                  <a:pt x="4" y="87"/>
                  <a:pt x="9" y="87"/>
                </a:cubicBezTo>
                <a:lnTo>
                  <a:pt x="31" y="87"/>
                </a:lnTo>
                <a:lnTo>
                  <a:pt x="31" y="822"/>
                </a:lnTo>
                <a:lnTo>
                  <a:pt x="31" y="822"/>
                </a:lnTo>
                <a:cubicBezTo>
                  <a:pt x="31" y="850"/>
                  <a:pt x="54" y="873"/>
                  <a:pt x="83" y="873"/>
                </a:cubicBezTo>
                <a:lnTo>
                  <a:pt x="931" y="873"/>
                </a:lnTo>
                <a:lnTo>
                  <a:pt x="931" y="896"/>
                </a:lnTo>
                <a:lnTo>
                  <a:pt x="931" y="896"/>
                </a:lnTo>
                <a:cubicBezTo>
                  <a:pt x="931" y="901"/>
                  <a:pt x="937" y="904"/>
                  <a:pt x="941" y="901"/>
                </a:cubicBezTo>
                <a:lnTo>
                  <a:pt x="1003" y="866"/>
                </a:lnTo>
                <a:lnTo>
                  <a:pt x="1003" y="866"/>
                </a:lnTo>
                <a:cubicBezTo>
                  <a:pt x="1007" y="863"/>
                  <a:pt x="1007" y="857"/>
                  <a:pt x="1003" y="8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B406DB18-CB4C-9749-BB76-238259A46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5952" y="7736888"/>
            <a:ext cx="1121396" cy="778766"/>
          </a:xfrm>
          <a:custGeom>
            <a:avLst/>
            <a:gdLst>
              <a:gd name="connsiteX0" fmla="*/ 271542 w 1121396"/>
              <a:gd name="connsiteY0" fmla="*/ 198252 h 778766"/>
              <a:gd name="connsiteX1" fmla="*/ 34605 w 1121396"/>
              <a:gd name="connsiteY1" fmla="*/ 429209 h 778766"/>
              <a:gd name="connsiteX2" fmla="*/ 34605 w 1121396"/>
              <a:gd name="connsiteY2" fmla="*/ 442942 h 778766"/>
              <a:gd name="connsiteX3" fmla="*/ 271542 w 1121396"/>
              <a:gd name="connsiteY3" fmla="*/ 672650 h 778766"/>
              <a:gd name="connsiteX4" fmla="*/ 186744 w 1121396"/>
              <a:gd name="connsiteY4" fmla="*/ 435451 h 778766"/>
              <a:gd name="connsiteX5" fmla="*/ 271542 w 1121396"/>
              <a:gd name="connsiteY5" fmla="*/ 198252 h 778766"/>
              <a:gd name="connsiteX6" fmla="*/ 562978 w 1121396"/>
              <a:gd name="connsiteY6" fmla="*/ 197752 h 778766"/>
              <a:gd name="connsiteX7" fmla="*/ 713467 w 1121396"/>
              <a:gd name="connsiteY7" fmla="*/ 252798 h 778766"/>
              <a:gd name="connsiteX8" fmla="*/ 714711 w 1121396"/>
              <a:gd name="connsiteY8" fmla="*/ 275317 h 778766"/>
              <a:gd name="connsiteX9" fmla="*/ 692324 w 1121396"/>
              <a:gd name="connsiteY9" fmla="*/ 277819 h 778766"/>
              <a:gd name="connsiteX10" fmla="*/ 562978 w 1121396"/>
              <a:gd name="connsiteY10" fmla="*/ 230279 h 778766"/>
              <a:gd name="connsiteX11" fmla="*/ 357767 w 1121396"/>
              <a:gd name="connsiteY11" fmla="*/ 435449 h 778766"/>
              <a:gd name="connsiteX12" fmla="*/ 382641 w 1121396"/>
              <a:gd name="connsiteY12" fmla="*/ 531779 h 778766"/>
              <a:gd name="connsiteX13" fmla="*/ 539348 w 1121396"/>
              <a:gd name="connsiteY13" fmla="*/ 409177 h 778766"/>
              <a:gd name="connsiteX14" fmla="*/ 560491 w 1121396"/>
              <a:gd name="connsiteY14" fmla="*/ 410428 h 778766"/>
              <a:gd name="connsiteX15" fmla="*/ 584121 w 1121396"/>
              <a:gd name="connsiteY15" fmla="*/ 435449 h 778766"/>
              <a:gd name="connsiteX16" fmla="*/ 769434 w 1121396"/>
              <a:gd name="connsiteY16" fmla="*/ 281572 h 778766"/>
              <a:gd name="connsiteX17" fmla="*/ 759484 w 1121396"/>
              <a:gd name="connsiteY17" fmla="*/ 265308 h 778766"/>
              <a:gd name="connsiteX18" fmla="*/ 776896 w 1121396"/>
              <a:gd name="connsiteY18" fmla="*/ 250296 h 778766"/>
              <a:gd name="connsiteX19" fmla="*/ 810476 w 1121396"/>
              <a:gd name="connsiteY19" fmla="*/ 250296 h 778766"/>
              <a:gd name="connsiteX20" fmla="*/ 826644 w 1121396"/>
              <a:gd name="connsiteY20" fmla="*/ 265308 h 778766"/>
              <a:gd name="connsiteX21" fmla="*/ 826644 w 1121396"/>
              <a:gd name="connsiteY21" fmla="*/ 302839 h 778766"/>
              <a:gd name="connsiteX22" fmla="*/ 810476 w 1121396"/>
              <a:gd name="connsiteY22" fmla="*/ 320354 h 778766"/>
              <a:gd name="connsiteX23" fmla="*/ 793064 w 1121396"/>
              <a:gd name="connsiteY23" fmla="*/ 302839 h 778766"/>
              <a:gd name="connsiteX24" fmla="*/ 594071 w 1121396"/>
              <a:gd name="connsiteY24" fmla="*/ 470478 h 778766"/>
              <a:gd name="connsiteX25" fmla="*/ 572928 w 1121396"/>
              <a:gd name="connsiteY25" fmla="*/ 467976 h 778766"/>
              <a:gd name="connsiteX26" fmla="*/ 548054 w 1121396"/>
              <a:gd name="connsiteY26" fmla="*/ 444206 h 778766"/>
              <a:gd name="connsiteX27" fmla="*/ 400053 w 1121396"/>
              <a:gd name="connsiteY27" fmla="*/ 560553 h 778766"/>
              <a:gd name="connsiteX28" fmla="*/ 562978 w 1121396"/>
              <a:gd name="connsiteY28" fmla="*/ 641870 h 778766"/>
              <a:gd name="connsiteX29" fmla="*/ 765703 w 1121396"/>
              <a:gd name="connsiteY29" fmla="*/ 435449 h 778766"/>
              <a:gd name="connsiteX30" fmla="*/ 756997 w 1121396"/>
              <a:gd name="connsiteY30" fmla="*/ 372897 h 778766"/>
              <a:gd name="connsiteX31" fmla="*/ 766946 w 1121396"/>
              <a:gd name="connsiteY31" fmla="*/ 351630 h 778766"/>
              <a:gd name="connsiteX32" fmla="*/ 788089 w 1121396"/>
              <a:gd name="connsiteY32" fmla="*/ 361638 h 778766"/>
              <a:gd name="connsiteX33" fmla="*/ 799283 w 1121396"/>
              <a:gd name="connsiteY33" fmla="*/ 435449 h 778766"/>
              <a:gd name="connsiteX34" fmla="*/ 562978 w 1121396"/>
              <a:gd name="connsiteY34" fmla="*/ 674397 h 778766"/>
              <a:gd name="connsiteX35" fmla="*/ 373935 w 1121396"/>
              <a:gd name="connsiteY35" fmla="*/ 580569 h 778766"/>
              <a:gd name="connsiteX36" fmla="*/ 329161 w 1121396"/>
              <a:gd name="connsiteY36" fmla="*/ 615598 h 778766"/>
              <a:gd name="connsiteX37" fmla="*/ 319212 w 1121396"/>
              <a:gd name="connsiteY37" fmla="*/ 618101 h 778766"/>
              <a:gd name="connsiteX38" fmla="*/ 305531 w 1121396"/>
              <a:gd name="connsiteY38" fmla="*/ 611845 h 778766"/>
              <a:gd name="connsiteX39" fmla="*/ 308018 w 1121396"/>
              <a:gd name="connsiteY39" fmla="*/ 589327 h 778766"/>
              <a:gd name="connsiteX40" fmla="*/ 355279 w 1121396"/>
              <a:gd name="connsiteY40" fmla="*/ 553047 h 778766"/>
              <a:gd name="connsiteX41" fmla="*/ 325430 w 1121396"/>
              <a:gd name="connsiteY41" fmla="*/ 435449 h 778766"/>
              <a:gd name="connsiteX42" fmla="*/ 562978 w 1121396"/>
              <a:gd name="connsiteY42" fmla="*/ 197752 h 778766"/>
              <a:gd name="connsiteX43" fmla="*/ 847672 w 1121396"/>
              <a:gd name="connsiteY43" fmla="*/ 197004 h 778766"/>
              <a:gd name="connsiteX44" fmla="*/ 933718 w 1121396"/>
              <a:gd name="connsiteY44" fmla="*/ 435451 h 778766"/>
              <a:gd name="connsiteX45" fmla="*/ 847672 w 1121396"/>
              <a:gd name="connsiteY45" fmla="*/ 673899 h 778766"/>
              <a:gd name="connsiteX46" fmla="*/ 1087103 w 1121396"/>
              <a:gd name="connsiteY46" fmla="*/ 442942 h 778766"/>
              <a:gd name="connsiteX47" fmla="*/ 1087103 w 1121396"/>
              <a:gd name="connsiteY47" fmla="*/ 429209 h 778766"/>
              <a:gd name="connsiteX48" fmla="*/ 847672 w 1121396"/>
              <a:gd name="connsiteY48" fmla="*/ 197004 h 778766"/>
              <a:gd name="connsiteX49" fmla="*/ 560854 w 1121396"/>
              <a:gd name="connsiteY49" fmla="*/ 125844 h 778766"/>
              <a:gd name="connsiteX50" fmla="*/ 358834 w 1121396"/>
              <a:gd name="connsiteY50" fmla="*/ 160800 h 778766"/>
              <a:gd name="connsiteX51" fmla="*/ 219166 w 1121396"/>
              <a:gd name="connsiteY51" fmla="*/ 435451 h 778766"/>
              <a:gd name="connsiteX52" fmla="*/ 358834 w 1121396"/>
              <a:gd name="connsiteY52" fmla="*/ 710103 h 778766"/>
              <a:gd name="connsiteX53" fmla="*/ 560854 w 1121396"/>
              <a:gd name="connsiteY53" fmla="*/ 745058 h 778766"/>
              <a:gd name="connsiteX54" fmla="*/ 761627 w 1121396"/>
              <a:gd name="connsiteY54" fmla="*/ 711351 h 778766"/>
              <a:gd name="connsiteX55" fmla="*/ 900048 w 1121396"/>
              <a:gd name="connsiteY55" fmla="*/ 435451 h 778766"/>
              <a:gd name="connsiteX56" fmla="*/ 761627 w 1121396"/>
              <a:gd name="connsiteY56" fmla="*/ 160800 h 778766"/>
              <a:gd name="connsiteX57" fmla="*/ 761627 w 1121396"/>
              <a:gd name="connsiteY57" fmla="*/ 159551 h 778766"/>
              <a:gd name="connsiteX58" fmla="*/ 560854 w 1121396"/>
              <a:gd name="connsiteY58" fmla="*/ 125844 h 778766"/>
              <a:gd name="connsiteX59" fmla="*/ 560854 w 1121396"/>
              <a:gd name="connsiteY59" fmla="*/ 93385 h 778766"/>
              <a:gd name="connsiteX60" fmla="*/ 1115785 w 1121396"/>
              <a:gd name="connsiteY60" fmla="*/ 414228 h 778766"/>
              <a:gd name="connsiteX61" fmla="*/ 1115785 w 1121396"/>
              <a:gd name="connsiteY61" fmla="*/ 456674 h 778766"/>
              <a:gd name="connsiteX62" fmla="*/ 560854 w 1121396"/>
              <a:gd name="connsiteY62" fmla="*/ 778766 h 778766"/>
              <a:gd name="connsiteX63" fmla="*/ 4676 w 1121396"/>
              <a:gd name="connsiteY63" fmla="*/ 456674 h 778766"/>
              <a:gd name="connsiteX64" fmla="*/ 4676 w 1121396"/>
              <a:gd name="connsiteY64" fmla="*/ 414228 h 778766"/>
              <a:gd name="connsiteX65" fmla="*/ 342623 w 1121396"/>
              <a:gd name="connsiteY65" fmla="*/ 132086 h 778766"/>
              <a:gd name="connsiteX66" fmla="*/ 345117 w 1121396"/>
              <a:gd name="connsiteY66" fmla="*/ 129589 h 778766"/>
              <a:gd name="connsiteX67" fmla="*/ 345117 w 1121396"/>
              <a:gd name="connsiteY67" fmla="*/ 130838 h 778766"/>
              <a:gd name="connsiteX68" fmla="*/ 560854 w 1121396"/>
              <a:gd name="connsiteY68" fmla="*/ 93385 h 778766"/>
              <a:gd name="connsiteX69" fmla="*/ 554993 w 1121396"/>
              <a:gd name="connsiteY69" fmla="*/ 0 h 778766"/>
              <a:gd name="connsiteX70" fmla="*/ 1004687 w 1121396"/>
              <a:gd name="connsiteY70" fmla="*/ 144389 h 778766"/>
              <a:gd name="connsiteX71" fmla="*/ 1008425 w 1121396"/>
              <a:gd name="connsiteY71" fmla="*/ 166989 h 778766"/>
              <a:gd name="connsiteX72" fmla="*/ 994722 w 1121396"/>
              <a:gd name="connsiteY72" fmla="*/ 174523 h 778766"/>
              <a:gd name="connsiteX73" fmla="*/ 984756 w 1121396"/>
              <a:gd name="connsiteY73" fmla="*/ 172012 h 778766"/>
              <a:gd name="connsiteX74" fmla="*/ 554993 w 1121396"/>
              <a:gd name="connsiteY74" fmla="*/ 32645 h 778766"/>
              <a:gd name="connsiteX75" fmla="*/ 130213 w 1121396"/>
              <a:gd name="connsiteY75" fmla="*/ 166989 h 778766"/>
              <a:gd name="connsiteX76" fmla="*/ 107791 w 1121396"/>
              <a:gd name="connsiteY76" fmla="*/ 163223 h 778766"/>
              <a:gd name="connsiteX77" fmla="*/ 111528 w 1121396"/>
              <a:gd name="connsiteY77" fmla="*/ 139367 h 778766"/>
              <a:gd name="connsiteX78" fmla="*/ 554993 w 1121396"/>
              <a:gd name="connsiteY78" fmla="*/ 0 h 77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121396" h="778766">
                <a:moveTo>
                  <a:pt x="271542" y="198252"/>
                </a:moveTo>
                <a:cubicBezTo>
                  <a:pt x="168038" y="251934"/>
                  <a:pt x="81992" y="333081"/>
                  <a:pt x="34605" y="429209"/>
                </a:cubicBezTo>
                <a:cubicBezTo>
                  <a:pt x="32111" y="432954"/>
                  <a:pt x="32111" y="439197"/>
                  <a:pt x="34605" y="442942"/>
                </a:cubicBezTo>
                <a:cubicBezTo>
                  <a:pt x="81992" y="537821"/>
                  <a:pt x="168038" y="618969"/>
                  <a:pt x="271542" y="672650"/>
                </a:cubicBezTo>
                <a:cubicBezTo>
                  <a:pt x="217919" y="606484"/>
                  <a:pt x="186744" y="522840"/>
                  <a:pt x="186744" y="435451"/>
                </a:cubicBezTo>
                <a:cubicBezTo>
                  <a:pt x="186744" y="348062"/>
                  <a:pt x="217919" y="264418"/>
                  <a:pt x="271542" y="198252"/>
                </a:cubicBezTo>
                <a:close/>
                <a:moveTo>
                  <a:pt x="562978" y="197752"/>
                </a:moveTo>
                <a:cubicBezTo>
                  <a:pt x="617701" y="197752"/>
                  <a:pt x="671181" y="216518"/>
                  <a:pt x="713467" y="252798"/>
                </a:cubicBezTo>
                <a:cubicBezTo>
                  <a:pt x="720929" y="257802"/>
                  <a:pt x="720929" y="269061"/>
                  <a:pt x="714711" y="275317"/>
                </a:cubicBezTo>
                <a:cubicBezTo>
                  <a:pt x="709736" y="282823"/>
                  <a:pt x="699786" y="282823"/>
                  <a:pt x="692324" y="277819"/>
                </a:cubicBezTo>
                <a:cubicBezTo>
                  <a:pt x="656256" y="247794"/>
                  <a:pt x="608995" y="230279"/>
                  <a:pt x="562978" y="230279"/>
                </a:cubicBezTo>
                <a:cubicBezTo>
                  <a:pt x="449801" y="230279"/>
                  <a:pt x="357767" y="322856"/>
                  <a:pt x="357767" y="435449"/>
                </a:cubicBezTo>
                <a:cubicBezTo>
                  <a:pt x="357767" y="470478"/>
                  <a:pt x="366473" y="503005"/>
                  <a:pt x="382641" y="531779"/>
                </a:cubicBezTo>
                <a:lnTo>
                  <a:pt x="539348" y="409177"/>
                </a:lnTo>
                <a:cubicBezTo>
                  <a:pt x="546810" y="405424"/>
                  <a:pt x="555516" y="405424"/>
                  <a:pt x="560491" y="410428"/>
                </a:cubicBezTo>
                <a:lnTo>
                  <a:pt x="584121" y="435449"/>
                </a:lnTo>
                <a:lnTo>
                  <a:pt x="769434" y="281572"/>
                </a:lnTo>
                <a:cubicBezTo>
                  <a:pt x="763215" y="277819"/>
                  <a:pt x="759484" y="272814"/>
                  <a:pt x="759484" y="265308"/>
                </a:cubicBezTo>
                <a:cubicBezTo>
                  <a:pt x="759484" y="256551"/>
                  <a:pt x="766946" y="250296"/>
                  <a:pt x="776896" y="250296"/>
                </a:cubicBezTo>
                <a:lnTo>
                  <a:pt x="810476" y="250296"/>
                </a:lnTo>
                <a:cubicBezTo>
                  <a:pt x="819182" y="250296"/>
                  <a:pt x="826644" y="256551"/>
                  <a:pt x="826644" y="265308"/>
                </a:cubicBezTo>
                <a:lnTo>
                  <a:pt x="826644" y="302839"/>
                </a:lnTo>
                <a:cubicBezTo>
                  <a:pt x="826644" y="312848"/>
                  <a:pt x="819182" y="320354"/>
                  <a:pt x="810476" y="320354"/>
                </a:cubicBezTo>
                <a:cubicBezTo>
                  <a:pt x="801770" y="320354"/>
                  <a:pt x="793064" y="312848"/>
                  <a:pt x="793064" y="302839"/>
                </a:cubicBezTo>
                <a:lnTo>
                  <a:pt x="594071" y="470478"/>
                </a:lnTo>
                <a:cubicBezTo>
                  <a:pt x="587852" y="475482"/>
                  <a:pt x="577903" y="474231"/>
                  <a:pt x="572928" y="467976"/>
                </a:cubicBezTo>
                <a:lnTo>
                  <a:pt x="548054" y="444206"/>
                </a:lnTo>
                <a:lnTo>
                  <a:pt x="400053" y="560553"/>
                </a:lnTo>
                <a:cubicBezTo>
                  <a:pt x="437364" y="609343"/>
                  <a:pt x="495818" y="641870"/>
                  <a:pt x="562978" y="641870"/>
                </a:cubicBezTo>
                <a:cubicBezTo>
                  <a:pt x="674912" y="641870"/>
                  <a:pt x="765703" y="549294"/>
                  <a:pt x="765703" y="435449"/>
                </a:cubicBezTo>
                <a:cubicBezTo>
                  <a:pt x="765703" y="414182"/>
                  <a:pt x="763215" y="392914"/>
                  <a:pt x="756997" y="372897"/>
                </a:cubicBezTo>
                <a:cubicBezTo>
                  <a:pt x="753266" y="364140"/>
                  <a:pt x="758240" y="354132"/>
                  <a:pt x="766946" y="351630"/>
                </a:cubicBezTo>
                <a:cubicBezTo>
                  <a:pt x="775652" y="349128"/>
                  <a:pt x="784358" y="354132"/>
                  <a:pt x="788089" y="361638"/>
                </a:cubicBezTo>
                <a:cubicBezTo>
                  <a:pt x="795552" y="385408"/>
                  <a:pt x="799283" y="410428"/>
                  <a:pt x="799283" y="435449"/>
                </a:cubicBezTo>
                <a:cubicBezTo>
                  <a:pt x="799283" y="566808"/>
                  <a:pt x="692324" y="674397"/>
                  <a:pt x="562978" y="674397"/>
                </a:cubicBezTo>
                <a:cubicBezTo>
                  <a:pt x="485868" y="674397"/>
                  <a:pt x="417465" y="638117"/>
                  <a:pt x="373935" y="580569"/>
                </a:cubicBezTo>
                <a:lnTo>
                  <a:pt x="329161" y="615598"/>
                </a:lnTo>
                <a:cubicBezTo>
                  <a:pt x="326674" y="618101"/>
                  <a:pt x="321699" y="618101"/>
                  <a:pt x="319212" y="618101"/>
                </a:cubicBezTo>
                <a:cubicBezTo>
                  <a:pt x="314237" y="618101"/>
                  <a:pt x="309262" y="616850"/>
                  <a:pt x="305531" y="611845"/>
                </a:cubicBezTo>
                <a:cubicBezTo>
                  <a:pt x="300556" y="605590"/>
                  <a:pt x="301800" y="594331"/>
                  <a:pt x="308018" y="589327"/>
                </a:cubicBezTo>
                <a:lnTo>
                  <a:pt x="355279" y="553047"/>
                </a:lnTo>
                <a:cubicBezTo>
                  <a:pt x="336624" y="518018"/>
                  <a:pt x="325430" y="479235"/>
                  <a:pt x="325430" y="435449"/>
                </a:cubicBezTo>
                <a:cubicBezTo>
                  <a:pt x="325430" y="304090"/>
                  <a:pt x="431145" y="197752"/>
                  <a:pt x="562978" y="197752"/>
                </a:cubicBezTo>
                <a:close/>
                <a:moveTo>
                  <a:pt x="847672" y="197004"/>
                </a:moveTo>
                <a:cubicBezTo>
                  <a:pt x="902542" y="264418"/>
                  <a:pt x="933718" y="348062"/>
                  <a:pt x="933718" y="435451"/>
                </a:cubicBezTo>
                <a:cubicBezTo>
                  <a:pt x="933718" y="522840"/>
                  <a:pt x="902542" y="607733"/>
                  <a:pt x="847672" y="673899"/>
                </a:cubicBezTo>
                <a:cubicBezTo>
                  <a:pt x="953670" y="618969"/>
                  <a:pt x="1039716" y="539070"/>
                  <a:pt x="1087103" y="442942"/>
                </a:cubicBezTo>
                <a:cubicBezTo>
                  <a:pt x="1089597" y="439197"/>
                  <a:pt x="1089597" y="432954"/>
                  <a:pt x="1087103" y="429209"/>
                </a:cubicBezTo>
                <a:cubicBezTo>
                  <a:pt x="1039716" y="333081"/>
                  <a:pt x="953670" y="251934"/>
                  <a:pt x="847672" y="197004"/>
                </a:cubicBezTo>
                <a:close/>
                <a:moveTo>
                  <a:pt x="560854" y="125844"/>
                </a:moveTo>
                <a:cubicBezTo>
                  <a:pt x="492267" y="125844"/>
                  <a:pt x="423680" y="138328"/>
                  <a:pt x="358834" y="160800"/>
                </a:cubicBezTo>
                <a:cubicBezTo>
                  <a:pt x="271542" y="224469"/>
                  <a:pt x="219166" y="326839"/>
                  <a:pt x="219166" y="435451"/>
                </a:cubicBezTo>
                <a:cubicBezTo>
                  <a:pt x="219166" y="544064"/>
                  <a:pt x="271542" y="646434"/>
                  <a:pt x="358834" y="710103"/>
                </a:cubicBezTo>
                <a:cubicBezTo>
                  <a:pt x="423680" y="733823"/>
                  <a:pt x="492267" y="745058"/>
                  <a:pt x="560854" y="745058"/>
                </a:cubicBezTo>
                <a:cubicBezTo>
                  <a:pt x="628194" y="745058"/>
                  <a:pt x="696781" y="733823"/>
                  <a:pt x="761627" y="711351"/>
                </a:cubicBezTo>
                <a:cubicBezTo>
                  <a:pt x="848919" y="646434"/>
                  <a:pt x="900048" y="544064"/>
                  <a:pt x="900048" y="435451"/>
                </a:cubicBezTo>
                <a:cubicBezTo>
                  <a:pt x="900048" y="326839"/>
                  <a:pt x="848919" y="224469"/>
                  <a:pt x="761627" y="160800"/>
                </a:cubicBezTo>
                <a:lnTo>
                  <a:pt x="761627" y="159551"/>
                </a:lnTo>
                <a:cubicBezTo>
                  <a:pt x="696781" y="138328"/>
                  <a:pt x="628194" y="125844"/>
                  <a:pt x="560854" y="125844"/>
                </a:cubicBezTo>
                <a:close/>
                <a:moveTo>
                  <a:pt x="560854" y="93385"/>
                </a:moveTo>
                <a:cubicBezTo>
                  <a:pt x="791556" y="93385"/>
                  <a:pt x="1025998" y="228214"/>
                  <a:pt x="1115785" y="414228"/>
                </a:cubicBezTo>
                <a:cubicBezTo>
                  <a:pt x="1123267" y="427961"/>
                  <a:pt x="1123267" y="444190"/>
                  <a:pt x="1115785" y="456674"/>
                </a:cubicBezTo>
                <a:cubicBezTo>
                  <a:pt x="1025998" y="643937"/>
                  <a:pt x="791556" y="778766"/>
                  <a:pt x="560854" y="778766"/>
                </a:cubicBezTo>
                <a:cubicBezTo>
                  <a:pt x="330152" y="778766"/>
                  <a:pt x="96957" y="643937"/>
                  <a:pt x="4676" y="456674"/>
                </a:cubicBezTo>
                <a:cubicBezTo>
                  <a:pt x="-1559" y="444190"/>
                  <a:pt x="-1559" y="427961"/>
                  <a:pt x="4676" y="414228"/>
                </a:cubicBezTo>
                <a:cubicBezTo>
                  <a:pt x="67028" y="286890"/>
                  <a:pt x="195473" y="184520"/>
                  <a:pt x="342623" y="132086"/>
                </a:cubicBezTo>
                <a:cubicBezTo>
                  <a:pt x="342623" y="130838"/>
                  <a:pt x="343870" y="130838"/>
                  <a:pt x="345117" y="129589"/>
                </a:cubicBezTo>
                <a:lnTo>
                  <a:pt x="345117" y="130838"/>
                </a:lnTo>
                <a:cubicBezTo>
                  <a:pt x="413704" y="107118"/>
                  <a:pt x="487279" y="93385"/>
                  <a:pt x="560854" y="93385"/>
                </a:cubicBezTo>
                <a:close/>
                <a:moveTo>
                  <a:pt x="554993" y="0"/>
                </a:moveTo>
                <a:cubicBezTo>
                  <a:pt x="709459" y="0"/>
                  <a:pt x="872644" y="51478"/>
                  <a:pt x="1004687" y="144389"/>
                </a:cubicBezTo>
                <a:cubicBezTo>
                  <a:pt x="1012162" y="149412"/>
                  <a:pt x="1013407" y="159456"/>
                  <a:pt x="1008425" y="166989"/>
                </a:cubicBezTo>
                <a:cubicBezTo>
                  <a:pt x="1004687" y="172012"/>
                  <a:pt x="999705" y="174523"/>
                  <a:pt x="994722" y="174523"/>
                </a:cubicBezTo>
                <a:cubicBezTo>
                  <a:pt x="990985" y="174523"/>
                  <a:pt x="988493" y="173267"/>
                  <a:pt x="984756" y="172012"/>
                </a:cubicBezTo>
                <a:cubicBezTo>
                  <a:pt x="858942" y="84123"/>
                  <a:pt x="703231" y="32645"/>
                  <a:pt x="554993" y="32645"/>
                </a:cubicBezTo>
                <a:cubicBezTo>
                  <a:pt x="410493" y="32645"/>
                  <a:pt x="254782" y="81611"/>
                  <a:pt x="130213" y="166989"/>
                </a:cubicBezTo>
                <a:cubicBezTo>
                  <a:pt x="122739" y="173267"/>
                  <a:pt x="111528" y="170756"/>
                  <a:pt x="107791" y="163223"/>
                </a:cubicBezTo>
                <a:cubicBezTo>
                  <a:pt x="102808" y="155689"/>
                  <a:pt x="104054" y="145645"/>
                  <a:pt x="111528" y="139367"/>
                </a:cubicBezTo>
                <a:cubicBezTo>
                  <a:pt x="242325" y="50223"/>
                  <a:pt x="404265" y="0"/>
                  <a:pt x="5549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053C2158-ED47-5449-BC42-555B6FDF6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4588" y="4133453"/>
            <a:ext cx="1262156" cy="960042"/>
          </a:xfrm>
          <a:custGeom>
            <a:avLst/>
            <a:gdLst>
              <a:gd name="connsiteX0" fmla="*/ 1004243 w 1262156"/>
              <a:gd name="connsiteY0" fmla="*/ 556126 h 960042"/>
              <a:gd name="connsiteX1" fmla="*/ 980569 w 1262156"/>
              <a:gd name="connsiteY1" fmla="*/ 564826 h 960042"/>
              <a:gd name="connsiteX2" fmla="*/ 980569 w 1262156"/>
              <a:gd name="connsiteY2" fmla="*/ 890445 h 960042"/>
              <a:gd name="connsiteX3" fmla="*/ 1193628 w 1262156"/>
              <a:gd name="connsiteY3" fmla="*/ 890445 h 960042"/>
              <a:gd name="connsiteX4" fmla="*/ 1193628 w 1262156"/>
              <a:gd name="connsiteY4" fmla="*/ 564826 h 960042"/>
              <a:gd name="connsiteX5" fmla="*/ 1169955 w 1262156"/>
              <a:gd name="connsiteY5" fmla="*/ 556126 h 960042"/>
              <a:gd name="connsiteX6" fmla="*/ 373788 w 1262156"/>
              <a:gd name="connsiteY6" fmla="*/ 521327 h 960042"/>
              <a:gd name="connsiteX7" fmla="*/ 350114 w 1262156"/>
              <a:gd name="connsiteY7" fmla="*/ 549912 h 960042"/>
              <a:gd name="connsiteX8" fmla="*/ 350114 w 1262156"/>
              <a:gd name="connsiteY8" fmla="*/ 890445 h 960042"/>
              <a:gd name="connsiteX9" fmla="*/ 563173 w 1262156"/>
              <a:gd name="connsiteY9" fmla="*/ 890445 h 960042"/>
              <a:gd name="connsiteX10" fmla="*/ 563173 w 1262156"/>
              <a:gd name="connsiteY10" fmla="*/ 549912 h 960042"/>
              <a:gd name="connsiteX11" fmla="*/ 539500 w 1262156"/>
              <a:gd name="connsiteY11" fmla="*/ 521327 h 960042"/>
              <a:gd name="connsiteX12" fmla="*/ 1083891 w 1262156"/>
              <a:gd name="connsiteY12" fmla="*/ 372387 h 960042"/>
              <a:gd name="connsiteX13" fmla="*/ 1049067 w 1262156"/>
              <a:gd name="connsiteY13" fmla="*/ 408384 h 960042"/>
              <a:gd name="connsiteX14" fmla="*/ 1083891 w 1262156"/>
              <a:gd name="connsiteY14" fmla="*/ 443140 h 960042"/>
              <a:gd name="connsiteX15" fmla="*/ 1118715 w 1262156"/>
              <a:gd name="connsiteY15" fmla="*/ 408384 h 960042"/>
              <a:gd name="connsiteX16" fmla="*/ 1083891 w 1262156"/>
              <a:gd name="connsiteY16" fmla="*/ 372387 h 960042"/>
              <a:gd name="connsiteX17" fmla="*/ 687769 w 1262156"/>
              <a:gd name="connsiteY17" fmla="*/ 347333 h 960042"/>
              <a:gd name="connsiteX18" fmla="*/ 664096 w 1262156"/>
              <a:gd name="connsiteY18" fmla="*/ 368461 h 960042"/>
              <a:gd name="connsiteX19" fmla="*/ 664096 w 1262156"/>
              <a:gd name="connsiteY19" fmla="*/ 890445 h 960042"/>
              <a:gd name="connsiteX20" fmla="*/ 877155 w 1262156"/>
              <a:gd name="connsiteY20" fmla="*/ 890445 h 960042"/>
              <a:gd name="connsiteX21" fmla="*/ 877155 w 1262156"/>
              <a:gd name="connsiteY21" fmla="*/ 368461 h 960042"/>
              <a:gd name="connsiteX22" fmla="*/ 853482 w 1262156"/>
              <a:gd name="connsiteY22" fmla="*/ 347333 h 960042"/>
              <a:gd name="connsiteX23" fmla="*/ 454575 w 1262156"/>
              <a:gd name="connsiteY23" fmla="*/ 311564 h 960042"/>
              <a:gd name="connsiteX24" fmla="*/ 418507 w 1262156"/>
              <a:gd name="connsiteY24" fmla="*/ 347561 h 960042"/>
              <a:gd name="connsiteX25" fmla="*/ 454575 w 1262156"/>
              <a:gd name="connsiteY25" fmla="*/ 382317 h 960042"/>
              <a:gd name="connsiteX26" fmla="*/ 489399 w 1262156"/>
              <a:gd name="connsiteY26" fmla="*/ 347561 h 960042"/>
              <a:gd name="connsiteX27" fmla="*/ 454575 w 1262156"/>
              <a:gd name="connsiteY27" fmla="*/ 311564 h 960042"/>
              <a:gd name="connsiteX28" fmla="*/ 90955 w 1262156"/>
              <a:gd name="connsiteY28" fmla="*/ 274007 h 960042"/>
              <a:gd name="connsiteX29" fmla="*/ 69774 w 1262156"/>
              <a:gd name="connsiteY29" fmla="*/ 298863 h 960042"/>
              <a:gd name="connsiteX30" fmla="*/ 69774 w 1262156"/>
              <a:gd name="connsiteY30" fmla="*/ 890445 h 960042"/>
              <a:gd name="connsiteX31" fmla="*/ 266635 w 1262156"/>
              <a:gd name="connsiteY31" fmla="*/ 890445 h 960042"/>
              <a:gd name="connsiteX32" fmla="*/ 266635 w 1262156"/>
              <a:gd name="connsiteY32" fmla="*/ 298863 h 960042"/>
              <a:gd name="connsiteX33" fmla="*/ 246700 w 1262156"/>
              <a:gd name="connsiteY33" fmla="*/ 274007 h 960042"/>
              <a:gd name="connsiteX34" fmla="*/ 90955 w 1262156"/>
              <a:gd name="connsiteY34" fmla="*/ 241693 h 960042"/>
              <a:gd name="connsiteX35" fmla="*/ 246700 w 1262156"/>
              <a:gd name="connsiteY35" fmla="*/ 241693 h 960042"/>
              <a:gd name="connsiteX36" fmla="*/ 300276 w 1262156"/>
              <a:gd name="connsiteY36" fmla="*/ 298863 h 960042"/>
              <a:gd name="connsiteX37" fmla="*/ 300276 w 1262156"/>
              <a:gd name="connsiteY37" fmla="*/ 890445 h 960042"/>
              <a:gd name="connsiteX38" fmla="*/ 316473 w 1262156"/>
              <a:gd name="connsiteY38" fmla="*/ 890445 h 960042"/>
              <a:gd name="connsiteX39" fmla="*/ 316473 w 1262156"/>
              <a:gd name="connsiteY39" fmla="*/ 549912 h 960042"/>
              <a:gd name="connsiteX40" fmla="*/ 373788 w 1262156"/>
              <a:gd name="connsiteY40" fmla="*/ 489014 h 960042"/>
              <a:gd name="connsiteX41" fmla="*/ 539500 w 1262156"/>
              <a:gd name="connsiteY41" fmla="*/ 489014 h 960042"/>
              <a:gd name="connsiteX42" fmla="*/ 595568 w 1262156"/>
              <a:gd name="connsiteY42" fmla="*/ 549912 h 960042"/>
              <a:gd name="connsiteX43" fmla="*/ 595568 w 1262156"/>
              <a:gd name="connsiteY43" fmla="*/ 890445 h 960042"/>
              <a:gd name="connsiteX44" fmla="*/ 631701 w 1262156"/>
              <a:gd name="connsiteY44" fmla="*/ 890445 h 960042"/>
              <a:gd name="connsiteX45" fmla="*/ 631701 w 1262156"/>
              <a:gd name="connsiteY45" fmla="*/ 368461 h 960042"/>
              <a:gd name="connsiteX46" fmla="*/ 687769 w 1262156"/>
              <a:gd name="connsiteY46" fmla="*/ 313777 h 960042"/>
              <a:gd name="connsiteX47" fmla="*/ 853482 w 1262156"/>
              <a:gd name="connsiteY47" fmla="*/ 313777 h 960042"/>
              <a:gd name="connsiteX48" fmla="*/ 909550 w 1262156"/>
              <a:gd name="connsiteY48" fmla="*/ 368461 h 960042"/>
              <a:gd name="connsiteX49" fmla="*/ 909550 w 1262156"/>
              <a:gd name="connsiteY49" fmla="*/ 890445 h 960042"/>
              <a:gd name="connsiteX50" fmla="*/ 946928 w 1262156"/>
              <a:gd name="connsiteY50" fmla="*/ 890445 h 960042"/>
              <a:gd name="connsiteX51" fmla="*/ 946928 w 1262156"/>
              <a:gd name="connsiteY51" fmla="*/ 564826 h 960042"/>
              <a:gd name="connsiteX52" fmla="*/ 1004243 w 1262156"/>
              <a:gd name="connsiteY52" fmla="*/ 523813 h 960042"/>
              <a:gd name="connsiteX53" fmla="*/ 1169955 w 1262156"/>
              <a:gd name="connsiteY53" fmla="*/ 523813 h 960042"/>
              <a:gd name="connsiteX54" fmla="*/ 1226023 w 1262156"/>
              <a:gd name="connsiteY54" fmla="*/ 564826 h 960042"/>
              <a:gd name="connsiteX55" fmla="*/ 1226023 w 1262156"/>
              <a:gd name="connsiteY55" fmla="*/ 890445 h 960042"/>
              <a:gd name="connsiteX56" fmla="*/ 1229761 w 1262156"/>
              <a:gd name="connsiteY56" fmla="*/ 890445 h 960042"/>
              <a:gd name="connsiteX57" fmla="*/ 1262156 w 1262156"/>
              <a:gd name="connsiteY57" fmla="*/ 922758 h 960042"/>
              <a:gd name="connsiteX58" fmla="*/ 1262156 w 1262156"/>
              <a:gd name="connsiteY58" fmla="*/ 927729 h 960042"/>
              <a:gd name="connsiteX59" fmla="*/ 1229761 w 1262156"/>
              <a:gd name="connsiteY59" fmla="*/ 960042 h 960042"/>
              <a:gd name="connsiteX60" fmla="*/ 32395 w 1262156"/>
              <a:gd name="connsiteY60" fmla="*/ 960042 h 960042"/>
              <a:gd name="connsiteX61" fmla="*/ 0 w 1262156"/>
              <a:gd name="connsiteY61" fmla="*/ 927729 h 960042"/>
              <a:gd name="connsiteX62" fmla="*/ 0 w 1262156"/>
              <a:gd name="connsiteY62" fmla="*/ 922758 h 960042"/>
              <a:gd name="connsiteX63" fmla="*/ 32395 w 1262156"/>
              <a:gd name="connsiteY63" fmla="*/ 890445 h 960042"/>
              <a:gd name="connsiteX64" fmla="*/ 36133 w 1262156"/>
              <a:gd name="connsiteY64" fmla="*/ 890445 h 960042"/>
              <a:gd name="connsiteX65" fmla="*/ 36133 w 1262156"/>
              <a:gd name="connsiteY65" fmla="*/ 298863 h 960042"/>
              <a:gd name="connsiteX66" fmla="*/ 90955 w 1262156"/>
              <a:gd name="connsiteY66" fmla="*/ 241693 h 960042"/>
              <a:gd name="connsiteX67" fmla="*/ 769233 w 1262156"/>
              <a:gd name="connsiteY67" fmla="*/ 68271 h 960042"/>
              <a:gd name="connsiteX68" fmla="*/ 733165 w 1262156"/>
              <a:gd name="connsiteY68" fmla="*/ 103027 h 960042"/>
              <a:gd name="connsiteX69" fmla="*/ 769233 w 1262156"/>
              <a:gd name="connsiteY69" fmla="*/ 137783 h 960042"/>
              <a:gd name="connsiteX70" fmla="*/ 804057 w 1262156"/>
              <a:gd name="connsiteY70" fmla="*/ 103027 h 960042"/>
              <a:gd name="connsiteX71" fmla="*/ 769233 w 1262156"/>
              <a:gd name="connsiteY71" fmla="*/ 68271 h 960042"/>
              <a:gd name="connsiteX72" fmla="*/ 167278 w 1262156"/>
              <a:gd name="connsiteY72" fmla="*/ 33515 h 960042"/>
              <a:gd name="connsiteX73" fmla="*/ 131210 w 1262156"/>
              <a:gd name="connsiteY73" fmla="*/ 68271 h 960042"/>
              <a:gd name="connsiteX74" fmla="*/ 167278 w 1262156"/>
              <a:gd name="connsiteY74" fmla="*/ 103027 h 960042"/>
              <a:gd name="connsiteX75" fmla="*/ 202102 w 1262156"/>
              <a:gd name="connsiteY75" fmla="*/ 68271 h 960042"/>
              <a:gd name="connsiteX76" fmla="*/ 167278 w 1262156"/>
              <a:gd name="connsiteY76" fmla="*/ 33515 h 960042"/>
              <a:gd name="connsiteX77" fmla="*/ 167278 w 1262156"/>
              <a:gd name="connsiteY77" fmla="*/ 0 h 960042"/>
              <a:gd name="connsiteX78" fmla="*/ 234438 w 1262156"/>
              <a:gd name="connsiteY78" fmla="*/ 68271 h 960042"/>
              <a:gd name="connsiteX79" fmla="*/ 225732 w 1262156"/>
              <a:gd name="connsiteY79" fmla="*/ 103027 h 960042"/>
              <a:gd name="connsiteX80" fmla="*/ 418507 w 1262156"/>
              <a:gd name="connsiteY80" fmla="*/ 289220 h 960042"/>
              <a:gd name="connsiteX81" fmla="*/ 454575 w 1262156"/>
              <a:gd name="connsiteY81" fmla="*/ 279290 h 960042"/>
              <a:gd name="connsiteX82" fmla="*/ 496861 w 1262156"/>
              <a:gd name="connsiteY82" fmla="*/ 294186 h 960042"/>
              <a:gd name="connsiteX83" fmla="*/ 707048 w 1262156"/>
              <a:gd name="connsiteY83" fmla="*/ 130335 h 960042"/>
              <a:gd name="connsiteX84" fmla="*/ 700829 w 1262156"/>
              <a:gd name="connsiteY84" fmla="*/ 103027 h 960042"/>
              <a:gd name="connsiteX85" fmla="*/ 769233 w 1262156"/>
              <a:gd name="connsiteY85" fmla="*/ 34756 h 960042"/>
              <a:gd name="connsiteX86" fmla="*/ 837637 w 1262156"/>
              <a:gd name="connsiteY86" fmla="*/ 103027 h 960042"/>
              <a:gd name="connsiteX87" fmla="*/ 831418 w 1262156"/>
              <a:gd name="connsiteY87" fmla="*/ 131576 h 960042"/>
              <a:gd name="connsiteX88" fmla="*/ 1042849 w 1262156"/>
              <a:gd name="connsiteY88" fmla="*/ 353767 h 960042"/>
              <a:gd name="connsiteX89" fmla="*/ 1083891 w 1262156"/>
              <a:gd name="connsiteY89" fmla="*/ 340113 h 960042"/>
              <a:gd name="connsiteX90" fmla="*/ 1152295 w 1262156"/>
              <a:gd name="connsiteY90" fmla="*/ 408384 h 960042"/>
              <a:gd name="connsiteX91" fmla="*/ 1083891 w 1262156"/>
              <a:gd name="connsiteY91" fmla="*/ 476655 h 960042"/>
              <a:gd name="connsiteX92" fmla="*/ 1015487 w 1262156"/>
              <a:gd name="connsiteY92" fmla="*/ 408384 h 960042"/>
              <a:gd name="connsiteX93" fmla="*/ 1022950 w 1262156"/>
              <a:gd name="connsiteY93" fmla="*/ 379834 h 960042"/>
              <a:gd name="connsiteX94" fmla="*/ 809032 w 1262156"/>
              <a:gd name="connsiteY94" fmla="*/ 157643 h 960042"/>
              <a:gd name="connsiteX95" fmla="*/ 769233 w 1262156"/>
              <a:gd name="connsiteY95" fmla="*/ 171298 h 960042"/>
              <a:gd name="connsiteX96" fmla="*/ 726947 w 1262156"/>
              <a:gd name="connsiteY96" fmla="*/ 156402 h 960042"/>
              <a:gd name="connsiteX97" fmla="*/ 516760 w 1262156"/>
              <a:gd name="connsiteY97" fmla="*/ 320253 h 960042"/>
              <a:gd name="connsiteX98" fmla="*/ 522979 w 1262156"/>
              <a:gd name="connsiteY98" fmla="*/ 347561 h 960042"/>
              <a:gd name="connsiteX99" fmla="*/ 454575 w 1262156"/>
              <a:gd name="connsiteY99" fmla="*/ 415832 h 960042"/>
              <a:gd name="connsiteX100" fmla="*/ 386171 w 1262156"/>
              <a:gd name="connsiteY100" fmla="*/ 347561 h 960042"/>
              <a:gd name="connsiteX101" fmla="*/ 396120 w 1262156"/>
              <a:gd name="connsiteY101" fmla="*/ 312805 h 960042"/>
              <a:gd name="connsiteX102" fmla="*/ 203346 w 1262156"/>
              <a:gd name="connsiteY102" fmla="*/ 126611 h 960042"/>
              <a:gd name="connsiteX103" fmla="*/ 167278 w 1262156"/>
              <a:gd name="connsiteY103" fmla="*/ 136541 h 960042"/>
              <a:gd name="connsiteX104" fmla="*/ 98874 w 1262156"/>
              <a:gd name="connsiteY104" fmla="*/ 68271 h 960042"/>
              <a:gd name="connsiteX105" fmla="*/ 167278 w 1262156"/>
              <a:gd name="connsiteY105" fmla="*/ 0 h 96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262156" h="960042">
                <a:moveTo>
                  <a:pt x="1004243" y="556126"/>
                </a:moveTo>
                <a:cubicBezTo>
                  <a:pt x="989291" y="556126"/>
                  <a:pt x="980569" y="562340"/>
                  <a:pt x="980569" y="564826"/>
                </a:cubicBezTo>
                <a:lnTo>
                  <a:pt x="980569" y="890445"/>
                </a:lnTo>
                <a:lnTo>
                  <a:pt x="1193628" y="890445"/>
                </a:lnTo>
                <a:lnTo>
                  <a:pt x="1193628" y="564826"/>
                </a:lnTo>
                <a:cubicBezTo>
                  <a:pt x="1192382" y="562340"/>
                  <a:pt x="1183661" y="556126"/>
                  <a:pt x="1169955" y="556126"/>
                </a:cubicBezTo>
                <a:close/>
                <a:moveTo>
                  <a:pt x="373788" y="521327"/>
                </a:moveTo>
                <a:cubicBezTo>
                  <a:pt x="361328" y="521327"/>
                  <a:pt x="350114" y="534998"/>
                  <a:pt x="350114" y="549912"/>
                </a:cubicBezTo>
                <a:lnTo>
                  <a:pt x="350114" y="890445"/>
                </a:lnTo>
                <a:lnTo>
                  <a:pt x="563173" y="890445"/>
                </a:lnTo>
                <a:lnTo>
                  <a:pt x="563173" y="549912"/>
                </a:lnTo>
                <a:cubicBezTo>
                  <a:pt x="563173" y="534998"/>
                  <a:pt x="551960" y="521327"/>
                  <a:pt x="539500" y="521327"/>
                </a:cubicBezTo>
                <a:close/>
                <a:moveTo>
                  <a:pt x="1083891" y="372387"/>
                </a:moveTo>
                <a:cubicBezTo>
                  <a:pt x="1063992" y="372387"/>
                  <a:pt x="1049067" y="388523"/>
                  <a:pt x="1049067" y="408384"/>
                </a:cubicBezTo>
                <a:cubicBezTo>
                  <a:pt x="1049067" y="428245"/>
                  <a:pt x="1063992" y="443140"/>
                  <a:pt x="1083891" y="443140"/>
                </a:cubicBezTo>
                <a:cubicBezTo>
                  <a:pt x="1103791" y="443140"/>
                  <a:pt x="1118715" y="428245"/>
                  <a:pt x="1118715" y="408384"/>
                </a:cubicBezTo>
                <a:cubicBezTo>
                  <a:pt x="1118715" y="388523"/>
                  <a:pt x="1103791" y="372387"/>
                  <a:pt x="1083891" y="372387"/>
                </a:cubicBezTo>
                <a:close/>
                <a:moveTo>
                  <a:pt x="687769" y="347333"/>
                </a:moveTo>
                <a:cubicBezTo>
                  <a:pt x="675310" y="347333"/>
                  <a:pt x="664096" y="356033"/>
                  <a:pt x="664096" y="368461"/>
                </a:cubicBezTo>
                <a:lnTo>
                  <a:pt x="664096" y="890445"/>
                </a:lnTo>
                <a:lnTo>
                  <a:pt x="877155" y="890445"/>
                </a:lnTo>
                <a:lnTo>
                  <a:pt x="877155" y="368461"/>
                </a:lnTo>
                <a:cubicBezTo>
                  <a:pt x="877155" y="356033"/>
                  <a:pt x="867187" y="347333"/>
                  <a:pt x="853482" y="347333"/>
                </a:cubicBezTo>
                <a:close/>
                <a:moveTo>
                  <a:pt x="454575" y="311564"/>
                </a:moveTo>
                <a:cubicBezTo>
                  <a:pt x="434675" y="311564"/>
                  <a:pt x="418507" y="327700"/>
                  <a:pt x="418507" y="347561"/>
                </a:cubicBezTo>
                <a:cubicBezTo>
                  <a:pt x="418507" y="366180"/>
                  <a:pt x="434675" y="382317"/>
                  <a:pt x="454575" y="382317"/>
                </a:cubicBezTo>
                <a:cubicBezTo>
                  <a:pt x="474474" y="382317"/>
                  <a:pt x="489399" y="366180"/>
                  <a:pt x="489399" y="347561"/>
                </a:cubicBezTo>
                <a:cubicBezTo>
                  <a:pt x="489399" y="327700"/>
                  <a:pt x="474474" y="311564"/>
                  <a:pt x="454575" y="311564"/>
                </a:cubicBezTo>
                <a:close/>
                <a:moveTo>
                  <a:pt x="90955" y="274007"/>
                </a:moveTo>
                <a:cubicBezTo>
                  <a:pt x="78495" y="274007"/>
                  <a:pt x="69774" y="285192"/>
                  <a:pt x="69774" y="298863"/>
                </a:cubicBezTo>
                <a:lnTo>
                  <a:pt x="69774" y="890445"/>
                </a:lnTo>
                <a:lnTo>
                  <a:pt x="266635" y="890445"/>
                </a:lnTo>
                <a:lnTo>
                  <a:pt x="266635" y="298863"/>
                </a:lnTo>
                <a:cubicBezTo>
                  <a:pt x="266635" y="285192"/>
                  <a:pt x="256667" y="274007"/>
                  <a:pt x="246700" y="274007"/>
                </a:cubicBezTo>
                <a:close/>
                <a:moveTo>
                  <a:pt x="90955" y="241693"/>
                </a:moveTo>
                <a:lnTo>
                  <a:pt x="246700" y="241693"/>
                </a:lnTo>
                <a:cubicBezTo>
                  <a:pt x="275357" y="241693"/>
                  <a:pt x="300276" y="266550"/>
                  <a:pt x="300276" y="298863"/>
                </a:cubicBezTo>
                <a:lnTo>
                  <a:pt x="300276" y="890445"/>
                </a:lnTo>
                <a:lnTo>
                  <a:pt x="316473" y="890445"/>
                </a:lnTo>
                <a:lnTo>
                  <a:pt x="316473" y="549912"/>
                </a:lnTo>
                <a:cubicBezTo>
                  <a:pt x="316473" y="516356"/>
                  <a:pt x="342639" y="489014"/>
                  <a:pt x="373788" y="489014"/>
                </a:cubicBezTo>
                <a:lnTo>
                  <a:pt x="539500" y="489014"/>
                </a:lnTo>
                <a:cubicBezTo>
                  <a:pt x="570649" y="489014"/>
                  <a:pt x="595568" y="516356"/>
                  <a:pt x="595568" y="549912"/>
                </a:cubicBezTo>
                <a:lnTo>
                  <a:pt x="595568" y="890445"/>
                </a:lnTo>
                <a:lnTo>
                  <a:pt x="631701" y="890445"/>
                </a:lnTo>
                <a:lnTo>
                  <a:pt x="631701" y="368461"/>
                </a:lnTo>
                <a:cubicBezTo>
                  <a:pt x="631701" y="337390"/>
                  <a:pt x="656620" y="313777"/>
                  <a:pt x="687769" y="313777"/>
                </a:cubicBezTo>
                <a:lnTo>
                  <a:pt x="853482" y="313777"/>
                </a:lnTo>
                <a:cubicBezTo>
                  <a:pt x="884631" y="313777"/>
                  <a:pt x="909550" y="337390"/>
                  <a:pt x="909550" y="368461"/>
                </a:cubicBezTo>
                <a:lnTo>
                  <a:pt x="909550" y="890445"/>
                </a:lnTo>
                <a:lnTo>
                  <a:pt x="946928" y="890445"/>
                </a:lnTo>
                <a:lnTo>
                  <a:pt x="946928" y="564826"/>
                </a:lnTo>
                <a:cubicBezTo>
                  <a:pt x="946928" y="542455"/>
                  <a:pt x="971848" y="523813"/>
                  <a:pt x="1004243" y="523813"/>
                </a:cubicBezTo>
                <a:lnTo>
                  <a:pt x="1169955" y="523813"/>
                </a:lnTo>
                <a:cubicBezTo>
                  <a:pt x="1201104" y="523813"/>
                  <a:pt x="1226023" y="542455"/>
                  <a:pt x="1226023" y="564826"/>
                </a:cubicBezTo>
                <a:lnTo>
                  <a:pt x="1226023" y="890445"/>
                </a:lnTo>
                <a:lnTo>
                  <a:pt x="1229761" y="890445"/>
                </a:lnTo>
                <a:cubicBezTo>
                  <a:pt x="1247204" y="890445"/>
                  <a:pt x="1262156" y="905358"/>
                  <a:pt x="1262156" y="922758"/>
                </a:cubicBezTo>
                <a:lnTo>
                  <a:pt x="1262156" y="927729"/>
                </a:lnTo>
                <a:cubicBezTo>
                  <a:pt x="1262156" y="945129"/>
                  <a:pt x="1247204" y="960042"/>
                  <a:pt x="1229761" y="960042"/>
                </a:cubicBezTo>
                <a:lnTo>
                  <a:pt x="32395" y="960042"/>
                </a:lnTo>
                <a:cubicBezTo>
                  <a:pt x="14952" y="960042"/>
                  <a:pt x="0" y="945129"/>
                  <a:pt x="0" y="927729"/>
                </a:cubicBezTo>
                <a:lnTo>
                  <a:pt x="0" y="922758"/>
                </a:lnTo>
                <a:cubicBezTo>
                  <a:pt x="0" y="905358"/>
                  <a:pt x="14952" y="890445"/>
                  <a:pt x="32395" y="890445"/>
                </a:cubicBezTo>
                <a:lnTo>
                  <a:pt x="36133" y="890445"/>
                </a:lnTo>
                <a:lnTo>
                  <a:pt x="36133" y="298863"/>
                </a:lnTo>
                <a:cubicBezTo>
                  <a:pt x="36133" y="266550"/>
                  <a:pt x="61052" y="241693"/>
                  <a:pt x="90955" y="241693"/>
                </a:cubicBezTo>
                <a:close/>
                <a:moveTo>
                  <a:pt x="769233" y="68271"/>
                </a:moveTo>
                <a:cubicBezTo>
                  <a:pt x="749334" y="68271"/>
                  <a:pt x="733165" y="83166"/>
                  <a:pt x="733165" y="103027"/>
                </a:cubicBezTo>
                <a:cubicBezTo>
                  <a:pt x="733165" y="122887"/>
                  <a:pt x="749334" y="137783"/>
                  <a:pt x="769233" y="137783"/>
                </a:cubicBezTo>
                <a:cubicBezTo>
                  <a:pt x="787889" y="137783"/>
                  <a:pt x="804057" y="122887"/>
                  <a:pt x="804057" y="103027"/>
                </a:cubicBezTo>
                <a:cubicBezTo>
                  <a:pt x="804057" y="83166"/>
                  <a:pt x="787889" y="68271"/>
                  <a:pt x="769233" y="68271"/>
                </a:cubicBezTo>
                <a:close/>
                <a:moveTo>
                  <a:pt x="167278" y="33515"/>
                </a:moveTo>
                <a:cubicBezTo>
                  <a:pt x="147379" y="33515"/>
                  <a:pt x="131210" y="48410"/>
                  <a:pt x="131210" y="68271"/>
                </a:cubicBezTo>
                <a:cubicBezTo>
                  <a:pt x="131210" y="88131"/>
                  <a:pt x="147379" y="103027"/>
                  <a:pt x="167278" y="103027"/>
                </a:cubicBezTo>
                <a:cubicBezTo>
                  <a:pt x="185934" y="103027"/>
                  <a:pt x="202102" y="88131"/>
                  <a:pt x="202102" y="68271"/>
                </a:cubicBezTo>
                <a:cubicBezTo>
                  <a:pt x="202102" y="48410"/>
                  <a:pt x="185934" y="33515"/>
                  <a:pt x="167278" y="33515"/>
                </a:cubicBezTo>
                <a:close/>
                <a:moveTo>
                  <a:pt x="167278" y="0"/>
                </a:moveTo>
                <a:cubicBezTo>
                  <a:pt x="204589" y="0"/>
                  <a:pt x="234438" y="31032"/>
                  <a:pt x="234438" y="68271"/>
                </a:cubicBezTo>
                <a:cubicBezTo>
                  <a:pt x="234438" y="80683"/>
                  <a:pt x="231951" y="93096"/>
                  <a:pt x="225732" y="103027"/>
                </a:cubicBezTo>
                <a:lnTo>
                  <a:pt x="418507" y="289220"/>
                </a:lnTo>
                <a:cubicBezTo>
                  <a:pt x="428457" y="283014"/>
                  <a:pt x="440894" y="279290"/>
                  <a:pt x="454575" y="279290"/>
                </a:cubicBezTo>
                <a:cubicBezTo>
                  <a:pt x="470743" y="279290"/>
                  <a:pt x="485667" y="285497"/>
                  <a:pt x="496861" y="294186"/>
                </a:cubicBezTo>
                <a:lnTo>
                  <a:pt x="707048" y="130335"/>
                </a:lnTo>
                <a:cubicBezTo>
                  <a:pt x="703316" y="122887"/>
                  <a:pt x="700829" y="112957"/>
                  <a:pt x="700829" y="103027"/>
                </a:cubicBezTo>
                <a:cubicBezTo>
                  <a:pt x="700829" y="65788"/>
                  <a:pt x="730678" y="34756"/>
                  <a:pt x="769233" y="34756"/>
                </a:cubicBezTo>
                <a:cubicBezTo>
                  <a:pt x="806544" y="34756"/>
                  <a:pt x="837637" y="65788"/>
                  <a:pt x="837637" y="103027"/>
                </a:cubicBezTo>
                <a:cubicBezTo>
                  <a:pt x="837637" y="112957"/>
                  <a:pt x="835150" y="122887"/>
                  <a:pt x="831418" y="131576"/>
                </a:cubicBezTo>
                <a:lnTo>
                  <a:pt x="1042849" y="353767"/>
                </a:lnTo>
                <a:cubicBezTo>
                  <a:pt x="1054042" y="345078"/>
                  <a:pt x="1068967" y="340113"/>
                  <a:pt x="1083891" y="340113"/>
                </a:cubicBezTo>
                <a:cubicBezTo>
                  <a:pt x="1121203" y="340113"/>
                  <a:pt x="1152295" y="371145"/>
                  <a:pt x="1152295" y="408384"/>
                </a:cubicBezTo>
                <a:cubicBezTo>
                  <a:pt x="1152295" y="445623"/>
                  <a:pt x="1121203" y="476655"/>
                  <a:pt x="1083891" y="476655"/>
                </a:cubicBezTo>
                <a:cubicBezTo>
                  <a:pt x="1046580" y="476655"/>
                  <a:pt x="1015487" y="445623"/>
                  <a:pt x="1015487" y="408384"/>
                </a:cubicBezTo>
                <a:cubicBezTo>
                  <a:pt x="1015487" y="398454"/>
                  <a:pt x="1019218" y="388523"/>
                  <a:pt x="1022950" y="379834"/>
                </a:cubicBezTo>
                <a:lnTo>
                  <a:pt x="809032" y="157643"/>
                </a:lnTo>
                <a:cubicBezTo>
                  <a:pt x="797838" y="166332"/>
                  <a:pt x="784158" y="171298"/>
                  <a:pt x="769233" y="171298"/>
                </a:cubicBezTo>
                <a:cubicBezTo>
                  <a:pt x="753065" y="171298"/>
                  <a:pt x="739384" y="165091"/>
                  <a:pt x="726947" y="156402"/>
                </a:cubicBezTo>
                <a:lnTo>
                  <a:pt x="516760" y="320253"/>
                </a:lnTo>
                <a:cubicBezTo>
                  <a:pt x="520491" y="328942"/>
                  <a:pt x="522979" y="337631"/>
                  <a:pt x="522979" y="347561"/>
                </a:cubicBezTo>
                <a:cubicBezTo>
                  <a:pt x="522979" y="384800"/>
                  <a:pt x="490642" y="415832"/>
                  <a:pt x="454575" y="415832"/>
                </a:cubicBezTo>
                <a:cubicBezTo>
                  <a:pt x="417263" y="415832"/>
                  <a:pt x="386171" y="384800"/>
                  <a:pt x="386171" y="347561"/>
                </a:cubicBezTo>
                <a:cubicBezTo>
                  <a:pt x="386171" y="335148"/>
                  <a:pt x="389902" y="322735"/>
                  <a:pt x="396120" y="312805"/>
                </a:cubicBezTo>
                <a:lnTo>
                  <a:pt x="203346" y="126611"/>
                </a:lnTo>
                <a:cubicBezTo>
                  <a:pt x="192152" y="131576"/>
                  <a:pt x="180959" y="136541"/>
                  <a:pt x="167278" y="136541"/>
                </a:cubicBezTo>
                <a:cubicBezTo>
                  <a:pt x="128723" y="136541"/>
                  <a:pt x="98874" y="105509"/>
                  <a:pt x="98874" y="68271"/>
                </a:cubicBezTo>
                <a:cubicBezTo>
                  <a:pt x="98874" y="31032"/>
                  <a:pt x="128723" y="0"/>
                  <a:pt x="1672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B22603-5494-A843-B23C-C9A6BCB865B3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BLUE OCEAN STRATEGY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2F3D9-BBF0-7F4B-9129-C6100375DC2B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EF625-320E-F24A-BDE8-46D64A089D6A}"/>
              </a:ext>
            </a:extLst>
          </p:cNvPr>
          <p:cNvSpPr txBox="1"/>
          <p:nvPr/>
        </p:nvSpPr>
        <p:spPr>
          <a:xfrm>
            <a:off x="10477397" y="7578367"/>
            <a:ext cx="3422855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FOUR ACTIONS FRAMEWORK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C5FC72-7417-5F48-9D1D-40D3C087C681}"/>
              </a:ext>
            </a:extLst>
          </p:cNvPr>
          <p:cNvSpPr txBox="1"/>
          <p:nvPr/>
        </p:nvSpPr>
        <p:spPr>
          <a:xfrm>
            <a:off x="1380225" y="4607903"/>
            <a:ext cx="579575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RAISE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BA250E-01F9-EC45-BEBB-46CFF9D5A1F7}"/>
              </a:ext>
            </a:extLst>
          </p:cNvPr>
          <p:cNvSpPr txBox="1"/>
          <p:nvPr/>
        </p:nvSpPr>
        <p:spPr>
          <a:xfrm>
            <a:off x="1380226" y="5266233"/>
            <a:ext cx="579575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31D902-3EA1-1246-9F7D-96AA9B95958E}"/>
              </a:ext>
            </a:extLst>
          </p:cNvPr>
          <p:cNvSpPr txBox="1"/>
          <p:nvPr/>
        </p:nvSpPr>
        <p:spPr>
          <a:xfrm>
            <a:off x="1380225" y="9846825"/>
            <a:ext cx="579575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ELIMINATE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1A45C-7E20-D142-88B0-F15F31A1CB53}"/>
              </a:ext>
            </a:extLst>
          </p:cNvPr>
          <p:cNvSpPr txBox="1"/>
          <p:nvPr/>
        </p:nvSpPr>
        <p:spPr>
          <a:xfrm>
            <a:off x="1380226" y="10505155"/>
            <a:ext cx="579575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035D7A-610D-F64A-8760-C2880BEA4857}"/>
              </a:ext>
            </a:extLst>
          </p:cNvPr>
          <p:cNvSpPr txBox="1"/>
          <p:nvPr/>
        </p:nvSpPr>
        <p:spPr>
          <a:xfrm>
            <a:off x="17201674" y="4607903"/>
            <a:ext cx="579575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CREATE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476385-91A2-E14E-9277-1FD21DFF3C69}"/>
              </a:ext>
            </a:extLst>
          </p:cNvPr>
          <p:cNvSpPr txBox="1"/>
          <p:nvPr/>
        </p:nvSpPr>
        <p:spPr>
          <a:xfrm>
            <a:off x="17201675" y="5266233"/>
            <a:ext cx="579575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52045C-FC5F-834C-BC1F-76ED36451ABB}"/>
              </a:ext>
            </a:extLst>
          </p:cNvPr>
          <p:cNvSpPr txBox="1"/>
          <p:nvPr/>
        </p:nvSpPr>
        <p:spPr>
          <a:xfrm>
            <a:off x="17201674" y="9846825"/>
            <a:ext cx="579575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REDUCE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A707C7-ED57-EA40-9CEC-BFE023B18D03}"/>
              </a:ext>
            </a:extLst>
          </p:cNvPr>
          <p:cNvSpPr txBox="1"/>
          <p:nvPr/>
        </p:nvSpPr>
        <p:spPr>
          <a:xfrm>
            <a:off x="17201675" y="10505155"/>
            <a:ext cx="579575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30069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2">
            <a:extLst>
              <a:ext uri="{FF2B5EF4-FFF2-40B4-BE49-F238E27FC236}">
                <a16:creationId xmlns:a16="http://schemas.microsoft.com/office/drawing/2014/main" id="{E386FBEC-9CB7-0C44-BCDD-B7F0DF4B7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9337" y="9154096"/>
            <a:ext cx="6355453" cy="3806682"/>
          </a:xfrm>
          <a:custGeom>
            <a:avLst/>
            <a:gdLst>
              <a:gd name="T0" fmla="*/ 2550 w 5100"/>
              <a:gd name="T1" fmla="*/ 0 h 3058"/>
              <a:gd name="T2" fmla="*/ 5099 w 5100"/>
              <a:gd name="T3" fmla="*/ 1075 h 3058"/>
              <a:gd name="T4" fmla="*/ 5099 w 5100"/>
              <a:gd name="T5" fmla="*/ 2602 h 3058"/>
              <a:gd name="T6" fmla="*/ 5099 w 5100"/>
              <a:gd name="T7" fmla="*/ 2602 h 3058"/>
              <a:gd name="T8" fmla="*/ 4644 w 5100"/>
              <a:gd name="T9" fmla="*/ 3057 h 3058"/>
              <a:gd name="T10" fmla="*/ 455 w 5100"/>
              <a:gd name="T11" fmla="*/ 3057 h 3058"/>
              <a:gd name="T12" fmla="*/ 455 w 5100"/>
              <a:gd name="T13" fmla="*/ 3057 h 3058"/>
              <a:gd name="T14" fmla="*/ 0 w 5100"/>
              <a:gd name="T15" fmla="*/ 2602 h 3058"/>
              <a:gd name="T16" fmla="*/ 0 w 5100"/>
              <a:gd name="T17" fmla="*/ 1075 h 3058"/>
              <a:gd name="T18" fmla="*/ 2550 w 5100"/>
              <a:gd name="T19" fmla="*/ 0 h 3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00" h="3058">
                <a:moveTo>
                  <a:pt x="2550" y="0"/>
                </a:moveTo>
                <a:lnTo>
                  <a:pt x="5099" y="1075"/>
                </a:lnTo>
                <a:lnTo>
                  <a:pt x="5099" y="2602"/>
                </a:lnTo>
                <a:lnTo>
                  <a:pt x="5099" y="2602"/>
                </a:lnTo>
                <a:cubicBezTo>
                  <a:pt x="5099" y="2853"/>
                  <a:pt x="4895" y="3057"/>
                  <a:pt x="4644" y="3057"/>
                </a:cubicBezTo>
                <a:lnTo>
                  <a:pt x="455" y="3057"/>
                </a:lnTo>
                <a:lnTo>
                  <a:pt x="455" y="3057"/>
                </a:lnTo>
                <a:cubicBezTo>
                  <a:pt x="204" y="3057"/>
                  <a:pt x="0" y="2853"/>
                  <a:pt x="0" y="2602"/>
                </a:cubicBezTo>
                <a:lnTo>
                  <a:pt x="0" y="1075"/>
                </a:lnTo>
                <a:lnTo>
                  <a:pt x="255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6" name="Freeform 3">
            <a:extLst>
              <a:ext uri="{FF2B5EF4-FFF2-40B4-BE49-F238E27FC236}">
                <a16:creationId xmlns:a16="http://schemas.microsoft.com/office/drawing/2014/main" id="{87FBC15C-5810-E249-B169-458A57EAA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8351" y="3298508"/>
            <a:ext cx="6355453" cy="3806682"/>
          </a:xfrm>
          <a:custGeom>
            <a:avLst/>
            <a:gdLst>
              <a:gd name="T0" fmla="*/ 2550 w 5100"/>
              <a:gd name="T1" fmla="*/ 3056 h 3057"/>
              <a:gd name="T2" fmla="*/ 0 w 5100"/>
              <a:gd name="T3" fmla="*/ 1982 h 3057"/>
              <a:gd name="T4" fmla="*/ 0 w 5100"/>
              <a:gd name="T5" fmla="*/ 454 h 3057"/>
              <a:gd name="T6" fmla="*/ 0 w 5100"/>
              <a:gd name="T7" fmla="*/ 454 h 3057"/>
              <a:gd name="T8" fmla="*/ 454 w 5100"/>
              <a:gd name="T9" fmla="*/ 0 h 3057"/>
              <a:gd name="T10" fmla="*/ 4644 w 5100"/>
              <a:gd name="T11" fmla="*/ 0 h 3057"/>
              <a:gd name="T12" fmla="*/ 4644 w 5100"/>
              <a:gd name="T13" fmla="*/ 0 h 3057"/>
              <a:gd name="T14" fmla="*/ 5099 w 5100"/>
              <a:gd name="T15" fmla="*/ 454 h 3057"/>
              <a:gd name="T16" fmla="*/ 5099 w 5100"/>
              <a:gd name="T17" fmla="*/ 1982 h 3057"/>
              <a:gd name="T18" fmla="*/ 2550 w 5100"/>
              <a:gd name="T19" fmla="*/ 3056 h 3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00" h="3057">
                <a:moveTo>
                  <a:pt x="2550" y="3056"/>
                </a:moveTo>
                <a:lnTo>
                  <a:pt x="0" y="1982"/>
                </a:lnTo>
                <a:lnTo>
                  <a:pt x="0" y="454"/>
                </a:lnTo>
                <a:lnTo>
                  <a:pt x="0" y="454"/>
                </a:lnTo>
                <a:cubicBezTo>
                  <a:pt x="0" y="204"/>
                  <a:pt x="204" y="0"/>
                  <a:pt x="454" y="0"/>
                </a:cubicBezTo>
                <a:lnTo>
                  <a:pt x="4644" y="0"/>
                </a:lnTo>
                <a:lnTo>
                  <a:pt x="4644" y="0"/>
                </a:lnTo>
                <a:cubicBezTo>
                  <a:pt x="4894" y="0"/>
                  <a:pt x="5099" y="204"/>
                  <a:pt x="5099" y="454"/>
                </a:cubicBezTo>
                <a:lnTo>
                  <a:pt x="5099" y="1982"/>
                </a:lnTo>
                <a:lnTo>
                  <a:pt x="2550" y="305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208">
            <a:extLst>
              <a:ext uri="{FF2B5EF4-FFF2-40B4-BE49-F238E27FC236}">
                <a16:creationId xmlns:a16="http://schemas.microsoft.com/office/drawing/2014/main" id="{FF028348-580A-1F4B-8BA4-68CB6A7E9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7312" y="6215318"/>
            <a:ext cx="7684770" cy="3806680"/>
          </a:xfrm>
          <a:custGeom>
            <a:avLst/>
            <a:gdLst>
              <a:gd name="T0" fmla="*/ 5714 w 6170"/>
              <a:gd name="T1" fmla="*/ 0 h 3058"/>
              <a:gd name="T2" fmla="*/ 1523 w 6170"/>
              <a:gd name="T3" fmla="*/ 0 h 3058"/>
              <a:gd name="T4" fmla="*/ 1523 w 6170"/>
              <a:gd name="T5" fmla="*/ 0 h 3058"/>
              <a:gd name="T6" fmla="*/ 1068 w 6170"/>
              <a:gd name="T7" fmla="*/ 455 h 3058"/>
              <a:gd name="T8" fmla="*/ 1068 w 6170"/>
              <a:gd name="T9" fmla="*/ 978 h 3058"/>
              <a:gd name="T10" fmla="*/ 626 w 6170"/>
              <a:gd name="T11" fmla="*/ 978 h 3058"/>
              <a:gd name="T12" fmla="*/ 626 w 6170"/>
              <a:gd name="T13" fmla="*/ 741 h 3058"/>
              <a:gd name="T14" fmla="*/ 6 w 6170"/>
              <a:gd name="T15" fmla="*/ 1525 h 3058"/>
              <a:gd name="T16" fmla="*/ 0 w 6170"/>
              <a:gd name="T17" fmla="*/ 1525 h 3058"/>
              <a:gd name="T18" fmla="*/ 4 w 6170"/>
              <a:gd name="T19" fmla="*/ 1528 h 3058"/>
              <a:gd name="T20" fmla="*/ 0 w 6170"/>
              <a:gd name="T21" fmla="*/ 1532 h 3058"/>
              <a:gd name="T22" fmla="*/ 6 w 6170"/>
              <a:gd name="T23" fmla="*/ 1532 h 3058"/>
              <a:gd name="T24" fmla="*/ 626 w 6170"/>
              <a:gd name="T25" fmla="*/ 2315 h 3058"/>
              <a:gd name="T26" fmla="*/ 626 w 6170"/>
              <a:gd name="T27" fmla="*/ 2079 h 3058"/>
              <a:gd name="T28" fmla="*/ 1068 w 6170"/>
              <a:gd name="T29" fmla="*/ 2079 h 3058"/>
              <a:gd name="T30" fmla="*/ 1068 w 6170"/>
              <a:gd name="T31" fmla="*/ 2602 h 3058"/>
              <a:gd name="T32" fmla="*/ 1068 w 6170"/>
              <a:gd name="T33" fmla="*/ 2602 h 3058"/>
              <a:gd name="T34" fmla="*/ 1523 w 6170"/>
              <a:gd name="T35" fmla="*/ 3057 h 3058"/>
              <a:gd name="T36" fmla="*/ 5714 w 6170"/>
              <a:gd name="T37" fmla="*/ 3057 h 3058"/>
              <a:gd name="T38" fmla="*/ 5714 w 6170"/>
              <a:gd name="T39" fmla="*/ 3057 h 3058"/>
              <a:gd name="T40" fmla="*/ 6169 w 6170"/>
              <a:gd name="T41" fmla="*/ 2602 h 3058"/>
              <a:gd name="T42" fmla="*/ 6169 w 6170"/>
              <a:gd name="T43" fmla="*/ 1982 h 3058"/>
              <a:gd name="T44" fmla="*/ 6169 w 6170"/>
              <a:gd name="T45" fmla="*/ 1074 h 3058"/>
              <a:gd name="T46" fmla="*/ 6169 w 6170"/>
              <a:gd name="T47" fmla="*/ 455 h 3058"/>
              <a:gd name="T48" fmla="*/ 6169 w 6170"/>
              <a:gd name="T49" fmla="*/ 455 h 3058"/>
              <a:gd name="T50" fmla="*/ 5714 w 6170"/>
              <a:gd name="T51" fmla="*/ 0 h 3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170" h="3058">
                <a:moveTo>
                  <a:pt x="5714" y="0"/>
                </a:moveTo>
                <a:lnTo>
                  <a:pt x="1523" y="0"/>
                </a:lnTo>
                <a:lnTo>
                  <a:pt x="1523" y="0"/>
                </a:lnTo>
                <a:cubicBezTo>
                  <a:pt x="1273" y="0"/>
                  <a:pt x="1068" y="205"/>
                  <a:pt x="1068" y="455"/>
                </a:cubicBezTo>
                <a:lnTo>
                  <a:pt x="1068" y="978"/>
                </a:lnTo>
                <a:lnTo>
                  <a:pt x="626" y="978"/>
                </a:lnTo>
                <a:lnTo>
                  <a:pt x="626" y="741"/>
                </a:lnTo>
                <a:lnTo>
                  <a:pt x="6" y="1525"/>
                </a:lnTo>
                <a:lnTo>
                  <a:pt x="0" y="1525"/>
                </a:lnTo>
                <a:lnTo>
                  <a:pt x="4" y="1528"/>
                </a:lnTo>
                <a:lnTo>
                  <a:pt x="0" y="1532"/>
                </a:lnTo>
                <a:lnTo>
                  <a:pt x="6" y="1532"/>
                </a:lnTo>
                <a:lnTo>
                  <a:pt x="626" y="2315"/>
                </a:lnTo>
                <a:lnTo>
                  <a:pt x="626" y="2079"/>
                </a:lnTo>
                <a:lnTo>
                  <a:pt x="1068" y="2079"/>
                </a:lnTo>
                <a:lnTo>
                  <a:pt x="1068" y="2602"/>
                </a:lnTo>
                <a:lnTo>
                  <a:pt x="1068" y="2602"/>
                </a:lnTo>
                <a:cubicBezTo>
                  <a:pt x="1068" y="2852"/>
                  <a:pt x="1273" y="3057"/>
                  <a:pt x="1523" y="3057"/>
                </a:cubicBezTo>
                <a:lnTo>
                  <a:pt x="5714" y="3057"/>
                </a:lnTo>
                <a:lnTo>
                  <a:pt x="5714" y="3057"/>
                </a:lnTo>
                <a:cubicBezTo>
                  <a:pt x="5964" y="3057"/>
                  <a:pt x="6169" y="2852"/>
                  <a:pt x="6169" y="2602"/>
                </a:cubicBezTo>
                <a:lnTo>
                  <a:pt x="6169" y="1982"/>
                </a:lnTo>
                <a:lnTo>
                  <a:pt x="6169" y="1074"/>
                </a:lnTo>
                <a:lnTo>
                  <a:pt x="6169" y="455"/>
                </a:lnTo>
                <a:lnTo>
                  <a:pt x="6169" y="455"/>
                </a:lnTo>
                <a:cubicBezTo>
                  <a:pt x="6169" y="205"/>
                  <a:pt x="5964" y="0"/>
                  <a:pt x="571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209">
            <a:extLst>
              <a:ext uri="{FF2B5EF4-FFF2-40B4-BE49-F238E27FC236}">
                <a16:creationId xmlns:a16="http://schemas.microsoft.com/office/drawing/2014/main" id="{7DD0A372-307F-2641-8E93-DFE8513FD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069" y="6215318"/>
            <a:ext cx="7684770" cy="3806680"/>
          </a:xfrm>
          <a:custGeom>
            <a:avLst/>
            <a:gdLst>
              <a:gd name="T0" fmla="*/ 455 w 6170"/>
              <a:gd name="T1" fmla="*/ 0 h 3058"/>
              <a:gd name="T2" fmla="*/ 4646 w 6170"/>
              <a:gd name="T3" fmla="*/ 0 h 3058"/>
              <a:gd name="T4" fmla="*/ 4646 w 6170"/>
              <a:gd name="T5" fmla="*/ 0 h 3058"/>
              <a:gd name="T6" fmla="*/ 5101 w 6170"/>
              <a:gd name="T7" fmla="*/ 455 h 3058"/>
              <a:gd name="T8" fmla="*/ 5101 w 6170"/>
              <a:gd name="T9" fmla="*/ 978 h 3058"/>
              <a:gd name="T10" fmla="*/ 5544 w 6170"/>
              <a:gd name="T11" fmla="*/ 978 h 3058"/>
              <a:gd name="T12" fmla="*/ 5544 w 6170"/>
              <a:gd name="T13" fmla="*/ 741 h 3058"/>
              <a:gd name="T14" fmla="*/ 6163 w 6170"/>
              <a:gd name="T15" fmla="*/ 1525 h 3058"/>
              <a:gd name="T16" fmla="*/ 6169 w 6170"/>
              <a:gd name="T17" fmla="*/ 1525 h 3058"/>
              <a:gd name="T18" fmla="*/ 6166 w 6170"/>
              <a:gd name="T19" fmla="*/ 1528 h 3058"/>
              <a:gd name="T20" fmla="*/ 6169 w 6170"/>
              <a:gd name="T21" fmla="*/ 1532 h 3058"/>
              <a:gd name="T22" fmla="*/ 6163 w 6170"/>
              <a:gd name="T23" fmla="*/ 1532 h 3058"/>
              <a:gd name="T24" fmla="*/ 5544 w 6170"/>
              <a:gd name="T25" fmla="*/ 2315 h 3058"/>
              <a:gd name="T26" fmla="*/ 5544 w 6170"/>
              <a:gd name="T27" fmla="*/ 2079 h 3058"/>
              <a:gd name="T28" fmla="*/ 5101 w 6170"/>
              <a:gd name="T29" fmla="*/ 2079 h 3058"/>
              <a:gd name="T30" fmla="*/ 5101 w 6170"/>
              <a:gd name="T31" fmla="*/ 2602 h 3058"/>
              <a:gd name="T32" fmla="*/ 5101 w 6170"/>
              <a:gd name="T33" fmla="*/ 2602 h 3058"/>
              <a:gd name="T34" fmla="*/ 4646 w 6170"/>
              <a:gd name="T35" fmla="*/ 3057 h 3058"/>
              <a:gd name="T36" fmla="*/ 455 w 6170"/>
              <a:gd name="T37" fmla="*/ 3057 h 3058"/>
              <a:gd name="T38" fmla="*/ 455 w 6170"/>
              <a:gd name="T39" fmla="*/ 3057 h 3058"/>
              <a:gd name="T40" fmla="*/ 0 w 6170"/>
              <a:gd name="T41" fmla="*/ 2602 h 3058"/>
              <a:gd name="T42" fmla="*/ 0 w 6170"/>
              <a:gd name="T43" fmla="*/ 1982 h 3058"/>
              <a:gd name="T44" fmla="*/ 0 w 6170"/>
              <a:gd name="T45" fmla="*/ 1074 h 3058"/>
              <a:gd name="T46" fmla="*/ 0 w 6170"/>
              <a:gd name="T47" fmla="*/ 455 h 3058"/>
              <a:gd name="T48" fmla="*/ 0 w 6170"/>
              <a:gd name="T49" fmla="*/ 455 h 3058"/>
              <a:gd name="T50" fmla="*/ 455 w 6170"/>
              <a:gd name="T51" fmla="*/ 0 h 3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170" h="3058">
                <a:moveTo>
                  <a:pt x="455" y="0"/>
                </a:moveTo>
                <a:lnTo>
                  <a:pt x="4646" y="0"/>
                </a:lnTo>
                <a:lnTo>
                  <a:pt x="4646" y="0"/>
                </a:lnTo>
                <a:cubicBezTo>
                  <a:pt x="4896" y="0"/>
                  <a:pt x="5101" y="205"/>
                  <a:pt x="5101" y="455"/>
                </a:cubicBezTo>
                <a:lnTo>
                  <a:pt x="5101" y="978"/>
                </a:lnTo>
                <a:lnTo>
                  <a:pt x="5544" y="978"/>
                </a:lnTo>
                <a:lnTo>
                  <a:pt x="5544" y="741"/>
                </a:lnTo>
                <a:lnTo>
                  <a:pt x="6163" y="1525"/>
                </a:lnTo>
                <a:lnTo>
                  <a:pt x="6169" y="1525"/>
                </a:lnTo>
                <a:lnTo>
                  <a:pt x="6166" y="1528"/>
                </a:lnTo>
                <a:lnTo>
                  <a:pt x="6169" y="1532"/>
                </a:lnTo>
                <a:lnTo>
                  <a:pt x="6163" y="1532"/>
                </a:lnTo>
                <a:lnTo>
                  <a:pt x="5544" y="2315"/>
                </a:lnTo>
                <a:lnTo>
                  <a:pt x="5544" y="2079"/>
                </a:lnTo>
                <a:lnTo>
                  <a:pt x="5101" y="2079"/>
                </a:lnTo>
                <a:lnTo>
                  <a:pt x="5101" y="2602"/>
                </a:lnTo>
                <a:lnTo>
                  <a:pt x="5101" y="2602"/>
                </a:lnTo>
                <a:cubicBezTo>
                  <a:pt x="5101" y="2852"/>
                  <a:pt x="4896" y="3057"/>
                  <a:pt x="4646" y="3057"/>
                </a:cubicBezTo>
                <a:lnTo>
                  <a:pt x="455" y="3057"/>
                </a:lnTo>
                <a:lnTo>
                  <a:pt x="455" y="3057"/>
                </a:lnTo>
                <a:cubicBezTo>
                  <a:pt x="205" y="3057"/>
                  <a:pt x="0" y="2852"/>
                  <a:pt x="0" y="2602"/>
                </a:cubicBezTo>
                <a:lnTo>
                  <a:pt x="0" y="1982"/>
                </a:lnTo>
                <a:lnTo>
                  <a:pt x="0" y="1074"/>
                </a:lnTo>
                <a:lnTo>
                  <a:pt x="0" y="455"/>
                </a:lnTo>
                <a:lnTo>
                  <a:pt x="0" y="455"/>
                </a:lnTo>
                <a:cubicBezTo>
                  <a:pt x="0" y="205"/>
                  <a:pt x="205" y="0"/>
                  <a:pt x="45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518AA9-4CB8-D049-B53B-20050993F34C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BLUE OCEAN STRATEGY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D95D4-6883-2744-B150-CDBC52536244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8CB4C-5198-1D43-857F-82E60FFB57BA}"/>
              </a:ext>
            </a:extLst>
          </p:cNvPr>
          <p:cNvSpPr txBox="1"/>
          <p:nvPr/>
        </p:nvSpPr>
        <p:spPr>
          <a:xfrm>
            <a:off x="10477397" y="7563967"/>
            <a:ext cx="3422855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FOUR ACTIONS FRAMEWORK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909F0-EB19-D042-9AFF-38103C88CEB8}"/>
              </a:ext>
            </a:extLst>
          </p:cNvPr>
          <p:cNvSpPr txBox="1"/>
          <p:nvPr/>
        </p:nvSpPr>
        <p:spPr>
          <a:xfrm>
            <a:off x="9290948" y="3771177"/>
            <a:ext cx="579575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RAISE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07A82C-3772-EF40-BE25-EB761D6DF3FC}"/>
              </a:ext>
            </a:extLst>
          </p:cNvPr>
          <p:cNvSpPr txBox="1"/>
          <p:nvPr/>
        </p:nvSpPr>
        <p:spPr>
          <a:xfrm>
            <a:off x="9290949" y="4429507"/>
            <a:ext cx="579575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AF364B-2026-584B-A33D-4373A6ECCE81}"/>
              </a:ext>
            </a:extLst>
          </p:cNvPr>
          <p:cNvSpPr txBox="1"/>
          <p:nvPr/>
        </p:nvSpPr>
        <p:spPr>
          <a:xfrm>
            <a:off x="2409271" y="7145169"/>
            <a:ext cx="579575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ELIMINATE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5F9576-4B7C-5E48-81CC-090B82CAC2C5}"/>
              </a:ext>
            </a:extLst>
          </p:cNvPr>
          <p:cNvSpPr txBox="1"/>
          <p:nvPr/>
        </p:nvSpPr>
        <p:spPr>
          <a:xfrm>
            <a:off x="2409272" y="7803499"/>
            <a:ext cx="579575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39C842-D341-3542-A2DC-F768D3EE41EF}"/>
              </a:ext>
            </a:extLst>
          </p:cNvPr>
          <p:cNvSpPr txBox="1"/>
          <p:nvPr/>
        </p:nvSpPr>
        <p:spPr>
          <a:xfrm>
            <a:off x="16214569" y="7229891"/>
            <a:ext cx="579575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CREATE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433B60-DBE5-C347-925B-1273434DD832}"/>
              </a:ext>
            </a:extLst>
          </p:cNvPr>
          <p:cNvSpPr txBox="1"/>
          <p:nvPr/>
        </p:nvSpPr>
        <p:spPr>
          <a:xfrm>
            <a:off x="16214570" y="7888221"/>
            <a:ext cx="579575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D119D5-9E39-2040-BEC8-46BEA13F17D5}"/>
              </a:ext>
            </a:extLst>
          </p:cNvPr>
          <p:cNvSpPr txBox="1"/>
          <p:nvPr/>
        </p:nvSpPr>
        <p:spPr>
          <a:xfrm>
            <a:off x="9290946" y="10759892"/>
            <a:ext cx="579575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REDUCE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54BB30-3685-9641-8E7D-2E98B9E3ECDE}"/>
              </a:ext>
            </a:extLst>
          </p:cNvPr>
          <p:cNvSpPr txBox="1"/>
          <p:nvPr/>
        </p:nvSpPr>
        <p:spPr>
          <a:xfrm>
            <a:off x="9290947" y="11418222"/>
            <a:ext cx="579575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47765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7">
            <a:extLst>
              <a:ext uri="{FF2B5EF4-FFF2-40B4-BE49-F238E27FC236}">
                <a16:creationId xmlns:a16="http://schemas.microsoft.com/office/drawing/2014/main" id="{22BEC4CB-BF37-324F-8D3F-AC2864A9F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1207" y="3287523"/>
            <a:ext cx="7882520" cy="4317535"/>
          </a:xfrm>
          <a:custGeom>
            <a:avLst/>
            <a:gdLst>
              <a:gd name="T0" fmla="*/ 6167 w 6328"/>
              <a:gd name="T1" fmla="*/ 2629 h 3468"/>
              <a:gd name="T2" fmla="*/ 6039 w 6328"/>
              <a:gd name="T3" fmla="*/ 2757 h 3468"/>
              <a:gd name="T4" fmla="*/ 5697 w 6328"/>
              <a:gd name="T5" fmla="*/ 2416 h 3468"/>
              <a:gd name="T6" fmla="*/ 5697 w 6328"/>
              <a:gd name="T7" fmla="*/ 2416 h 3468"/>
              <a:gd name="T8" fmla="*/ 5699 w 6328"/>
              <a:gd name="T9" fmla="*/ 2373 h 3468"/>
              <a:gd name="T10" fmla="*/ 5699 w 6328"/>
              <a:gd name="T11" fmla="*/ 492 h 3468"/>
              <a:gd name="T12" fmla="*/ 5699 w 6328"/>
              <a:gd name="T13" fmla="*/ 492 h 3468"/>
              <a:gd name="T14" fmla="*/ 5207 w 6328"/>
              <a:gd name="T15" fmla="*/ 0 h 3468"/>
              <a:gd name="T16" fmla="*/ 492 w 6328"/>
              <a:gd name="T17" fmla="*/ 0 h 3468"/>
              <a:gd name="T18" fmla="*/ 492 w 6328"/>
              <a:gd name="T19" fmla="*/ 0 h 3468"/>
              <a:gd name="T20" fmla="*/ 0 w 6328"/>
              <a:gd name="T21" fmla="*/ 492 h 3468"/>
              <a:gd name="T22" fmla="*/ 0 w 6328"/>
              <a:gd name="T23" fmla="*/ 2373 h 3468"/>
              <a:gd name="T24" fmla="*/ 0 w 6328"/>
              <a:gd name="T25" fmla="*/ 2373 h 3468"/>
              <a:gd name="T26" fmla="*/ 492 w 6328"/>
              <a:gd name="T27" fmla="*/ 2865 h 3468"/>
              <a:gd name="T28" fmla="*/ 5207 w 6328"/>
              <a:gd name="T29" fmla="*/ 2865 h 3468"/>
              <a:gd name="T30" fmla="*/ 5207 w 6328"/>
              <a:gd name="T31" fmla="*/ 2865 h 3468"/>
              <a:gd name="T32" fmla="*/ 5327 w 6328"/>
              <a:gd name="T33" fmla="*/ 2850 h 3468"/>
              <a:gd name="T34" fmla="*/ 5636 w 6328"/>
              <a:gd name="T35" fmla="*/ 3158 h 3468"/>
              <a:gd name="T36" fmla="*/ 5488 w 6328"/>
              <a:gd name="T37" fmla="*/ 3307 h 3468"/>
              <a:gd name="T38" fmla="*/ 5488 w 6328"/>
              <a:gd name="T39" fmla="*/ 3307 h 3468"/>
              <a:gd name="T40" fmla="*/ 5553 w 6328"/>
              <a:gd name="T41" fmla="*/ 3467 h 3468"/>
              <a:gd name="T42" fmla="*/ 6233 w 6328"/>
              <a:gd name="T43" fmla="*/ 3467 h 3468"/>
              <a:gd name="T44" fmla="*/ 6233 w 6328"/>
              <a:gd name="T45" fmla="*/ 3467 h 3468"/>
              <a:gd name="T46" fmla="*/ 6327 w 6328"/>
              <a:gd name="T47" fmla="*/ 3373 h 3468"/>
              <a:gd name="T48" fmla="*/ 6327 w 6328"/>
              <a:gd name="T49" fmla="*/ 2695 h 3468"/>
              <a:gd name="T50" fmla="*/ 6327 w 6328"/>
              <a:gd name="T51" fmla="*/ 2695 h 3468"/>
              <a:gd name="T52" fmla="*/ 6167 w 6328"/>
              <a:gd name="T53" fmla="*/ 2629 h 3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328" h="3468">
                <a:moveTo>
                  <a:pt x="6167" y="2629"/>
                </a:moveTo>
                <a:lnTo>
                  <a:pt x="6039" y="2757"/>
                </a:lnTo>
                <a:lnTo>
                  <a:pt x="5697" y="2416"/>
                </a:lnTo>
                <a:lnTo>
                  <a:pt x="5697" y="2416"/>
                </a:lnTo>
                <a:cubicBezTo>
                  <a:pt x="5698" y="2401"/>
                  <a:pt x="5699" y="2388"/>
                  <a:pt x="5699" y="2373"/>
                </a:cubicBezTo>
                <a:lnTo>
                  <a:pt x="5699" y="492"/>
                </a:lnTo>
                <a:lnTo>
                  <a:pt x="5699" y="492"/>
                </a:lnTo>
                <a:cubicBezTo>
                  <a:pt x="5699" y="221"/>
                  <a:pt x="5478" y="0"/>
                  <a:pt x="5207" y="0"/>
                </a:cubicBezTo>
                <a:lnTo>
                  <a:pt x="492" y="0"/>
                </a:lnTo>
                <a:lnTo>
                  <a:pt x="492" y="0"/>
                </a:lnTo>
                <a:cubicBezTo>
                  <a:pt x="220" y="0"/>
                  <a:pt x="0" y="221"/>
                  <a:pt x="0" y="492"/>
                </a:cubicBezTo>
                <a:lnTo>
                  <a:pt x="0" y="2373"/>
                </a:lnTo>
                <a:lnTo>
                  <a:pt x="0" y="2373"/>
                </a:lnTo>
                <a:cubicBezTo>
                  <a:pt x="0" y="2645"/>
                  <a:pt x="220" y="2865"/>
                  <a:pt x="492" y="2865"/>
                </a:cubicBezTo>
                <a:lnTo>
                  <a:pt x="5207" y="2865"/>
                </a:lnTo>
                <a:lnTo>
                  <a:pt x="5207" y="2865"/>
                </a:lnTo>
                <a:cubicBezTo>
                  <a:pt x="5248" y="2865"/>
                  <a:pt x="5289" y="2860"/>
                  <a:pt x="5327" y="2850"/>
                </a:cubicBezTo>
                <a:lnTo>
                  <a:pt x="5636" y="3158"/>
                </a:lnTo>
                <a:lnTo>
                  <a:pt x="5488" y="3307"/>
                </a:lnTo>
                <a:lnTo>
                  <a:pt x="5488" y="3307"/>
                </a:lnTo>
                <a:cubicBezTo>
                  <a:pt x="5428" y="3366"/>
                  <a:pt x="5470" y="3467"/>
                  <a:pt x="5553" y="3467"/>
                </a:cubicBezTo>
                <a:lnTo>
                  <a:pt x="6233" y="3467"/>
                </a:lnTo>
                <a:lnTo>
                  <a:pt x="6233" y="3467"/>
                </a:lnTo>
                <a:cubicBezTo>
                  <a:pt x="6284" y="3467"/>
                  <a:pt x="6327" y="3425"/>
                  <a:pt x="6327" y="3373"/>
                </a:cubicBezTo>
                <a:lnTo>
                  <a:pt x="6327" y="2695"/>
                </a:lnTo>
                <a:lnTo>
                  <a:pt x="6327" y="2695"/>
                </a:lnTo>
                <a:cubicBezTo>
                  <a:pt x="6327" y="2612"/>
                  <a:pt x="6226" y="2570"/>
                  <a:pt x="6167" y="262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6" name="Freeform 68">
            <a:extLst>
              <a:ext uri="{FF2B5EF4-FFF2-40B4-BE49-F238E27FC236}">
                <a16:creationId xmlns:a16="http://schemas.microsoft.com/office/drawing/2014/main" id="{629A16DF-9E51-2C4C-893B-B403CA7AD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4904" y="3287523"/>
            <a:ext cx="7882524" cy="4317535"/>
          </a:xfrm>
          <a:custGeom>
            <a:avLst/>
            <a:gdLst>
              <a:gd name="T0" fmla="*/ 5834 w 6327"/>
              <a:gd name="T1" fmla="*/ 0 h 3468"/>
              <a:gd name="T2" fmla="*/ 1119 w 6327"/>
              <a:gd name="T3" fmla="*/ 0 h 3468"/>
              <a:gd name="T4" fmla="*/ 1119 w 6327"/>
              <a:gd name="T5" fmla="*/ 0 h 3468"/>
              <a:gd name="T6" fmla="*/ 627 w 6327"/>
              <a:gd name="T7" fmla="*/ 492 h 3468"/>
              <a:gd name="T8" fmla="*/ 627 w 6327"/>
              <a:gd name="T9" fmla="*/ 2373 h 3468"/>
              <a:gd name="T10" fmla="*/ 627 w 6327"/>
              <a:gd name="T11" fmla="*/ 2373 h 3468"/>
              <a:gd name="T12" fmla="*/ 630 w 6327"/>
              <a:gd name="T13" fmla="*/ 2416 h 3468"/>
              <a:gd name="T14" fmla="*/ 288 w 6327"/>
              <a:gd name="T15" fmla="*/ 2757 h 3468"/>
              <a:gd name="T16" fmla="*/ 160 w 6327"/>
              <a:gd name="T17" fmla="*/ 2629 h 3468"/>
              <a:gd name="T18" fmla="*/ 160 w 6327"/>
              <a:gd name="T19" fmla="*/ 2629 h 3468"/>
              <a:gd name="T20" fmla="*/ 0 w 6327"/>
              <a:gd name="T21" fmla="*/ 2695 h 3468"/>
              <a:gd name="T22" fmla="*/ 0 w 6327"/>
              <a:gd name="T23" fmla="*/ 3373 h 3468"/>
              <a:gd name="T24" fmla="*/ 0 w 6327"/>
              <a:gd name="T25" fmla="*/ 3373 h 3468"/>
              <a:gd name="T26" fmla="*/ 94 w 6327"/>
              <a:gd name="T27" fmla="*/ 3467 h 3468"/>
              <a:gd name="T28" fmla="*/ 773 w 6327"/>
              <a:gd name="T29" fmla="*/ 3467 h 3468"/>
              <a:gd name="T30" fmla="*/ 773 w 6327"/>
              <a:gd name="T31" fmla="*/ 3467 h 3468"/>
              <a:gd name="T32" fmla="*/ 839 w 6327"/>
              <a:gd name="T33" fmla="*/ 3307 h 3468"/>
              <a:gd name="T34" fmla="*/ 690 w 6327"/>
              <a:gd name="T35" fmla="*/ 3158 h 3468"/>
              <a:gd name="T36" fmla="*/ 999 w 6327"/>
              <a:gd name="T37" fmla="*/ 2850 h 3468"/>
              <a:gd name="T38" fmla="*/ 999 w 6327"/>
              <a:gd name="T39" fmla="*/ 2850 h 3468"/>
              <a:gd name="T40" fmla="*/ 1119 w 6327"/>
              <a:gd name="T41" fmla="*/ 2865 h 3468"/>
              <a:gd name="T42" fmla="*/ 5834 w 6327"/>
              <a:gd name="T43" fmla="*/ 2865 h 3468"/>
              <a:gd name="T44" fmla="*/ 5834 w 6327"/>
              <a:gd name="T45" fmla="*/ 2865 h 3468"/>
              <a:gd name="T46" fmla="*/ 6326 w 6327"/>
              <a:gd name="T47" fmla="*/ 2373 h 3468"/>
              <a:gd name="T48" fmla="*/ 6326 w 6327"/>
              <a:gd name="T49" fmla="*/ 492 h 3468"/>
              <a:gd name="T50" fmla="*/ 6326 w 6327"/>
              <a:gd name="T51" fmla="*/ 492 h 3468"/>
              <a:gd name="T52" fmla="*/ 5834 w 6327"/>
              <a:gd name="T53" fmla="*/ 0 h 3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327" h="3468">
                <a:moveTo>
                  <a:pt x="5834" y="0"/>
                </a:moveTo>
                <a:lnTo>
                  <a:pt x="1119" y="0"/>
                </a:lnTo>
                <a:lnTo>
                  <a:pt x="1119" y="0"/>
                </a:lnTo>
                <a:cubicBezTo>
                  <a:pt x="848" y="0"/>
                  <a:pt x="627" y="221"/>
                  <a:pt x="627" y="492"/>
                </a:cubicBezTo>
                <a:lnTo>
                  <a:pt x="627" y="2373"/>
                </a:lnTo>
                <a:lnTo>
                  <a:pt x="627" y="2373"/>
                </a:lnTo>
                <a:cubicBezTo>
                  <a:pt x="627" y="2388"/>
                  <a:pt x="629" y="2401"/>
                  <a:pt x="630" y="2416"/>
                </a:cubicBezTo>
                <a:lnTo>
                  <a:pt x="288" y="2757"/>
                </a:lnTo>
                <a:lnTo>
                  <a:pt x="160" y="2629"/>
                </a:lnTo>
                <a:lnTo>
                  <a:pt x="160" y="2629"/>
                </a:lnTo>
                <a:cubicBezTo>
                  <a:pt x="100" y="2570"/>
                  <a:pt x="0" y="2612"/>
                  <a:pt x="0" y="2695"/>
                </a:cubicBezTo>
                <a:lnTo>
                  <a:pt x="0" y="3373"/>
                </a:lnTo>
                <a:lnTo>
                  <a:pt x="0" y="3373"/>
                </a:lnTo>
                <a:cubicBezTo>
                  <a:pt x="0" y="3425"/>
                  <a:pt x="42" y="3467"/>
                  <a:pt x="94" y="3467"/>
                </a:cubicBezTo>
                <a:lnTo>
                  <a:pt x="773" y="3467"/>
                </a:lnTo>
                <a:lnTo>
                  <a:pt x="773" y="3467"/>
                </a:lnTo>
                <a:cubicBezTo>
                  <a:pt x="856" y="3467"/>
                  <a:pt x="898" y="3366"/>
                  <a:pt x="839" y="3307"/>
                </a:cubicBezTo>
                <a:lnTo>
                  <a:pt x="690" y="3158"/>
                </a:lnTo>
                <a:lnTo>
                  <a:pt x="999" y="2850"/>
                </a:lnTo>
                <a:lnTo>
                  <a:pt x="999" y="2850"/>
                </a:lnTo>
                <a:cubicBezTo>
                  <a:pt x="1037" y="2860"/>
                  <a:pt x="1078" y="2865"/>
                  <a:pt x="1119" y="2865"/>
                </a:cubicBezTo>
                <a:lnTo>
                  <a:pt x="5834" y="2865"/>
                </a:lnTo>
                <a:lnTo>
                  <a:pt x="5834" y="2865"/>
                </a:lnTo>
                <a:cubicBezTo>
                  <a:pt x="6106" y="2865"/>
                  <a:pt x="6326" y="2645"/>
                  <a:pt x="6326" y="2373"/>
                </a:cubicBezTo>
                <a:lnTo>
                  <a:pt x="6326" y="492"/>
                </a:lnTo>
                <a:lnTo>
                  <a:pt x="6326" y="492"/>
                </a:lnTo>
                <a:cubicBezTo>
                  <a:pt x="6326" y="221"/>
                  <a:pt x="6106" y="0"/>
                  <a:pt x="583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69">
            <a:extLst>
              <a:ext uri="{FF2B5EF4-FFF2-40B4-BE49-F238E27FC236}">
                <a16:creationId xmlns:a16="http://schemas.microsoft.com/office/drawing/2014/main" id="{3D92F6EB-2BE5-6441-AF69-F5FF9FF20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4904" y="8643243"/>
            <a:ext cx="7882524" cy="4323025"/>
          </a:xfrm>
          <a:custGeom>
            <a:avLst/>
            <a:gdLst>
              <a:gd name="T0" fmla="*/ 5834 w 6327"/>
              <a:gd name="T1" fmla="*/ 603 h 3469"/>
              <a:gd name="T2" fmla="*/ 1119 w 6327"/>
              <a:gd name="T3" fmla="*/ 603 h 3469"/>
              <a:gd name="T4" fmla="*/ 1119 w 6327"/>
              <a:gd name="T5" fmla="*/ 603 h 3469"/>
              <a:gd name="T6" fmla="*/ 999 w 6327"/>
              <a:gd name="T7" fmla="*/ 618 h 3469"/>
              <a:gd name="T8" fmla="*/ 690 w 6327"/>
              <a:gd name="T9" fmla="*/ 309 h 3469"/>
              <a:gd name="T10" fmla="*/ 839 w 6327"/>
              <a:gd name="T11" fmla="*/ 160 h 3469"/>
              <a:gd name="T12" fmla="*/ 839 w 6327"/>
              <a:gd name="T13" fmla="*/ 160 h 3469"/>
              <a:gd name="T14" fmla="*/ 773 w 6327"/>
              <a:gd name="T15" fmla="*/ 0 h 3469"/>
              <a:gd name="T16" fmla="*/ 94 w 6327"/>
              <a:gd name="T17" fmla="*/ 0 h 3469"/>
              <a:gd name="T18" fmla="*/ 94 w 6327"/>
              <a:gd name="T19" fmla="*/ 0 h 3469"/>
              <a:gd name="T20" fmla="*/ 0 w 6327"/>
              <a:gd name="T21" fmla="*/ 94 h 3469"/>
              <a:gd name="T22" fmla="*/ 0 w 6327"/>
              <a:gd name="T23" fmla="*/ 773 h 3469"/>
              <a:gd name="T24" fmla="*/ 0 w 6327"/>
              <a:gd name="T25" fmla="*/ 773 h 3469"/>
              <a:gd name="T26" fmla="*/ 160 w 6327"/>
              <a:gd name="T27" fmla="*/ 840 h 3469"/>
              <a:gd name="T28" fmla="*/ 288 w 6327"/>
              <a:gd name="T29" fmla="*/ 711 h 3469"/>
              <a:gd name="T30" fmla="*/ 630 w 6327"/>
              <a:gd name="T31" fmla="*/ 1053 h 3469"/>
              <a:gd name="T32" fmla="*/ 630 w 6327"/>
              <a:gd name="T33" fmla="*/ 1053 h 3469"/>
              <a:gd name="T34" fmla="*/ 627 w 6327"/>
              <a:gd name="T35" fmla="*/ 1095 h 3469"/>
              <a:gd name="T36" fmla="*/ 627 w 6327"/>
              <a:gd name="T37" fmla="*/ 2976 h 3469"/>
              <a:gd name="T38" fmla="*/ 627 w 6327"/>
              <a:gd name="T39" fmla="*/ 2976 h 3469"/>
              <a:gd name="T40" fmla="*/ 1119 w 6327"/>
              <a:gd name="T41" fmla="*/ 3468 h 3469"/>
              <a:gd name="T42" fmla="*/ 5834 w 6327"/>
              <a:gd name="T43" fmla="*/ 3468 h 3469"/>
              <a:gd name="T44" fmla="*/ 5834 w 6327"/>
              <a:gd name="T45" fmla="*/ 3468 h 3469"/>
              <a:gd name="T46" fmla="*/ 6326 w 6327"/>
              <a:gd name="T47" fmla="*/ 2976 h 3469"/>
              <a:gd name="T48" fmla="*/ 6326 w 6327"/>
              <a:gd name="T49" fmla="*/ 1095 h 3469"/>
              <a:gd name="T50" fmla="*/ 6326 w 6327"/>
              <a:gd name="T51" fmla="*/ 1095 h 3469"/>
              <a:gd name="T52" fmla="*/ 5834 w 6327"/>
              <a:gd name="T53" fmla="*/ 603 h 3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327" h="3469">
                <a:moveTo>
                  <a:pt x="5834" y="603"/>
                </a:moveTo>
                <a:lnTo>
                  <a:pt x="1119" y="603"/>
                </a:lnTo>
                <a:lnTo>
                  <a:pt x="1119" y="603"/>
                </a:lnTo>
                <a:cubicBezTo>
                  <a:pt x="1078" y="603"/>
                  <a:pt x="1037" y="608"/>
                  <a:pt x="999" y="618"/>
                </a:cubicBezTo>
                <a:lnTo>
                  <a:pt x="690" y="309"/>
                </a:lnTo>
                <a:lnTo>
                  <a:pt x="839" y="160"/>
                </a:lnTo>
                <a:lnTo>
                  <a:pt x="839" y="160"/>
                </a:lnTo>
                <a:cubicBezTo>
                  <a:pt x="898" y="101"/>
                  <a:pt x="856" y="0"/>
                  <a:pt x="773" y="0"/>
                </a:cubicBezTo>
                <a:lnTo>
                  <a:pt x="94" y="0"/>
                </a:lnTo>
                <a:lnTo>
                  <a:pt x="94" y="0"/>
                </a:lnTo>
                <a:cubicBezTo>
                  <a:pt x="42" y="0"/>
                  <a:pt x="0" y="42"/>
                  <a:pt x="0" y="94"/>
                </a:cubicBezTo>
                <a:lnTo>
                  <a:pt x="0" y="773"/>
                </a:lnTo>
                <a:lnTo>
                  <a:pt x="0" y="773"/>
                </a:lnTo>
                <a:cubicBezTo>
                  <a:pt x="0" y="857"/>
                  <a:pt x="100" y="898"/>
                  <a:pt x="160" y="840"/>
                </a:cubicBezTo>
                <a:lnTo>
                  <a:pt x="288" y="711"/>
                </a:lnTo>
                <a:lnTo>
                  <a:pt x="630" y="1053"/>
                </a:lnTo>
                <a:lnTo>
                  <a:pt x="630" y="1053"/>
                </a:lnTo>
                <a:cubicBezTo>
                  <a:pt x="629" y="1067"/>
                  <a:pt x="627" y="1080"/>
                  <a:pt x="627" y="1095"/>
                </a:cubicBezTo>
                <a:lnTo>
                  <a:pt x="627" y="2976"/>
                </a:lnTo>
                <a:lnTo>
                  <a:pt x="627" y="2976"/>
                </a:lnTo>
                <a:cubicBezTo>
                  <a:pt x="627" y="3248"/>
                  <a:pt x="848" y="3468"/>
                  <a:pt x="1119" y="3468"/>
                </a:cubicBezTo>
                <a:lnTo>
                  <a:pt x="5834" y="3468"/>
                </a:lnTo>
                <a:lnTo>
                  <a:pt x="5834" y="3468"/>
                </a:lnTo>
                <a:cubicBezTo>
                  <a:pt x="6106" y="3468"/>
                  <a:pt x="6326" y="3248"/>
                  <a:pt x="6326" y="2976"/>
                </a:cubicBezTo>
                <a:lnTo>
                  <a:pt x="6326" y="1095"/>
                </a:lnTo>
                <a:lnTo>
                  <a:pt x="6326" y="1095"/>
                </a:lnTo>
                <a:cubicBezTo>
                  <a:pt x="6326" y="823"/>
                  <a:pt x="6106" y="603"/>
                  <a:pt x="5834" y="60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70">
            <a:extLst>
              <a:ext uri="{FF2B5EF4-FFF2-40B4-BE49-F238E27FC236}">
                <a16:creationId xmlns:a16="http://schemas.microsoft.com/office/drawing/2014/main" id="{DC4F512E-EC77-4C48-80B6-ADDDC9711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1207" y="8643243"/>
            <a:ext cx="7882520" cy="4323025"/>
          </a:xfrm>
          <a:custGeom>
            <a:avLst/>
            <a:gdLst>
              <a:gd name="T0" fmla="*/ 6233 w 6328"/>
              <a:gd name="T1" fmla="*/ 0 h 3469"/>
              <a:gd name="T2" fmla="*/ 5553 w 6328"/>
              <a:gd name="T3" fmla="*/ 0 h 3469"/>
              <a:gd name="T4" fmla="*/ 5553 w 6328"/>
              <a:gd name="T5" fmla="*/ 0 h 3469"/>
              <a:gd name="T6" fmla="*/ 5488 w 6328"/>
              <a:gd name="T7" fmla="*/ 160 h 3469"/>
              <a:gd name="T8" fmla="*/ 5636 w 6328"/>
              <a:gd name="T9" fmla="*/ 309 h 3469"/>
              <a:gd name="T10" fmla="*/ 5327 w 6328"/>
              <a:gd name="T11" fmla="*/ 618 h 3469"/>
              <a:gd name="T12" fmla="*/ 5327 w 6328"/>
              <a:gd name="T13" fmla="*/ 618 h 3469"/>
              <a:gd name="T14" fmla="*/ 5207 w 6328"/>
              <a:gd name="T15" fmla="*/ 603 h 3469"/>
              <a:gd name="T16" fmla="*/ 492 w 6328"/>
              <a:gd name="T17" fmla="*/ 603 h 3469"/>
              <a:gd name="T18" fmla="*/ 492 w 6328"/>
              <a:gd name="T19" fmla="*/ 603 h 3469"/>
              <a:gd name="T20" fmla="*/ 0 w 6328"/>
              <a:gd name="T21" fmla="*/ 1095 h 3469"/>
              <a:gd name="T22" fmla="*/ 0 w 6328"/>
              <a:gd name="T23" fmla="*/ 2976 h 3469"/>
              <a:gd name="T24" fmla="*/ 0 w 6328"/>
              <a:gd name="T25" fmla="*/ 2976 h 3469"/>
              <a:gd name="T26" fmla="*/ 492 w 6328"/>
              <a:gd name="T27" fmla="*/ 3468 h 3469"/>
              <a:gd name="T28" fmla="*/ 5207 w 6328"/>
              <a:gd name="T29" fmla="*/ 3468 h 3469"/>
              <a:gd name="T30" fmla="*/ 5207 w 6328"/>
              <a:gd name="T31" fmla="*/ 3468 h 3469"/>
              <a:gd name="T32" fmla="*/ 5699 w 6328"/>
              <a:gd name="T33" fmla="*/ 2976 h 3469"/>
              <a:gd name="T34" fmla="*/ 5699 w 6328"/>
              <a:gd name="T35" fmla="*/ 1095 h 3469"/>
              <a:gd name="T36" fmla="*/ 5699 w 6328"/>
              <a:gd name="T37" fmla="*/ 1095 h 3469"/>
              <a:gd name="T38" fmla="*/ 5697 w 6328"/>
              <a:gd name="T39" fmla="*/ 1053 h 3469"/>
              <a:gd name="T40" fmla="*/ 6039 w 6328"/>
              <a:gd name="T41" fmla="*/ 711 h 3469"/>
              <a:gd name="T42" fmla="*/ 6167 w 6328"/>
              <a:gd name="T43" fmla="*/ 840 h 3469"/>
              <a:gd name="T44" fmla="*/ 6167 w 6328"/>
              <a:gd name="T45" fmla="*/ 840 h 3469"/>
              <a:gd name="T46" fmla="*/ 6327 w 6328"/>
              <a:gd name="T47" fmla="*/ 773 h 3469"/>
              <a:gd name="T48" fmla="*/ 6327 w 6328"/>
              <a:gd name="T49" fmla="*/ 94 h 3469"/>
              <a:gd name="T50" fmla="*/ 6327 w 6328"/>
              <a:gd name="T51" fmla="*/ 94 h 3469"/>
              <a:gd name="T52" fmla="*/ 6233 w 6328"/>
              <a:gd name="T53" fmla="*/ 0 h 3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328" h="3469">
                <a:moveTo>
                  <a:pt x="6233" y="0"/>
                </a:moveTo>
                <a:lnTo>
                  <a:pt x="5553" y="0"/>
                </a:lnTo>
                <a:lnTo>
                  <a:pt x="5553" y="0"/>
                </a:lnTo>
                <a:cubicBezTo>
                  <a:pt x="5470" y="0"/>
                  <a:pt x="5428" y="101"/>
                  <a:pt x="5488" y="160"/>
                </a:cubicBezTo>
                <a:lnTo>
                  <a:pt x="5636" y="309"/>
                </a:lnTo>
                <a:lnTo>
                  <a:pt x="5327" y="618"/>
                </a:lnTo>
                <a:lnTo>
                  <a:pt x="5327" y="618"/>
                </a:lnTo>
                <a:cubicBezTo>
                  <a:pt x="5289" y="608"/>
                  <a:pt x="5248" y="603"/>
                  <a:pt x="5207" y="603"/>
                </a:cubicBezTo>
                <a:lnTo>
                  <a:pt x="492" y="603"/>
                </a:lnTo>
                <a:lnTo>
                  <a:pt x="492" y="603"/>
                </a:lnTo>
                <a:cubicBezTo>
                  <a:pt x="220" y="603"/>
                  <a:pt x="0" y="823"/>
                  <a:pt x="0" y="1095"/>
                </a:cubicBezTo>
                <a:lnTo>
                  <a:pt x="0" y="2976"/>
                </a:lnTo>
                <a:lnTo>
                  <a:pt x="0" y="2976"/>
                </a:lnTo>
                <a:cubicBezTo>
                  <a:pt x="0" y="3248"/>
                  <a:pt x="220" y="3468"/>
                  <a:pt x="492" y="3468"/>
                </a:cubicBezTo>
                <a:lnTo>
                  <a:pt x="5207" y="3468"/>
                </a:lnTo>
                <a:lnTo>
                  <a:pt x="5207" y="3468"/>
                </a:lnTo>
                <a:cubicBezTo>
                  <a:pt x="5478" y="3468"/>
                  <a:pt x="5699" y="3248"/>
                  <a:pt x="5699" y="2976"/>
                </a:cubicBezTo>
                <a:lnTo>
                  <a:pt x="5699" y="1095"/>
                </a:lnTo>
                <a:lnTo>
                  <a:pt x="5699" y="1095"/>
                </a:lnTo>
                <a:cubicBezTo>
                  <a:pt x="5699" y="1080"/>
                  <a:pt x="5698" y="1067"/>
                  <a:pt x="5697" y="1053"/>
                </a:cubicBezTo>
                <a:lnTo>
                  <a:pt x="6039" y="711"/>
                </a:lnTo>
                <a:lnTo>
                  <a:pt x="6167" y="840"/>
                </a:lnTo>
                <a:lnTo>
                  <a:pt x="6167" y="840"/>
                </a:lnTo>
                <a:cubicBezTo>
                  <a:pt x="6226" y="898"/>
                  <a:pt x="6327" y="857"/>
                  <a:pt x="6327" y="773"/>
                </a:cubicBezTo>
                <a:lnTo>
                  <a:pt x="6327" y="94"/>
                </a:lnTo>
                <a:lnTo>
                  <a:pt x="6327" y="94"/>
                </a:lnTo>
                <a:cubicBezTo>
                  <a:pt x="6327" y="42"/>
                  <a:pt x="6284" y="0"/>
                  <a:pt x="623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BEF5C2-E172-9F4C-B0CE-5C2FDBC09471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BLUE OCEAN STRATEGY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C3A1D-7F0D-FB4D-BD61-9E31BE0B0C37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A5C116-722C-BD47-AEF4-4FDEC0EB9368}"/>
              </a:ext>
            </a:extLst>
          </p:cNvPr>
          <p:cNvSpPr txBox="1"/>
          <p:nvPr/>
        </p:nvSpPr>
        <p:spPr>
          <a:xfrm>
            <a:off x="3467871" y="4117572"/>
            <a:ext cx="579575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RAISE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C7FC0-7AE7-7B4C-AC80-FB0058F824D1}"/>
              </a:ext>
            </a:extLst>
          </p:cNvPr>
          <p:cNvSpPr txBox="1"/>
          <p:nvPr/>
        </p:nvSpPr>
        <p:spPr>
          <a:xfrm>
            <a:off x="3467872" y="4775902"/>
            <a:ext cx="579575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F26681-DD6E-4746-B8E9-D0C6371910D6}"/>
              </a:ext>
            </a:extLst>
          </p:cNvPr>
          <p:cNvSpPr txBox="1"/>
          <p:nvPr/>
        </p:nvSpPr>
        <p:spPr>
          <a:xfrm>
            <a:off x="3467871" y="10332859"/>
            <a:ext cx="579575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ELIMINATE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80FFD9-1D5B-444E-B6EA-0D34993FB2A1}"/>
              </a:ext>
            </a:extLst>
          </p:cNvPr>
          <p:cNvSpPr txBox="1"/>
          <p:nvPr/>
        </p:nvSpPr>
        <p:spPr>
          <a:xfrm>
            <a:off x="3467872" y="10991189"/>
            <a:ext cx="579575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6EE379-1BD4-1343-BB92-C393F3348225}"/>
              </a:ext>
            </a:extLst>
          </p:cNvPr>
          <p:cNvSpPr txBox="1"/>
          <p:nvPr/>
        </p:nvSpPr>
        <p:spPr>
          <a:xfrm>
            <a:off x="15114028" y="4117572"/>
            <a:ext cx="579575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CREATE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177BC9-2939-F444-92E2-1F60EE3FF867}"/>
              </a:ext>
            </a:extLst>
          </p:cNvPr>
          <p:cNvSpPr txBox="1"/>
          <p:nvPr/>
        </p:nvSpPr>
        <p:spPr>
          <a:xfrm>
            <a:off x="15114029" y="4775902"/>
            <a:ext cx="579575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4ED88F-F375-E84F-9C53-F406C35A2265}"/>
              </a:ext>
            </a:extLst>
          </p:cNvPr>
          <p:cNvSpPr txBox="1"/>
          <p:nvPr/>
        </p:nvSpPr>
        <p:spPr>
          <a:xfrm>
            <a:off x="15114028" y="10332859"/>
            <a:ext cx="579575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REDUCE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5DF427-8057-6B41-8EBA-C9A3766EBC44}"/>
              </a:ext>
            </a:extLst>
          </p:cNvPr>
          <p:cNvSpPr txBox="1"/>
          <p:nvPr/>
        </p:nvSpPr>
        <p:spPr>
          <a:xfrm>
            <a:off x="15114029" y="10991189"/>
            <a:ext cx="579575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756C4F-E370-1149-AC14-1CDBBAE936BD}"/>
              </a:ext>
            </a:extLst>
          </p:cNvPr>
          <p:cNvSpPr txBox="1"/>
          <p:nvPr/>
        </p:nvSpPr>
        <p:spPr>
          <a:xfrm>
            <a:off x="10477397" y="7570273"/>
            <a:ext cx="3422855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FOUR ACTIONS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133101473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I - Blue Ocean Strategy - S1">
      <a:dk1>
        <a:srgbClr val="747994"/>
      </a:dk1>
      <a:lt1>
        <a:srgbClr val="FFFFFF"/>
      </a:lt1>
      <a:dk2>
        <a:srgbClr val="111340"/>
      </a:dk2>
      <a:lt2>
        <a:srgbClr val="FFFFFF"/>
      </a:lt2>
      <a:accent1>
        <a:srgbClr val="06305C"/>
      </a:accent1>
      <a:accent2>
        <a:srgbClr val="0A66C3"/>
      </a:accent2>
      <a:accent3>
        <a:srgbClr val="4091E3"/>
      </a:accent3>
      <a:accent4>
        <a:srgbClr val="4C40C5"/>
      </a:accent4>
      <a:accent5>
        <a:srgbClr val="6130C5"/>
      </a:accent5>
      <a:accent6>
        <a:srgbClr val="C3C8CE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82387</TotalTime>
  <Words>1438</Words>
  <Application>Microsoft Macintosh PowerPoint</Application>
  <PresentationFormat>Custom</PresentationFormat>
  <Paragraphs>311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Poppins</vt:lpstr>
      <vt:lpstr>Poppins SemiBold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/>
  <cp:keywords/>
  <dc:description/>
  <cp:lastModifiedBy>Johanna Jovel Hernández</cp:lastModifiedBy>
  <cp:revision>9708</cp:revision>
  <cp:lastPrinted>2019-09-18T23:04:43Z</cp:lastPrinted>
  <dcterms:created xsi:type="dcterms:W3CDTF">2014-11-12T21:47:38Z</dcterms:created>
  <dcterms:modified xsi:type="dcterms:W3CDTF">2021-06-12T04:28:04Z</dcterms:modified>
  <cp:category/>
</cp:coreProperties>
</file>